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42_40AA47A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83" r:id="rId5"/>
    <p:sldId id="411" r:id="rId6"/>
    <p:sldId id="399" r:id="rId7"/>
    <p:sldId id="398" r:id="rId8"/>
    <p:sldId id="403" r:id="rId9"/>
    <p:sldId id="327" r:id="rId10"/>
    <p:sldId id="323" r:id="rId11"/>
    <p:sldId id="324" r:id="rId12"/>
    <p:sldId id="368" r:id="rId13"/>
    <p:sldId id="322" r:id="rId14"/>
    <p:sldId id="325" r:id="rId15"/>
    <p:sldId id="388" r:id="rId16"/>
    <p:sldId id="288" r:id="rId17"/>
    <p:sldId id="383" r:id="rId18"/>
    <p:sldId id="320" r:id="rId19"/>
    <p:sldId id="326" r:id="rId20"/>
    <p:sldId id="269" r:id="rId21"/>
    <p:sldId id="351" r:id="rId22"/>
    <p:sldId id="357" r:id="rId23"/>
    <p:sldId id="386" r:id="rId24"/>
    <p:sldId id="358" r:id="rId25"/>
    <p:sldId id="404" r:id="rId26"/>
    <p:sldId id="401" r:id="rId27"/>
    <p:sldId id="402" r:id="rId28"/>
    <p:sldId id="405" r:id="rId29"/>
    <p:sldId id="406" r:id="rId30"/>
    <p:sldId id="407" r:id="rId31"/>
    <p:sldId id="408" r:id="rId32"/>
    <p:sldId id="409" r:id="rId33"/>
    <p:sldId id="410" r:id="rId34"/>
    <p:sldId id="362" r:id="rId35"/>
    <p:sldId id="317"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54E44AC-8652-47F9-B14B-82130F3CC6F4}">
          <p14:sldIdLst>
            <p14:sldId id="283"/>
            <p14:sldId id="411"/>
            <p14:sldId id="399"/>
            <p14:sldId id="398"/>
            <p14:sldId id="403"/>
            <p14:sldId id="327"/>
            <p14:sldId id="323"/>
            <p14:sldId id="324"/>
            <p14:sldId id="368"/>
            <p14:sldId id="322"/>
            <p14:sldId id="325"/>
            <p14:sldId id="388"/>
            <p14:sldId id="288"/>
            <p14:sldId id="383"/>
            <p14:sldId id="320"/>
            <p14:sldId id="326"/>
            <p14:sldId id="269"/>
            <p14:sldId id="351"/>
            <p14:sldId id="357"/>
            <p14:sldId id="386"/>
            <p14:sldId id="358"/>
            <p14:sldId id="404"/>
            <p14:sldId id="401"/>
            <p14:sldId id="402"/>
            <p14:sldId id="405"/>
            <p14:sldId id="406"/>
            <p14:sldId id="407"/>
            <p14:sldId id="408"/>
            <p14:sldId id="409"/>
            <p14:sldId id="410"/>
            <p14:sldId id="362"/>
            <p14:sldId id="317"/>
          </p14:sldIdLst>
        </p14:section>
        <p14:section name="Section par défaut" id="{C377897F-A80E-45A7-9EDD-116B4DC9949B}">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EE2902-E07A-AF86-9376-367839FE8530}" name="KARKO Séverine" initials="SK" userId="S::severine.karko@spw.wallonie.be::25d66669-7a85-473e-87da-87fdb6556274" providerId="AD"/>
  <p188:author id="{0A89DF0C-C457-7DA9-300A-67A4A7CCABC6}" name="APOLITO Thomas" initials="AT" userId="S::thomas.apolito@spw.wallonie.be::76ecad23-d0d2-458a-a0e5-1d844b1c556b" providerId="AD"/>
  <p188:author id="{7285A4F8-97B0-1586-FB9B-C965C32F0C93}" name="LAVAUX Romain" initials="LR" userId="S::romain.lavaux@spw.wallonie.be::34d53579-6e04-4d73-ada3-59c3df5e818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CCE4B-B646-4C03-A4D3-7B3D41B3B92C}" v="2" dt="2024-09-17T09:40:33.128"/>
    <p1510:client id="{26C40A9A-0422-7C53-DC6E-CD0C47DB1134}" v="179" dt="2024-09-17T09:04:32.88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142_40AA47AB.xml><?xml version="1.0" encoding="utf-8"?>
<p188:cmLst xmlns:a="http://schemas.openxmlformats.org/drawingml/2006/main" xmlns:r="http://schemas.openxmlformats.org/officeDocument/2006/relationships" xmlns:p188="http://schemas.microsoft.com/office/powerpoint/2018/8/main">
  <p188:cm id="{10065917-B884-44E6-ABD1-306A4E71D878}" authorId="{9EEE2902-E07A-AF86-9376-367839FE8530}" created="2024-09-16T09:08:12.957">
    <ac:deMkLst xmlns:ac="http://schemas.microsoft.com/office/drawing/2013/main/command">
      <pc:docMk xmlns:pc="http://schemas.microsoft.com/office/powerpoint/2013/main/command"/>
      <pc:sldMk xmlns:pc="http://schemas.microsoft.com/office/powerpoint/2013/main/command" cId="1084901291" sldId="322"/>
      <ac:spMk id="3" creationId="{F6314490-83BE-FDE8-A2E1-C9C3BD10CCD5}"/>
    </ac:deMkLst>
    <p188:txBody>
      <a:bodyPr/>
      <a:lstStyle/>
      <a:p>
        <a:r>
          <a:rPr lang="fr-BE"/>
          <a:t>Et bd prov?</a:t>
        </a:r>
      </a:p>
    </p188:txBody>
  </p188:cm>
</p188: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04C4E-7B74-4571-9FF6-C0DDEEB93C8F}"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44339A28-EC89-4F2C-AC11-189C06B1947C}">
      <dgm:prSet/>
      <dgm:spPr>
        <a:solidFill>
          <a:srgbClr val="FF0000"/>
        </a:solidFill>
      </dgm:spPr>
      <dgm:t>
        <a:bodyPr/>
        <a:lstStyle/>
        <a:p>
          <a:r>
            <a:rPr lang="fr-FR" dirty="0"/>
            <a:t>Essayer d'influencer les assesseurs</a:t>
          </a:r>
          <a:endParaRPr lang="en-US" dirty="0"/>
        </a:p>
      </dgm:t>
    </dgm:pt>
    <dgm:pt modelId="{6866ECFE-DFCD-404D-8351-A99A6E183FBF}" type="parTrans" cxnId="{463D4A99-6AA4-430A-A9F9-826F246BEC3D}">
      <dgm:prSet/>
      <dgm:spPr/>
      <dgm:t>
        <a:bodyPr/>
        <a:lstStyle/>
        <a:p>
          <a:endParaRPr lang="en-US"/>
        </a:p>
      </dgm:t>
    </dgm:pt>
    <dgm:pt modelId="{CA85A769-0F18-4752-BB61-CCB1A3E358E9}" type="sibTrans" cxnId="{463D4A99-6AA4-430A-A9F9-826F246BEC3D}">
      <dgm:prSet/>
      <dgm:spPr/>
      <dgm:t>
        <a:bodyPr/>
        <a:lstStyle/>
        <a:p>
          <a:endParaRPr lang="en-US"/>
        </a:p>
      </dgm:t>
    </dgm:pt>
    <dgm:pt modelId="{0A1D43AC-379B-4972-B329-D8E4955F4F8B}">
      <dgm:prSet/>
      <dgm:spPr>
        <a:solidFill>
          <a:srgbClr val="FF0000"/>
        </a:solidFill>
      </dgm:spPr>
      <dgm:t>
        <a:bodyPr/>
        <a:lstStyle/>
        <a:p>
          <a:r>
            <a:rPr lang="fr-FR" dirty="0"/>
            <a:t>Utiliser des appareils tels qu'un téléphone mobile dans le local</a:t>
          </a:r>
          <a:endParaRPr lang="en-US" dirty="0"/>
        </a:p>
      </dgm:t>
    </dgm:pt>
    <dgm:pt modelId="{50980A65-6CF8-4615-A379-E52C3ACD95B8}" type="parTrans" cxnId="{707C070A-558B-4EC0-AC15-0D36AF5014B2}">
      <dgm:prSet/>
      <dgm:spPr/>
      <dgm:t>
        <a:bodyPr/>
        <a:lstStyle/>
        <a:p>
          <a:endParaRPr lang="en-US"/>
        </a:p>
      </dgm:t>
    </dgm:pt>
    <dgm:pt modelId="{7BFD64F8-EB8C-4068-8F2F-3B1579ED17DF}" type="sibTrans" cxnId="{707C070A-558B-4EC0-AC15-0D36AF5014B2}">
      <dgm:prSet/>
      <dgm:spPr/>
      <dgm:t>
        <a:bodyPr/>
        <a:lstStyle/>
        <a:p>
          <a:endParaRPr lang="en-US"/>
        </a:p>
      </dgm:t>
    </dgm:pt>
    <dgm:pt modelId="{4D2A6CAA-0D29-41B4-8542-D462CFD57760}">
      <dgm:prSet/>
      <dgm:spPr>
        <a:solidFill>
          <a:srgbClr val="FF0000"/>
        </a:solidFill>
      </dgm:spPr>
      <dgm:t>
        <a:bodyPr/>
        <a:lstStyle/>
        <a:p>
          <a:r>
            <a:rPr lang="fr-FR" dirty="0"/>
            <a:t>Perturber les opérations du bureau</a:t>
          </a:r>
          <a:endParaRPr lang="en-US" dirty="0"/>
        </a:p>
      </dgm:t>
    </dgm:pt>
    <dgm:pt modelId="{13B8F16D-A214-4B34-90DE-822CD8425DE9}" type="parTrans" cxnId="{9B0DE298-845E-4A66-8424-1772BC692A3C}">
      <dgm:prSet/>
      <dgm:spPr/>
      <dgm:t>
        <a:bodyPr/>
        <a:lstStyle/>
        <a:p>
          <a:endParaRPr lang="en-US"/>
        </a:p>
      </dgm:t>
    </dgm:pt>
    <dgm:pt modelId="{D37411BD-8B2C-454F-B473-52144639278D}" type="sibTrans" cxnId="{9B0DE298-845E-4A66-8424-1772BC692A3C}">
      <dgm:prSet/>
      <dgm:spPr/>
      <dgm:t>
        <a:bodyPr/>
        <a:lstStyle/>
        <a:p>
          <a:endParaRPr lang="en-US"/>
        </a:p>
      </dgm:t>
    </dgm:pt>
    <dgm:pt modelId="{9D62A88F-5732-4B25-8CA2-E0AC1BA92A71}">
      <dgm:prSet/>
      <dgm:spPr>
        <a:solidFill>
          <a:srgbClr val="FF0000"/>
        </a:solidFill>
      </dgm:spPr>
      <dgm:t>
        <a:bodyPr/>
        <a:lstStyle/>
        <a:p>
          <a:r>
            <a:rPr lang="fr-BE" dirty="0"/>
            <a:t>Faire de la propagande électorale</a:t>
          </a:r>
        </a:p>
      </dgm:t>
    </dgm:pt>
    <dgm:pt modelId="{A0462900-9BAB-4208-8A14-A4DBE4967EA5}" type="parTrans" cxnId="{77C672E6-943A-4BED-9031-B920ACDBBA36}">
      <dgm:prSet/>
      <dgm:spPr/>
      <dgm:t>
        <a:bodyPr/>
        <a:lstStyle/>
        <a:p>
          <a:endParaRPr lang="fr-BE"/>
        </a:p>
      </dgm:t>
    </dgm:pt>
    <dgm:pt modelId="{DEC4AC62-4B03-45A8-AA86-E60F852B579B}" type="sibTrans" cxnId="{77C672E6-943A-4BED-9031-B920ACDBBA36}">
      <dgm:prSet/>
      <dgm:spPr/>
      <dgm:t>
        <a:bodyPr/>
        <a:lstStyle/>
        <a:p>
          <a:endParaRPr lang="fr-BE"/>
        </a:p>
      </dgm:t>
    </dgm:pt>
    <dgm:pt modelId="{DA4FEDB7-C236-4EB5-8C75-7459B30FDEF5}">
      <dgm:prSet/>
      <dgm:spPr>
        <a:solidFill>
          <a:srgbClr val="FF0000"/>
        </a:solidFill>
      </dgm:spPr>
      <dgm:t>
        <a:bodyPr/>
        <a:lstStyle/>
        <a:p>
          <a:r>
            <a:rPr lang="fr-FR" dirty="0"/>
            <a:t>Manipuler les bulletins de vote (à part pour les signer)</a:t>
          </a:r>
          <a:endParaRPr lang="en-US" dirty="0"/>
        </a:p>
      </dgm:t>
    </dgm:pt>
    <dgm:pt modelId="{15DD1E78-8203-43F8-997A-03C23B801040}" type="sibTrans" cxnId="{B8141861-E3F3-4E04-95F6-E4A3FA6950D8}">
      <dgm:prSet/>
      <dgm:spPr/>
      <dgm:t>
        <a:bodyPr/>
        <a:lstStyle/>
        <a:p>
          <a:endParaRPr lang="en-US"/>
        </a:p>
      </dgm:t>
    </dgm:pt>
    <dgm:pt modelId="{FDD71143-D8BE-48BB-8A65-E9C40CEB40B1}" type="parTrans" cxnId="{B8141861-E3F3-4E04-95F6-E4A3FA6950D8}">
      <dgm:prSet/>
      <dgm:spPr/>
      <dgm:t>
        <a:bodyPr/>
        <a:lstStyle/>
        <a:p>
          <a:endParaRPr lang="en-US"/>
        </a:p>
      </dgm:t>
    </dgm:pt>
    <dgm:pt modelId="{1C2D91AE-D67D-47A2-AB57-ECE1A8102006}" type="pres">
      <dgm:prSet presAssocID="{94804C4E-7B74-4571-9FF6-C0DDEEB93C8F}" presName="diagram" presStyleCnt="0">
        <dgm:presLayoutVars>
          <dgm:dir/>
          <dgm:resizeHandles val="exact"/>
        </dgm:presLayoutVars>
      </dgm:prSet>
      <dgm:spPr/>
    </dgm:pt>
    <dgm:pt modelId="{F4EA4E20-8AB4-42EF-A2E1-687374896312}" type="pres">
      <dgm:prSet presAssocID="{44339A28-EC89-4F2C-AC11-189C06B1947C}" presName="node" presStyleLbl="node1" presStyleIdx="0" presStyleCnt="5">
        <dgm:presLayoutVars>
          <dgm:bulletEnabled val="1"/>
        </dgm:presLayoutVars>
      </dgm:prSet>
      <dgm:spPr/>
    </dgm:pt>
    <dgm:pt modelId="{7F387B75-48EA-4FC8-90C1-DD86B311E45F}" type="pres">
      <dgm:prSet presAssocID="{CA85A769-0F18-4752-BB61-CCB1A3E358E9}" presName="sibTrans" presStyleCnt="0"/>
      <dgm:spPr/>
    </dgm:pt>
    <dgm:pt modelId="{BE8F2D49-E691-41EB-B78B-1E71282D80F4}" type="pres">
      <dgm:prSet presAssocID="{0A1D43AC-379B-4972-B329-D8E4955F4F8B}" presName="node" presStyleLbl="node1" presStyleIdx="1" presStyleCnt="5">
        <dgm:presLayoutVars>
          <dgm:bulletEnabled val="1"/>
        </dgm:presLayoutVars>
      </dgm:prSet>
      <dgm:spPr/>
    </dgm:pt>
    <dgm:pt modelId="{EF365AB8-6191-4F8E-90B1-9224730FBE68}" type="pres">
      <dgm:prSet presAssocID="{7BFD64F8-EB8C-4068-8F2F-3B1579ED17DF}" presName="sibTrans" presStyleCnt="0"/>
      <dgm:spPr/>
    </dgm:pt>
    <dgm:pt modelId="{B01B9550-8433-425B-9DF5-21F6D4DF9B30}" type="pres">
      <dgm:prSet presAssocID="{DA4FEDB7-C236-4EB5-8C75-7459B30FDEF5}" presName="node" presStyleLbl="node1" presStyleIdx="2" presStyleCnt="5">
        <dgm:presLayoutVars>
          <dgm:bulletEnabled val="1"/>
        </dgm:presLayoutVars>
      </dgm:prSet>
      <dgm:spPr/>
    </dgm:pt>
    <dgm:pt modelId="{5AE7286F-CD4E-4CDB-9C4A-F98A92232D4A}" type="pres">
      <dgm:prSet presAssocID="{15DD1E78-8203-43F8-997A-03C23B801040}" presName="sibTrans" presStyleCnt="0"/>
      <dgm:spPr/>
    </dgm:pt>
    <dgm:pt modelId="{7A4C2CA4-642A-464C-83F7-D6D6C293F054}" type="pres">
      <dgm:prSet presAssocID="{4D2A6CAA-0D29-41B4-8542-D462CFD57760}" presName="node" presStyleLbl="node1" presStyleIdx="3" presStyleCnt="5">
        <dgm:presLayoutVars>
          <dgm:bulletEnabled val="1"/>
        </dgm:presLayoutVars>
      </dgm:prSet>
      <dgm:spPr/>
    </dgm:pt>
    <dgm:pt modelId="{5BA6283E-B6A4-4383-9341-666FB9F2454A}" type="pres">
      <dgm:prSet presAssocID="{D37411BD-8B2C-454F-B473-52144639278D}" presName="sibTrans" presStyleCnt="0"/>
      <dgm:spPr/>
    </dgm:pt>
    <dgm:pt modelId="{B17D4D83-A83E-4697-983D-C9E0D2C23059}" type="pres">
      <dgm:prSet presAssocID="{9D62A88F-5732-4B25-8CA2-E0AC1BA92A71}" presName="node" presStyleLbl="node1" presStyleIdx="4" presStyleCnt="5">
        <dgm:presLayoutVars>
          <dgm:bulletEnabled val="1"/>
        </dgm:presLayoutVars>
      </dgm:prSet>
      <dgm:spPr/>
    </dgm:pt>
  </dgm:ptLst>
  <dgm:cxnLst>
    <dgm:cxn modelId="{707C070A-558B-4EC0-AC15-0D36AF5014B2}" srcId="{94804C4E-7B74-4571-9FF6-C0DDEEB93C8F}" destId="{0A1D43AC-379B-4972-B329-D8E4955F4F8B}" srcOrd="1" destOrd="0" parTransId="{50980A65-6CF8-4615-A379-E52C3ACD95B8}" sibTransId="{7BFD64F8-EB8C-4068-8F2F-3B1579ED17DF}"/>
    <dgm:cxn modelId="{7B6A572D-534E-4470-82D9-202458E626B0}" type="presOf" srcId="{9D62A88F-5732-4B25-8CA2-E0AC1BA92A71}" destId="{B17D4D83-A83E-4697-983D-C9E0D2C23059}" srcOrd="0" destOrd="0" presId="urn:microsoft.com/office/officeart/2005/8/layout/default"/>
    <dgm:cxn modelId="{1A8E6134-C063-400B-A800-B549049F82ED}" type="presOf" srcId="{94804C4E-7B74-4571-9FF6-C0DDEEB93C8F}" destId="{1C2D91AE-D67D-47A2-AB57-ECE1A8102006}" srcOrd="0" destOrd="0" presId="urn:microsoft.com/office/officeart/2005/8/layout/default"/>
    <dgm:cxn modelId="{B8141861-E3F3-4E04-95F6-E4A3FA6950D8}" srcId="{94804C4E-7B74-4571-9FF6-C0DDEEB93C8F}" destId="{DA4FEDB7-C236-4EB5-8C75-7459B30FDEF5}" srcOrd="2" destOrd="0" parTransId="{FDD71143-D8BE-48BB-8A65-E9C40CEB40B1}" sibTransId="{15DD1E78-8203-43F8-997A-03C23B801040}"/>
    <dgm:cxn modelId="{9DF01984-B2F2-46EA-8E1D-91FF2A9FB4B9}" type="presOf" srcId="{0A1D43AC-379B-4972-B329-D8E4955F4F8B}" destId="{BE8F2D49-E691-41EB-B78B-1E71282D80F4}" srcOrd="0" destOrd="0" presId="urn:microsoft.com/office/officeart/2005/8/layout/default"/>
    <dgm:cxn modelId="{ABEC5587-2178-4863-A884-3E89C03BC261}" type="presOf" srcId="{4D2A6CAA-0D29-41B4-8542-D462CFD57760}" destId="{7A4C2CA4-642A-464C-83F7-D6D6C293F054}" srcOrd="0" destOrd="0" presId="urn:microsoft.com/office/officeart/2005/8/layout/default"/>
    <dgm:cxn modelId="{9B0DE298-845E-4A66-8424-1772BC692A3C}" srcId="{94804C4E-7B74-4571-9FF6-C0DDEEB93C8F}" destId="{4D2A6CAA-0D29-41B4-8542-D462CFD57760}" srcOrd="3" destOrd="0" parTransId="{13B8F16D-A214-4B34-90DE-822CD8425DE9}" sibTransId="{D37411BD-8B2C-454F-B473-52144639278D}"/>
    <dgm:cxn modelId="{463D4A99-6AA4-430A-A9F9-826F246BEC3D}" srcId="{94804C4E-7B74-4571-9FF6-C0DDEEB93C8F}" destId="{44339A28-EC89-4F2C-AC11-189C06B1947C}" srcOrd="0" destOrd="0" parTransId="{6866ECFE-DFCD-404D-8351-A99A6E183FBF}" sibTransId="{CA85A769-0F18-4752-BB61-CCB1A3E358E9}"/>
    <dgm:cxn modelId="{7CBE82A9-1E55-40A0-A593-198460D0C9A3}" type="presOf" srcId="{44339A28-EC89-4F2C-AC11-189C06B1947C}" destId="{F4EA4E20-8AB4-42EF-A2E1-687374896312}" srcOrd="0" destOrd="0" presId="urn:microsoft.com/office/officeart/2005/8/layout/default"/>
    <dgm:cxn modelId="{77C672E6-943A-4BED-9031-B920ACDBBA36}" srcId="{94804C4E-7B74-4571-9FF6-C0DDEEB93C8F}" destId="{9D62A88F-5732-4B25-8CA2-E0AC1BA92A71}" srcOrd="4" destOrd="0" parTransId="{A0462900-9BAB-4208-8A14-A4DBE4967EA5}" sibTransId="{DEC4AC62-4B03-45A8-AA86-E60F852B579B}"/>
    <dgm:cxn modelId="{950199F5-6F6E-4822-A25D-6BD98619148C}" type="presOf" srcId="{DA4FEDB7-C236-4EB5-8C75-7459B30FDEF5}" destId="{B01B9550-8433-425B-9DF5-21F6D4DF9B30}" srcOrd="0" destOrd="0" presId="urn:microsoft.com/office/officeart/2005/8/layout/default"/>
    <dgm:cxn modelId="{671726DD-8A0C-491E-A9EB-7AE0580A3C01}" type="presParOf" srcId="{1C2D91AE-D67D-47A2-AB57-ECE1A8102006}" destId="{F4EA4E20-8AB4-42EF-A2E1-687374896312}" srcOrd="0" destOrd="0" presId="urn:microsoft.com/office/officeart/2005/8/layout/default"/>
    <dgm:cxn modelId="{B162932A-514B-4EB3-87BC-DB689C24A8F1}" type="presParOf" srcId="{1C2D91AE-D67D-47A2-AB57-ECE1A8102006}" destId="{7F387B75-48EA-4FC8-90C1-DD86B311E45F}" srcOrd="1" destOrd="0" presId="urn:microsoft.com/office/officeart/2005/8/layout/default"/>
    <dgm:cxn modelId="{8C33B5F9-B911-4480-892B-2392199CEF16}" type="presParOf" srcId="{1C2D91AE-D67D-47A2-AB57-ECE1A8102006}" destId="{BE8F2D49-E691-41EB-B78B-1E71282D80F4}" srcOrd="2" destOrd="0" presId="urn:microsoft.com/office/officeart/2005/8/layout/default"/>
    <dgm:cxn modelId="{FFE42524-DFAB-49A5-A2B6-8D6B571091CB}" type="presParOf" srcId="{1C2D91AE-D67D-47A2-AB57-ECE1A8102006}" destId="{EF365AB8-6191-4F8E-90B1-9224730FBE68}" srcOrd="3" destOrd="0" presId="urn:microsoft.com/office/officeart/2005/8/layout/default"/>
    <dgm:cxn modelId="{95EA0AA8-B796-44AF-95D5-415A00EF01F2}" type="presParOf" srcId="{1C2D91AE-D67D-47A2-AB57-ECE1A8102006}" destId="{B01B9550-8433-425B-9DF5-21F6D4DF9B30}" srcOrd="4" destOrd="0" presId="urn:microsoft.com/office/officeart/2005/8/layout/default"/>
    <dgm:cxn modelId="{F6E513D0-768A-47E3-AC1B-07D45CEF8D3D}" type="presParOf" srcId="{1C2D91AE-D67D-47A2-AB57-ECE1A8102006}" destId="{5AE7286F-CD4E-4CDB-9C4A-F98A92232D4A}" srcOrd="5" destOrd="0" presId="urn:microsoft.com/office/officeart/2005/8/layout/default"/>
    <dgm:cxn modelId="{3E0D8B1A-6A40-49B0-8747-DF6373AF28B0}" type="presParOf" srcId="{1C2D91AE-D67D-47A2-AB57-ECE1A8102006}" destId="{7A4C2CA4-642A-464C-83F7-D6D6C293F054}" srcOrd="6" destOrd="0" presId="urn:microsoft.com/office/officeart/2005/8/layout/default"/>
    <dgm:cxn modelId="{276872B4-9A16-4DDF-911F-EE445D0E5744}" type="presParOf" srcId="{1C2D91AE-D67D-47A2-AB57-ECE1A8102006}" destId="{5BA6283E-B6A4-4383-9341-666FB9F2454A}" srcOrd="7" destOrd="0" presId="urn:microsoft.com/office/officeart/2005/8/layout/default"/>
    <dgm:cxn modelId="{CAD9E590-C2FC-409D-ABD8-CCBE9C2B9193}" type="presParOf" srcId="{1C2D91AE-D67D-47A2-AB57-ECE1A8102006}" destId="{B17D4D83-A83E-4697-983D-C9E0D2C2305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A4E20-8AB4-42EF-A2E1-687374896312}">
      <dsp:nvSpPr>
        <dsp:cNvPr id="0" name=""/>
        <dsp:cNvSpPr/>
      </dsp:nvSpPr>
      <dsp:spPr>
        <a:xfrm>
          <a:off x="46659" y="979"/>
          <a:ext cx="3703621" cy="2222173"/>
        </a:xfrm>
        <a:prstGeom prst="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Essayer d'influencer les assesseurs</a:t>
          </a:r>
          <a:endParaRPr lang="en-US" sz="3400" kern="1200" dirty="0"/>
        </a:p>
      </dsp:txBody>
      <dsp:txXfrm>
        <a:off x="46659" y="979"/>
        <a:ext cx="3703621" cy="2222173"/>
      </dsp:txXfrm>
    </dsp:sp>
    <dsp:sp modelId="{BE8F2D49-E691-41EB-B78B-1E71282D80F4}">
      <dsp:nvSpPr>
        <dsp:cNvPr id="0" name=""/>
        <dsp:cNvSpPr/>
      </dsp:nvSpPr>
      <dsp:spPr>
        <a:xfrm>
          <a:off x="4120644" y="979"/>
          <a:ext cx="3703621" cy="2222173"/>
        </a:xfrm>
        <a:prstGeom prst="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Utiliser des appareils tels qu'un téléphone mobile dans le local</a:t>
          </a:r>
          <a:endParaRPr lang="en-US" sz="3400" kern="1200" dirty="0"/>
        </a:p>
      </dsp:txBody>
      <dsp:txXfrm>
        <a:off x="4120644" y="979"/>
        <a:ext cx="3703621" cy="2222173"/>
      </dsp:txXfrm>
    </dsp:sp>
    <dsp:sp modelId="{B01B9550-8433-425B-9DF5-21F6D4DF9B30}">
      <dsp:nvSpPr>
        <dsp:cNvPr id="0" name=""/>
        <dsp:cNvSpPr/>
      </dsp:nvSpPr>
      <dsp:spPr>
        <a:xfrm>
          <a:off x="8194628" y="979"/>
          <a:ext cx="3703621" cy="2222173"/>
        </a:xfrm>
        <a:prstGeom prst="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Manipuler les bulletins de vote (à part pour les signer)</a:t>
          </a:r>
          <a:endParaRPr lang="en-US" sz="3400" kern="1200" dirty="0"/>
        </a:p>
      </dsp:txBody>
      <dsp:txXfrm>
        <a:off x="8194628" y="979"/>
        <a:ext cx="3703621" cy="2222173"/>
      </dsp:txXfrm>
    </dsp:sp>
    <dsp:sp modelId="{7A4C2CA4-642A-464C-83F7-D6D6C293F054}">
      <dsp:nvSpPr>
        <dsp:cNvPr id="0" name=""/>
        <dsp:cNvSpPr/>
      </dsp:nvSpPr>
      <dsp:spPr>
        <a:xfrm>
          <a:off x="2083651" y="2593515"/>
          <a:ext cx="3703621" cy="2222173"/>
        </a:xfrm>
        <a:prstGeom prst="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FR" sz="3400" kern="1200" dirty="0"/>
            <a:t>Perturber les opérations du bureau</a:t>
          </a:r>
          <a:endParaRPr lang="en-US" sz="3400" kern="1200" dirty="0"/>
        </a:p>
      </dsp:txBody>
      <dsp:txXfrm>
        <a:off x="2083651" y="2593515"/>
        <a:ext cx="3703621" cy="2222173"/>
      </dsp:txXfrm>
    </dsp:sp>
    <dsp:sp modelId="{B17D4D83-A83E-4697-983D-C9E0D2C23059}">
      <dsp:nvSpPr>
        <dsp:cNvPr id="0" name=""/>
        <dsp:cNvSpPr/>
      </dsp:nvSpPr>
      <dsp:spPr>
        <a:xfrm>
          <a:off x="6157636" y="2593515"/>
          <a:ext cx="3703621" cy="2222173"/>
        </a:xfrm>
        <a:prstGeom prst="rect">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BE" sz="3400" kern="1200" dirty="0"/>
            <a:t>Faire de la propagande électorale</a:t>
          </a:r>
        </a:p>
      </dsp:txBody>
      <dsp:txXfrm>
        <a:off x="6157636" y="2593515"/>
        <a:ext cx="3703621" cy="222217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72E7A-C1E5-4F2C-B4F9-113817E35909}" type="datetimeFigureOut">
              <a:rPr lang="fr-BE" smtClean="0"/>
              <a:t>23-09-24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5C0CE-4D68-41CF-9975-62DC50D28C84}" type="slidenum">
              <a:rPr lang="fr-BE" smtClean="0"/>
              <a:t>‹N°›</a:t>
            </a:fld>
            <a:endParaRPr lang="fr-BE"/>
          </a:p>
        </p:txBody>
      </p:sp>
    </p:spTree>
    <p:extLst>
      <p:ext uri="{BB962C8B-B14F-4D97-AF65-F5344CB8AC3E}">
        <p14:creationId xmlns:p14="http://schemas.microsoft.com/office/powerpoint/2010/main" val="471111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E29741-6B8F-9AC3-601D-A1D0A15EDFA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6558A7CB-1258-1B0F-573D-22E3352DC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C77FD4F3-D59F-1D76-EB53-17D1B2F2AFCD}"/>
              </a:ext>
            </a:extLst>
          </p:cNvPr>
          <p:cNvSpPr>
            <a:spLocks noGrp="1"/>
          </p:cNvSpPr>
          <p:nvPr>
            <p:ph type="dt" sz="half" idx="10"/>
          </p:nvPr>
        </p:nvSpPr>
        <p:spPr/>
        <p:txBody>
          <a:bodyPr/>
          <a:lstStyle/>
          <a:p>
            <a:fld id="{E5AB8E9D-4FEA-4529-B12F-409E0439764C}" type="datetimeFigureOut">
              <a:rPr lang="fr-BE" smtClean="0"/>
              <a:t>23-09-24</a:t>
            </a:fld>
            <a:endParaRPr lang="fr-BE"/>
          </a:p>
        </p:txBody>
      </p:sp>
      <p:sp>
        <p:nvSpPr>
          <p:cNvPr id="5" name="Espace réservé du pied de page 4">
            <a:extLst>
              <a:ext uri="{FF2B5EF4-FFF2-40B4-BE49-F238E27FC236}">
                <a16:creationId xmlns:a16="http://schemas.microsoft.com/office/drawing/2014/main" id="{B258225D-D8E5-CB51-CD3F-1E4961CB5AA1}"/>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59555D7-1DBC-AC0F-249E-D1E081D4BBC7}"/>
              </a:ext>
            </a:extLst>
          </p:cNvPr>
          <p:cNvSpPr>
            <a:spLocks noGrp="1"/>
          </p:cNvSpPr>
          <p:nvPr>
            <p:ph type="sldNum" sz="quarter" idx="12"/>
          </p:nvPr>
        </p:nvSpPr>
        <p:spPr/>
        <p:txBody>
          <a:bodyPr/>
          <a:lstStyle/>
          <a:p>
            <a:fld id="{7AAAA087-8E74-4439-AB1F-1CCAEEF5A313}" type="slidenum">
              <a:rPr lang="fr-BE" smtClean="0"/>
              <a:t>‹N°›</a:t>
            </a:fld>
            <a:endParaRPr lang="fr-BE"/>
          </a:p>
        </p:txBody>
      </p:sp>
    </p:spTree>
    <p:extLst>
      <p:ext uri="{BB962C8B-B14F-4D97-AF65-F5344CB8AC3E}">
        <p14:creationId xmlns:p14="http://schemas.microsoft.com/office/powerpoint/2010/main" val="147652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92999-C356-9633-7336-2D955FD110D0}"/>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56C481A8-45FF-67FB-C6CA-3A0B8177511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4661310-5F89-5234-C8A2-8523DCD740DB}"/>
              </a:ext>
            </a:extLst>
          </p:cNvPr>
          <p:cNvSpPr>
            <a:spLocks noGrp="1"/>
          </p:cNvSpPr>
          <p:nvPr>
            <p:ph type="dt" sz="half" idx="10"/>
          </p:nvPr>
        </p:nvSpPr>
        <p:spPr/>
        <p:txBody>
          <a:bodyPr/>
          <a:lstStyle/>
          <a:p>
            <a:fld id="{E5AB8E9D-4FEA-4529-B12F-409E0439764C}" type="datetimeFigureOut">
              <a:rPr lang="fr-BE" smtClean="0"/>
              <a:t>23-09-24</a:t>
            </a:fld>
            <a:endParaRPr lang="fr-BE"/>
          </a:p>
        </p:txBody>
      </p:sp>
      <p:sp>
        <p:nvSpPr>
          <p:cNvPr id="5" name="Espace réservé du pied de page 4">
            <a:extLst>
              <a:ext uri="{FF2B5EF4-FFF2-40B4-BE49-F238E27FC236}">
                <a16:creationId xmlns:a16="http://schemas.microsoft.com/office/drawing/2014/main" id="{2A0E5C22-2614-4DA8-E737-5E7A737B2F5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79CABCEA-1A09-33CB-89CA-908AF640E08D}"/>
              </a:ext>
            </a:extLst>
          </p:cNvPr>
          <p:cNvSpPr>
            <a:spLocks noGrp="1"/>
          </p:cNvSpPr>
          <p:nvPr>
            <p:ph type="sldNum" sz="quarter" idx="12"/>
          </p:nvPr>
        </p:nvSpPr>
        <p:spPr/>
        <p:txBody>
          <a:bodyPr/>
          <a:lstStyle/>
          <a:p>
            <a:fld id="{7AAAA087-8E74-4439-AB1F-1CCAEEF5A313}" type="slidenum">
              <a:rPr lang="fr-BE" smtClean="0"/>
              <a:t>‹N°›</a:t>
            </a:fld>
            <a:endParaRPr lang="fr-BE"/>
          </a:p>
        </p:txBody>
      </p:sp>
    </p:spTree>
    <p:extLst>
      <p:ext uri="{BB962C8B-B14F-4D97-AF65-F5344CB8AC3E}">
        <p14:creationId xmlns:p14="http://schemas.microsoft.com/office/powerpoint/2010/main" val="4358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58FF8A5-E419-A45E-1675-1B32D690295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3568AF24-A7D2-5462-9D33-3B7A872DE64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C0C69D1-7BD2-EDF2-0BFE-911E1C091D2E}"/>
              </a:ext>
            </a:extLst>
          </p:cNvPr>
          <p:cNvSpPr>
            <a:spLocks noGrp="1"/>
          </p:cNvSpPr>
          <p:nvPr>
            <p:ph type="dt" sz="half" idx="10"/>
          </p:nvPr>
        </p:nvSpPr>
        <p:spPr/>
        <p:txBody>
          <a:bodyPr/>
          <a:lstStyle/>
          <a:p>
            <a:fld id="{E5AB8E9D-4FEA-4529-B12F-409E0439764C}" type="datetimeFigureOut">
              <a:rPr lang="fr-BE" smtClean="0"/>
              <a:t>23-09-24</a:t>
            </a:fld>
            <a:endParaRPr lang="fr-BE"/>
          </a:p>
        </p:txBody>
      </p:sp>
      <p:sp>
        <p:nvSpPr>
          <p:cNvPr id="5" name="Espace réservé du pied de page 4">
            <a:extLst>
              <a:ext uri="{FF2B5EF4-FFF2-40B4-BE49-F238E27FC236}">
                <a16:creationId xmlns:a16="http://schemas.microsoft.com/office/drawing/2014/main" id="{2629B3FC-99D5-EDAB-C2B3-A2866A9DC6E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CF4E04C-932E-9D55-5E1D-0B6E109EA06D}"/>
              </a:ext>
            </a:extLst>
          </p:cNvPr>
          <p:cNvSpPr>
            <a:spLocks noGrp="1"/>
          </p:cNvSpPr>
          <p:nvPr>
            <p:ph type="sldNum" sz="quarter" idx="12"/>
          </p:nvPr>
        </p:nvSpPr>
        <p:spPr/>
        <p:txBody>
          <a:bodyPr/>
          <a:lstStyle/>
          <a:p>
            <a:fld id="{7AAAA087-8E74-4439-AB1F-1CCAEEF5A313}" type="slidenum">
              <a:rPr lang="fr-BE" smtClean="0"/>
              <a:t>‹N°›</a:t>
            </a:fld>
            <a:endParaRPr lang="fr-BE"/>
          </a:p>
        </p:txBody>
      </p:sp>
    </p:spTree>
    <p:extLst>
      <p:ext uri="{BB962C8B-B14F-4D97-AF65-F5344CB8AC3E}">
        <p14:creationId xmlns:p14="http://schemas.microsoft.com/office/powerpoint/2010/main" val="4147104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_Dispo1">
    <p:bg>
      <p:bgPr>
        <a:solidFill>
          <a:schemeClr val="bg1"/>
        </a:solidFill>
        <a:effectLst/>
      </p:bgPr>
    </p:bg>
    <p:spTree>
      <p:nvGrpSpPr>
        <p:cNvPr id="1" name=""/>
        <p:cNvGrpSpPr/>
        <p:nvPr/>
      </p:nvGrpSpPr>
      <p:grpSpPr>
        <a:xfrm>
          <a:off x="0" y="0"/>
          <a:ext cx="0" cy="0"/>
          <a:chOff x="0" y="0"/>
          <a:chExt cx="0" cy="0"/>
        </a:xfrm>
      </p:grpSpPr>
      <p:sp>
        <p:nvSpPr>
          <p:cNvPr id="5" name="Triangle rectangle 4">
            <a:extLst>
              <a:ext uri="{FF2B5EF4-FFF2-40B4-BE49-F238E27FC236}">
                <a16:creationId xmlns:a16="http://schemas.microsoft.com/office/drawing/2014/main" id="{E63A9C51-A6E6-42FE-9C8E-0E337B93CE0C}"/>
              </a:ext>
            </a:extLst>
          </p:cNvPr>
          <p:cNvSpPr/>
          <p:nvPr userDrawn="1"/>
        </p:nvSpPr>
        <p:spPr>
          <a:xfrm rot="5400000">
            <a:off x="-74552" y="74551"/>
            <a:ext cx="6857997" cy="6708894"/>
          </a:xfrm>
          <a:prstGeom prst="rtTriangle">
            <a:avLst/>
          </a:prstGeom>
          <a:solidFill>
            <a:srgbClr val="EF8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EF8879"/>
              </a:solidFill>
            </a:endParaRPr>
          </a:p>
        </p:txBody>
      </p:sp>
      <p:pic>
        <p:nvPicPr>
          <p:cNvPr id="6" name="Image 5">
            <a:extLst>
              <a:ext uri="{FF2B5EF4-FFF2-40B4-BE49-F238E27FC236}">
                <a16:creationId xmlns:a16="http://schemas.microsoft.com/office/drawing/2014/main" id="{18EA8633-F66C-4A58-8CEB-61D2C9B1279E}"/>
              </a:ext>
            </a:extLst>
          </p:cNvPr>
          <p:cNvPicPr>
            <a:picLocks noChangeAspect="1"/>
          </p:cNvPicPr>
          <p:nvPr userDrawn="1"/>
        </p:nvPicPr>
        <p:blipFill>
          <a:blip r:embed="rId2"/>
          <a:srcRect/>
          <a:stretch/>
        </p:blipFill>
        <p:spPr>
          <a:xfrm>
            <a:off x="168964" y="825742"/>
            <a:ext cx="3831332" cy="1698798"/>
          </a:xfrm>
          <a:prstGeom prst="rect">
            <a:avLst/>
          </a:prstGeom>
        </p:spPr>
      </p:pic>
      <p:sp>
        <p:nvSpPr>
          <p:cNvPr id="8" name="Sous-titre 2">
            <a:extLst>
              <a:ext uri="{FF2B5EF4-FFF2-40B4-BE49-F238E27FC236}">
                <a16:creationId xmlns:a16="http://schemas.microsoft.com/office/drawing/2014/main" id="{F50E2E22-F716-46C7-8C8B-65CBB0508BE5}"/>
              </a:ext>
            </a:extLst>
          </p:cNvPr>
          <p:cNvSpPr txBox="1">
            <a:spLocks/>
          </p:cNvSpPr>
          <p:nvPr userDrawn="1"/>
        </p:nvSpPr>
        <p:spPr>
          <a:xfrm>
            <a:off x="1909636" y="5404951"/>
            <a:ext cx="1968097" cy="120945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400" b="1">
                <a:solidFill>
                  <a:srgbClr val="EF8879"/>
                </a:solidFill>
                <a:latin typeface="Avenir Next LT Pro" panose="020B0504020202020204" pitchFamily="34" charset="77"/>
              </a:rPr>
              <a:t>Service public</a:t>
            </a:r>
            <a:br>
              <a:rPr lang="fr-FR" sz="1400" b="1">
                <a:solidFill>
                  <a:srgbClr val="EF8879"/>
                </a:solidFill>
                <a:latin typeface="Avenir Next LT Pro" panose="020B0504020202020204" pitchFamily="34" charset="77"/>
              </a:rPr>
            </a:br>
            <a:r>
              <a:rPr lang="fr-FR" sz="1400" b="1">
                <a:solidFill>
                  <a:srgbClr val="EF8879"/>
                </a:solidFill>
                <a:latin typeface="Avenir Next LT Pro" panose="020B0504020202020204" pitchFamily="34" charset="77"/>
              </a:rPr>
              <a:t>de Wallonie</a:t>
            </a:r>
            <a:endParaRPr lang="fr-FR" sz="1200">
              <a:solidFill>
                <a:srgbClr val="EF8879"/>
              </a:solidFill>
              <a:latin typeface="Avenir Next LT Pro" panose="020B0504020202020204" pitchFamily="34" charset="77"/>
            </a:endParaRPr>
          </a:p>
        </p:txBody>
      </p:sp>
      <p:sp>
        <p:nvSpPr>
          <p:cNvPr id="3" name="Espace réservé du texte 2">
            <a:extLst>
              <a:ext uri="{FF2B5EF4-FFF2-40B4-BE49-F238E27FC236}">
                <a16:creationId xmlns:a16="http://schemas.microsoft.com/office/drawing/2014/main" id="{96F35225-F5D3-40A6-BA34-9C34B740535F}"/>
              </a:ext>
            </a:extLst>
          </p:cNvPr>
          <p:cNvSpPr>
            <a:spLocks noGrp="1"/>
          </p:cNvSpPr>
          <p:nvPr>
            <p:ph type="body" sz="quarter" idx="10" hasCustomPrompt="1"/>
          </p:nvPr>
        </p:nvSpPr>
        <p:spPr>
          <a:xfrm>
            <a:off x="4837318" y="2515014"/>
            <a:ext cx="6708775" cy="1209451"/>
          </a:xfrm>
        </p:spPr>
        <p:txBody>
          <a:bodyPr anchor="b">
            <a:normAutofit/>
          </a:bodyPr>
          <a:lstStyle>
            <a:lvl1pPr>
              <a:lnSpc>
                <a:spcPts val="4400"/>
              </a:lnSpc>
              <a:defRPr sz="4400" b="1" i="0">
                <a:solidFill>
                  <a:srgbClr val="EF8879"/>
                </a:solidFill>
                <a:latin typeface="Avenir Next LT Pro Demi" panose="020B0504020202020204" pitchFamily="34" charset="77"/>
              </a:defRPr>
            </a:lvl1pPr>
          </a:lstStyle>
          <a:p>
            <a:pPr lvl="0"/>
            <a:r>
              <a:rPr lang="fr-FR"/>
              <a:t>Titre de la présentation</a:t>
            </a:r>
          </a:p>
        </p:txBody>
      </p:sp>
      <p:sp>
        <p:nvSpPr>
          <p:cNvPr id="13" name="Espace réservé du texte 12">
            <a:extLst>
              <a:ext uri="{FF2B5EF4-FFF2-40B4-BE49-F238E27FC236}">
                <a16:creationId xmlns:a16="http://schemas.microsoft.com/office/drawing/2014/main" id="{35383D84-1C19-4DC5-B14C-410B0CEB9C18}"/>
              </a:ext>
            </a:extLst>
          </p:cNvPr>
          <p:cNvSpPr>
            <a:spLocks noGrp="1"/>
          </p:cNvSpPr>
          <p:nvPr>
            <p:ph type="body" sz="quarter" idx="11" hasCustomPrompt="1"/>
          </p:nvPr>
        </p:nvSpPr>
        <p:spPr>
          <a:xfrm>
            <a:off x="4837318" y="4063801"/>
            <a:ext cx="6708775" cy="969963"/>
          </a:xfrm>
        </p:spPr>
        <p:txBody>
          <a:bodyPr anchor="t">
            <a:normAutofit/>
          </a:bodyPr>
          <a:lstStyle>
            <a:lvl1pPr>
              <a:lnSpc>
                <a:spcPts val="2400"/>
              </a:lnSpc>
              <a:defRPr sz="2400">
                <a:solidFill>
                  <a:srgbClr val="EF8879"/>
                </a:solidFill>
              </a:defRPr>
            </a:lvl1pPr>
          </a:lstStyle>
          <a:p>
            <a:pPr lvl="0"/>
            <a:r>
              <a:rPr lang="fr-FR"/>
              <a:t>Sous-titre éventuel</a:t>
            </a:r>
            <a:endParaRPr lang="fr-BE"/>
          </a:p>
        </p:txBody>
      </p:sp>
      <p:sp>
        <p:nvSpPr>
          <p:cNvPr id="15" name="Espace réservé du texte 14">
            <a:extLst>
              <a:ext uri="{FF2B5EF4-FFF2-40B4-BE49-F238E27FC236}">
                <a16:creationId xmlns:a16="http://schemas.microsoft.com/office/drawing/2014/main" id="{96AE7DAA-1B84-42B2-8E0A-1B46F20E3482}"/>
              </a:ext>
            </a:extLst>
          </p:cNvPr>
          <p:cNvSpPr>
            <a:spLocks noGrp="1"/>
          </p:cNvSpPr>
          <p:nvPr>
            <p:ph type="body" sz="quarter" idx="12" hasCustomPrompt="1"/>
          </p:nvPr>
        </p:nvSpPr>
        <p:spPr>
          <a:xfrm>
            <a:off x="4286016" y="5840963"/>
            <a:ext cx="1808162" cy="773438"/>
          </a:xfrm>
        </p:spPr>
        <p:txBody>
          <a:bodyPr anchor="b">
            <a:normAutofit/>
          </a:bodyPr>
          <a:lstStyle>
            <a:lvl1pPr>
              <a:defRPr sz="1200">
                <a:solidFill>
                  <a:srgbClr val="EF8879"/>
                </a:solidFill>
              </a:defRPr>
            </a:lvl1pPr>
            <a:lvl2pPr marL="457200" indent="0">
              <a:buNone/>
              <a:defRPr/>
            </a:lvl2pPr>
          </a:lstStyle>
          <a:p>
            <a:pPr lvl="0"/>
            <a:r>
              <a:rPr lang="fr-BE" sz="1200"/>
              <a:t>SPW #entité</a:t>
            </a:r>
            <a:endParaRPr lang="fr-BE"/>
          </a:p>
        </p:txBody>
      </p:sp>
      <p:sp>
        <p:nvSpPr>
          <p:cNvPr id="16" name="Espace réservé du texte 14">
            <a:extLst>
              <a:ext uri="{FF2B5EF4-FFF2-40B4-BE49-F238E27FC236}">
                <a16:creationId xmlns:a16="http://schemas.microsoft.com/office/drawing/2014/main" id="{4414A048-6B96-43EF-A553-2208D09F9376}"/>
              </a:ext>
            </a:extLst>
          </p:cNvPr>
          <p:cNvSpPr>
            <a:spLocks noGrp="1"/>
          </p:cNvSpPr>
          <p:nvPr>
            <p:ph type="body" sz="quarter" idx="13" hasCustomPrompt="1"/>
          </p:nvPr>
        </p:nvSpPr>
        <p:spPr>
          <a:xfrm>
            <a:off x="7287624" y="5840963"/>
            <a:ext cx="1808162" cy="773438"/>
          </a:xfrm>
        </p:spPr>
        <p:txBody>
          <a:bodyPr anchor="b">
            <a:normAutofit/>
          </a:bodyPr>
          <a:lstStyle>
            <a:lvl1pPr>
              <a:defRPr sz="1200">
                <a:solidFill>
                  <a:srgbClr val="EF8879"/>
                </a:solidFill>
              </a:defRPr>
            </a:lvl1pPr>
            <a:lvl2pPr marL="457200" indent="0">
              <a:buNone/>
              <a:defRPr/>
            </a:lvl2pPr>
          </a:lstStyle>
          <a:p>
            <a:pPr lvl="0"/>
            <a:r>
              <a:rPr lang="fr-BE" sz="1200"/>
              <a:t>Département</a:t>
            </a:r>
            <a:endParaRPr lang="fr-BE"/>
          </a:p>
        </p:txBody>
      </p:sp>
      <p:sp>
        <p:nvSpPr>
          <p:cNvPr id="17" name="Espace réservé du texte 14">
            <a:extLst>
              <a:ext uri="{FF2B5EF4-FFF2-40B4-BE49-F238E27FC236}">
                <a16:creationId xmlns:a16="http://schemas.microsoft.com/office/drawing/2014/main" id="{703263B8-0D8D-4874-82D4-659FD5A22094}"/>
              </a:ext>
            </a:extLst>
          </p:cNvPr>
          <p:cNvSpPr>
            <a:spLocks noGrp="1"/>
          </p:cNvSpPr>
          <p:nvPr>
            <p:ph type="body" sz="quarter" idx="14" hasCustomPrompt="1"/>
          </p:nvPr>
        </p:nvSpPr>
        <p:spPr>
          <a:xfrm>
            <a:off x="10169933" y="5840963"/>
            <a:ext cx="1808162" cy="773438"/>
          </a:xfrm>
        </p:spPr>
        <p:txBody>
          <a:bodyPr anchor="b">
            <a:normAutofit/>
          </a:bodyPr>
          <a:lstStyle>
            <a:lvl1pPr>
              <a:defRPr sz="1200" b="1">
                <a:solidFill>
                  <a:srgbClr val="EF8879"/>
                </a:solidFill>
              </a:defRPr>
            </a:lvl1pPr>
            <a:lvl2pPr marL="457200" indent="0">
              <a:buNone/>
              <a:defRPr/>
            </a:lvl2pPr>
          </a:lstStyle>
          <a:p>
            <a:pPr lvl="0"/>
            <a:r>
              <a:rPr lang="fr-BE" sz="1200"/>
              <a:t>Date</a:t>
            </a:r>
            <a:endParaRPr lang="fr-BE"/>
          </a:p>
        </p:txBody>
      </p:sp>
    </p:spTree>
    <p:extLst>
      <p:ext uri="{BB962C8B-B14F-4D97-AF65-F5344CB8AC3E}">
        <p14:creationId xmlns:p14="http://schemas.microsoft.com/office/powerpoint/2010/main" val="2003452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cept&amp;Definition">
    <p:bg>
      <p:bgPr>
        <a:solidFill>
          <a:srgbClr val="EF8879"/>
        </a:solidFill>
        <a:effectLst/>
      </p:bgPr>
    </p:bg>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02EA4E4-BCF5-449B-AB2D-8F56CC5AA647}"/>
              </a:ext>
            </a:extLst>
          </p:cNvPr>
          <p:cNvSpPr>
            <a:spLocks noGrp="1"/>
          </p:cNvSpPr>
          <p:nvPr>
            <p:ph type="title" hasCustomPrompt="1"/>
          </p:nvPr>
        </p:nvSpPr>
        <p:spPr>
          <a:xfrm>
            <a:off x="1209864" y="1634838"/>
            <a:ext cx="9772268" cy="2340004"/>
          </a:xfrm>
        </p:spPr>
        <p:txBody>
          <a:bodyPr anchor="b">
            <a:normAutofit/>
          </a:bodyPr>
          <a:lstStyle>
            <a:lvl1pPr algn="ctr">
              <a:lnSpc>
                <a:spcPts val="4400"/>
              </a:lnSpc>
              <a:defRPr sz="4400" b="1" i="0" cap="none" baseline="0">
                <a:solidFill>
                  <a:schemeClr val="bg1"/>
                </a:solidFill>
                <a:latin typeface="Avenir Next LT Pro Demi" panose="020B0504020202020204" pitchFamily="34" charset="77"/>
              </a:defRPr>
            </a:lvl1pPr>
          </a:lstStyle>
          <a:p>
            <a:r>
              <a:rPr lang="fr-FR"/>
              <a:t>Mot – Citation - Concept</a:t>
            </a:r>
            <a:endParaRPr lang="fr-BE"/>
          </a:p>
        </p:txBody>
      </p:sp>
      <p:sp>
        <p:nvSpPr>
          <p:cNvPr id="18" name="Espace réservé du texte 2">
            <a:extLst>
              <a:ext uri="{FF2B5EF4-FFF2-40B4-BE49-F238E27FC236}">
                <a16:creationId xmlns:a16="http://schemas.microsoft.com/office/drawing/2014/main" id="{8D44D602-DD03-474F-9582-66FDB33E912A}"/>
              </a:ext>
            </a:extLst>
          </p:cNvPr>
          <p:cNvSpPr>
            <a:spLocks noGrp="1"/>
          </p:cNvSpPr>
          <p:nvPr>
            <p:ph type="body" idx="1" hasCustomPrompt="1"/>
          </p:nvPr>
        </p:nvSpPr>
        <p:spPr>
          <a:xfrm>
            <a:off x="1209865" y="4404050"/>
            <a:ext cx="9772267" cy="1635010"/>
          </a:xfrm>
        </p:spPr>
        <p:txBody>
          <a:bodyPr anchor="t">
            <a:normAutofit/>
          </a:bodyPr>
          <a:lstStyle>
            <a:lvl1pPr marL="0" indent="0" algn="ctr">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définition – explication – sous-titre – source </a:t>
            </a:r>
          </a:p>
        </p:txBody>
      </p:sp>
      <p:sp>
        <p:nvSpPr>
          <p:cNvPr id="4" name="Espace réservé du numéro de diapositive 3">
            <a:extLst>
              <a:ext uri="{FF2B5EF4-FFF2-40B4-BE49-F238E27FC236}">
                <a16:creationId xmlns:a16="http://schemas.microsoft.com/office/drawing/2014/main" id="{7140CAFB-CE5B-4EAA-A7C9-48B2FA9E307C}"/>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bg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961214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u">
    <p:bg>
      <p:bgPr>
        <a:solidFill>
          <a:srgbClr val="EF8879">
            <a:alpha val="5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8F9908-4622-4D63-A5E2-7229B96C7B5F}"/>
              </a:ext>
            </a:extLst>
          </p:cNvPr>
          <p:cNvSpPr>
            <a:spLocks noGrp="1"/>
          </p:cNvSpPr>
          <p:nvPr>
            <p:ph type="title"/>
          </p:nvPr>
        </p:nvSpPr>
        <p:spPr>
          <a:xfrm>
            <a:off x="536643" y="1814546"/>
            <a:ext cx="4249365" cy="2630994"/>
          </a:xfrm>
        </p:spPr>
        <p:txBody>
          <a:bodyPr/>
          <a:lstStyle>
            <a:lvl1pPr>
              <a:lnSpc>
                <a:spcPts val="4400"/>
              </a:lnSpc>
              <a:defRPr b="1" i="0">
                <a:solidFill>
                  <a:schemeClr val="tx1"/>
                </a:solidFill>
                <a:latin typeface="Avenir Next LT Pro Demi" panose="020B0504020202020204" pitchFamily="34" charset="77"/>
              </a:defRPr>
            </a:lvl1pPr>
          </a:lstStyle>
          <a:p>
            <a:r>
              <a:rPr lang="fr-FR"/>
              <a:t>Modifiez le style du titre</a:t>
            </a:r>
            <a:endParaRPr lang="fr-BE"/>
          </a:p>
        </p:txBody>
      </p:sp>
      <p:sp>
        <p:nvSpPr>
          <p:cNvPr id="11" name="Espace réservé du contenu 10">
            <a:extLst>
              <a:ext uri="{FF2B5EF4-FFF2-40B4-BE49-F238E27FC236}">
                <a16:creationId xmlns:a16="http://schemas.microsoft.com/office/drawing/2014/main" id="{8706CF87-32D5-4DD3-8CD3-B743544A5E48}"/>
              </a:ext>
            </a:extLst>
          </p:cNvPr>
          <p:cNvSpPr>
            <a:spLocks noGrp="1"/>
          </p:cNvSpPr>
          <p:nvPr>
            <p:ph sz="quarter" idx="10"/>
          </p:nvPr>
        </p:nvSpPr>
        <p:spPr>
          <a:xfrm>
            <a:off x="5668644" y="1079703"/>
            <a:ext cx="6032500" cy="5106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cxnSp>
        <p:nvCxnSpPr>
          <p:cNvPr id="5" name="Connecteur droit 4">
            <a:extLst>
              <a:ext uri="{FF2B5EF4-FFF2-40B4-BE49-F238E27FC236}">
                <a16:creationId xmlns:a16="http://schemas.microsoft.com/office/drawing/2014/main" id="{63F38850-52C0-6E46-B28F-A3EAE1BCCE17}"/>
              </a:ext>
            </a:extLst>
          </p:cNvPr>
          <p:cNvCxnSpPr>
            <a:cxnSpLocks/>
          </p:cNvCxnSpPr>
          <p:nvPr userDrawn="1"/>
        </p:nvCxnSpPr>
        <p:spPr>
          <a:xfrm>
            <a:off x="5108400"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3">
            <a:extLst>
              <a:ext uri="{FF2B5EF4-FFF2-40B4-BE49-F238E27FC236}">
                <a16:creationId xmlns:a16="http://schemas.microsoft.com/office/drawing/2014/main" id="{03F76229-AD92-402A-873B-02703BDADB1D}"/>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1309241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Idées_Logo">
    <p:spTree>
      <p:nvGrpSpPr>
        <p:cNvPr id="1" name=""/>
        <p:cNvGrpSpPr/>
        <p:nvPr/>
      </p:nvGrpSpPr>
      <p:grpSpPr>
        <a:xfrm>
          <a:off x="0" y="0"/>
          <a:ext cx="0" cy="0"/>
          <a:chOff x="0" y="0"/>
          <a:chExt cx="0" cy="0"/>
        </a:xfrm>
      </p:grpSpPr>
      <p:sp>
        <p:nvSpPr>
          <p:cNvPr id="16" name="Organigramme : Entrée manuelle 7">
            <a:extLst>
              <a:ext uri="{FF2B5EF4-FFF2-40B4-BE49-F238E27FC236}">
                <a16:creationId xmlns:a16="http://schemas.microsoft.com/office/drawing/2014/main" id="{1C1966D3-A253-4DFB-832F-C161DD2B2F91}"/>
              </a:ext>
            </a:extLst>
          </p:cNvPr>
          <p:cNvSpPr/>
          <p:nvPr userDrawn="1"/>
        </p:nvSpPr>
        <p:spPr>
          <a:xfrm rot="10800000">
            <a:off x="0" y="-2"/>
            <a:ext cx="12238182" cy="36966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747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479 h 10000"/>
              <a:gd name="connsiteX0" fmla="*/ 13 w 10000"/>
              <a:gd name="connsiteY0" fmla="*/ 9490 h 10000"/>
              <a:gd name="connsiteX1" fmla="*/ 10000 w 10000"/>
              <a:gd name="connsiteY1" fmla="*/ 0 h 10000"/>
              <a:gd name="connsiteX2" fmla="*/ 10000 w 10000"/>
              <a:gd name="connsiteY2" fmla="*/ 10000 h 10000"/>
              <a:gd name="connsiteX3" fmla="*/ 0 w 10000"/>
              <a:gd name="connsiteY3" fmla="*/ 10000 h 10000"/>
              <a:gd name="connsiteX4" fmla="*/ 13 w 10000"/>
              <a:gd name="connsiteY4" fmla="*/ 9490 h 10000"/>
              <a:gd name="connsiteX0" fmla="*/ 1 w 10001"/>
              <a:gd name="connsiteY0" fmla="*/ 9501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9501 h 10000"/>
              <a:gd name="connsiteX0" fmla="*/ 1 w 10001"/>
              <a:gd name="connsiteY0" fmla="*/ 5355 h 10000"/>
              <a:gd name="connsiteX1" fmla="*/ 10001 w 10001"/>
              <a:gd name="connsiteY1" fmla="*/ 0 h 10000"/>
              <a:gd name="connsiteX2" fmla="*/ 10001 w 10001"/>
              <a:gd name="connsiteY2" fmla="*/ 10000 h 10000"/>
              <a:gd name="connsiteX3" fmla="*/ 1 w 10001"/>
              <a:gd name="connsiteY3" fmla="*/ 10000 h 10000"/>
              <a:gd name="connsiteX4" fmla="*/ 1 w 10001"/>
              <a:gd name="connsiteY4" fmla="*/ 5355 h 10000"/>
              <a:gd name="connsiteX0" fmla="*/ 15 w 10000"/>
              <a:gd name="connsiteY0" fmla="*/ 5397 h 10000"/>
              <a:gd name="connsiteX1" fmla="*/ 10000 w 10000"/>
              <a:gd name="connsiteY1" fmla="*/ 0 h 10000"/>
              <a:gd name="connsiteX2" fmla="*/ 10000 w 10000"/>
              <a:gd name="connsiteY2" fmla="*/ 10000 h 10000"/>
              <a:gd name="connsiteX3" fmla="*/ 0 w 10000"/>
              <a:gd name="connsiteY3" fmla="*/ 10000 h 10000"/>
              <a:gd name="connsiteX4" fmla="*/ 15 w 10000"/>
              <a:gd name="connsiteY4" fmla="*/ 5397 h 10000"/>
              <a:gd name="connsiteX0" fmla="*/ 7 w 10000"/>
              <a:gd name="connsiteY0" fmla="*/ 5397 h 10000"/>
              <a:gd name="connsiteX1" fmla="*/ 10000 w 10000"/>
              <a:gd name="connsiteY1" fmla="*/ 0 h 10000"/>
              <a:gd name="connsiteX2" fmla="*/ 10000 w 10000"/>
              <a:gd name="connsiteY2" fmla="*/ 10000 h 10000"/>
              <a:gd name="connsiteX3" fmla="*/ 0 w 10000"/>
              <a:gd name="connsiteY3" fmla="*/ 10000 h 10000"/>
              <a:gd name="connsiteX4" fmla="*/ 7 w 10000"/>
              <a:gd name="connsiteY4" fmla="*/ 5397 h 10000"/>
              <a:gd name="connsiteX0" fmla="*/ 7 w 10000"/>
              <a:gd name="connsiteY0" fmla="*/ 4046 h 8649"/>
              <a:gd name="connsiteX1" fmla="*/ 10000 w 10000"/>
              <a:gd name="connsiteY1" fmla="*/ 0 h 8649"/>
              <a:gd name="connsiteX2" fmla="*/ 10000 w 10000"/>
              <a:gd name="connsiteY2" fmla="*/ 8649 h 8649"/>
              <a:gd name="connsiteX3" fmla="*/ 0 w 10000"/>
              <a:gd name="connsiteY3" fmla="*/ 8649 h 8649"/>
              <a:gd name="connsiteX4" fmla="*/ 7 w 10000"/>
              <a:gd name="connsiteY4" fmla="*/ 4046 h 8649"/>
              <a:gd name="connsiteX0" fmla="*/ 46 w 10000"/>
              <a:gd name="connsiteY0" fmla="*/ 3116 h 10000"/>
              <a:gd name="connsiteX1" fmla="*/ 10000 w 10000"/>
              <a:gd name="connsiteY1" fmla="*/ 0 h 10000"/>
              <a:gd name="connsiteX2" fmla="*/ 10000 w 10000"/>
              <a:gd name="connsiteY2" fmla="*/ 10000 h 10000"/>
              <a:gd name="connsiteX3" fmla="*/ 0 w 10000"/>
              <a:gd name="connsiteY3" fmla="*/ 10000 h 10000"/>
              <a:gd name="connsiteX4" fmla="*/ 46 w 10000"/>
              <a:gd name="connsiteY4" fmla="*/ 311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46" y="3116"/>
                </a:moveTo>
                <a:lnTo>
                  <a:pt x="10000" y="0"/>
                </a:lnTo>
                <a:lnTo>
                  <a:pt x="10000" y="10000"/>
                </a:lnTo>
                <a:lnTo>
                  <a:pt x="0" y="10000"/>
                </a:lnTo>
                <a:cubicBezTo>
                  <a:pt x="4" y="9803"/>
                  <a:pt x="42" y="3313"/>
                  <a:pt x="46" y="3116"/>
                </a:cubicBezTo>
                <a:close/>
              </a:path>
            </a:pathLst>
          </a:custGeom>
          <a:solidFill>
            <a:srgbClr val="EF8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sp>
        <p:nvSpPr>
          <p:cNvPr id="2" name="Titre 1">
            <a:extLst>
              <a:ext uri="{FF2B5EF4-FFF2-40B4-BE49-F238E27FC236}">
                <a16:creationId xmlns:a16="http://schemas.microsoft.com/office/drawing/2014/main" id="{C576CA39-D65C-4EF6-8FB8-306D7FE81B27}"/>
              </a:ext>
            </a:extLst>
          </p:cNvPr>
          <p:cNvSpPr>
            <a:spLocks noGrp="1"/>
          </p:cNvSpPr>
          <p:nvPr>
            <p:ph type="title" hasCustomPrompt="1"/>
          </p:nvPr>
        </p:nvSpPr>
        <p:spPr>
          <a:xfrm>
            <a:off x="619156" y="561524"/>
            <a:ext cx="10953393" cy="970515"/>
          </a:xfrm>
        </p:spPr>
        <p:txBody>
          <a:bodyPr anchor="t">
            <a:normAutofit/>
          </a:bodyPr>
          <a:lstStyle>
            <a:lvl1pPr algn="ctr">
              <a:lnSpc>
                <a:spcPts val="4400"/>
              </a:lnSpc>
              <a:defRPr sz="4400" b="1" i="0">
                <a:solidFill>
                  <a:schemeClr val="bg1"/>
                </a:solidFill>
                <a:latin typeface="Avenir Next LT Pro Demi" panose="020B0504020202020204" pitchFamily="34" charset="77"/>
              </a:defRPr>
            </a:lvl1pPr>
          </a:lstStyle>
          <a:p>
            <a:r>
              <a:rPr lang="fr-FR"/>
              <a:t>Titre du slide – 4 idées (icônes)</a:t>
            </a:r>
            <a:endParaRPr lang="fr-BE"/>
          </a:p>
        </p:txBody>
      </p:sp>
      <p:sp>
        <p:nvSpPr>
          <p:cNvPr id="3" name="Espace réservé du texte 2">
            <a:extLst>
              <a:ext uri="{FF2B5EF4-FFF2-40B4-BE49-F238E27FC236}">
                <a16:creationId xmlns:a16="http://schemas.microsoft.com/office/drawing/2014/main" id="{5099FA2F-DF6E-4D8D-B121-68B3B1C546F1}"/>
              </a:ext>
            </a:extLst>
          </p:cNvPr>
          <p:cNvSpPr>
            <a:spLocks noGrp="1"/>
          </p:cNvSpPr>
          <p:nvPr>
            <p:ph type="body" idx="1" hasCustomPrompt="1"/>
          </p:nvPr>
        </p:nvSpPr>
        <p:spPr>
          <a:xfrm>
            <a:off x="233988" y="4725666"/>
            <a:ext cx="2616388" cy="1570809"/>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1</a:t>
            </a:r>
          </a:p>
        </p:txBody>
      </p:sp>
      <p:sp>
        <p:nvSpPr>
          <p:cNvPr id="8" name="Ellipse 7">
            <a:extLst>
              <a:ext uri="{FF2B5EF4-FFF2-40B4-BE49-F238E27FC236}">
                <a16:creationId xmlns:a16="http://schemas.microsoft.com/office/drawing/2014/main" id="{13A85755-EBCC-496C-89F5-3CD3A0791222}"/>
              </a:ext>
            </a:extLst>
          </p:cNvPr>
          <p:cNvSpPr/>
          <p:nvPr userDrawn="1"/>
        </p:nvSpPr>
        <p:spPr>
          <a:xfrm>
            <a:off x="9568252" y="2349000"/>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Espace réservé du texte 2">
            <a:extLst>
              <a:ext uri="{FF2B5EF4-FFF2-40B4-BE49-F238E27FC236}">
                <a16:creationId xmlns:a16="http://schemas.microsoft.com/office/drawing/2014/main" id="{B48BF591-FA8E-4F44-B791-A4C0806A56E9}"/>
              </a:ext>
            </a:extLst>
          </p:cNvPr>
          <p:cNvSpPr>
            <a:spLocks noGrp="1"/>
          </p:cNvSpPr>
          <p:nvPr>
            <p:ph type="body" idx="11" hasCustomPrompt="1"/>
          </p:nvPr>
        </p:nvSpPr>
        <p:spPr>
          <a:xfrm>
            <a:off x="3269345" y="4725666"/>
            <a:ext cx="2616387" cy="1570808"/>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2</a:t>
            </a:r>
          </a:p>
        </p:txBody>
      </p:sp>
      <p:sp>
        <p:nvSpPr>
          <p:cNvPr id="19" name="Espace réservé du texte 2">
            <a:extLst>
              <a:ext uri="{FF2B5EF4-FFF2-40B4-BE49-F238E27FC236}">
                <a16:creationId xmlns:a16="http://schemas.microsoft.com/office/drawing/2014/main" id="{11126F6E-8E29-49B3-8246-509559C1B820}"/>
              </a:ext>
            </a:extLst>
          </p:cNvPr>
          <p:cNvSpPr>
            <a:spLocks noGrp="1"/>
          </p:cNvSpPr>
          <p:nvPr>
            <p:ph type="body" idx="13" hasCustomPrompt="1"/>
          </p:nvPr>
        </p:nvSpPr>
        <p:spPr>
          <a:xfrm>
            <a:off x="6304703" y="4725666"/>
            <a:ext cx="2616386" cy="1570808"/>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3</a:t>
            </a:r>
          </a:p>
        </p:txBody>
      </p:sp>
      <p:sp>
        <p:nvSpPr>
          <p:cNvPr id="21" name="Espace réservé du texte 2">
            <a:extLst>
              <a:ext uri="{FF2B5EF4-FFF2-40B4-BE49-F238E27FC236}">
                <a16:creationId xmlns:a16="http://schemas.microsoft.com/office/drawing/2014/main" id="{D8FB2AEA-F09B-412E-9718-8EFD36492BA1}"/>
              </a:ext>
            </a:extLst>
          </p:cNvPr>
          <p:cNvSpPr>
            <a:spLocks noGrp="1"/>
          </p:cNvSpPr>
          <p:nvPr>
            <p:ph type="body" idx="15" hasCustomPrompt="1"/>
          </p:nvPr>
        </p:nvSpPr>
        <p:spPr>
          <a:xfrm>
            <a:off x="9341626" y="4725665"/>
            <a:ext cx="2616386" cy="157080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Idée 4</a:t>
            </a:r>
          </a:p>
        </p:txBody>
      </p:sp>
      <p:sp>
        <p:nvSpPr>
          <p:cNvPr id="23" name="Ellipse 22">
            <a:extLst>
              <a:ext uri="{FF2B5EF4-FFF2-40B4-BE49-F238E27FC236}">
                <a16:creationId xmlns:a16="http://schemas.microsoft.com/office/drawing/2014/main" id="{DC09D803-6A2B-481A-A379-B90225CA8495}"/>
              </a:ext>
            </a:extLst>
          </p:cNvPr>
          <p:cNvSpPr/>
          <p:nvPr userDrawn="1"/>
        </p:nvSpPr>
        <p:spPr>
          <a:xfrm>
            <a:off x="6532896" y="2349000"/>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Ellipse 23">
            <a:extLst>
              <a:ext uri="{FF2B5EF4-FFF2-40B4-BE49-F238E27FC236}">
                <a16:creationId xmlns:a16="http://schemas.microsoft.com/office/drawing/2014/main" id="{92014678-F651-4AD7-8EE1-3F6C5BFA4482}"/>
              </a:ext>
            </a:extLst>
          </p:cNvPr>
          <p:cNvSpPr/>
          <p:nvPr userDrawn="1"/>
        </p:nvSpPr>
        <p:spPr>
          <a:xfrm>
            <a:off x="462182" y="2349000"/>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Ellipse 24">
            <a:extLst>
              <a:ext uri="{FF2B5EF4-FFF2-40B4-BE49-F238E27FC236}">
                <a16:creationId xmlns:a16="http://schemas.microsoft.com/office/drawing/2014/main" id="{4ECE9DAE-7E64-4372-9BB1-F5F3C0440A81}"/>
              </a:ext>
            </a:extLst>
          </p:cNvPr>
          <p:cNvSpPr/>
          <p:nvPr userDrawn="1"/>
        </p:nvSpPr>
        <p:spPr>
          <a:xfrm>
            <a:off x="3497539" y="2349000"/>
            <a:ext cx="2160000" cy="216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space réservé de l'image en ligne 4">
            <a:extLst>
              <a:ext uri="{FF2B5EF4-FFF2-40B4-BE49-F238E27FC236}">
                <a16:creationId xmlns:a16="http://schemas.microsoft.com/office/drawing/2014/main" id="{F2F23F1B-A836-44E9-9615-9F5202A346A9}"/>
              </a:ext>
            </a:extLst>
          </p:cNvPr>
          <p:cNvSpPr>
            <a:spLocks noGrp="1"/>
          </p:cNvSpPr>
          <p:nvPr>
            <p:ph type="clipArt" sz="quarter" idx="12"/>
          </p:nvPr>
        </p:nvSpPr>
        <p:spPr>
          <a:xfrm>
            <a:off x="462182" y="2315183"/>
            <a:ext cx="2160000" cy="2160000"/>
          </a:xfrm>
        </p:spPr>
        <p:txBody>
          <a:bodyPr/>
          <a:lstStyle/>
          <a:p>
            <a:endParaRPr lang="fr-BE"/>
          </a:p>
        </p:txBody>
      </p:sp>
      <p:sp>
        <p:nvSpPr>
          <p:cNvPr id="13" name="Espace réservé de l'image en ligne 4">
            <a:extLst>
              <a:ext uri="{FF2B5EF4-FFF2-40B4-BE49-F238E27FC236}">
                <a16:creationId xmlns:a16="http://schemas.microsoft.com/office/drawing/2014/main" id="{3D81C850-53B0-40C6-A74B-624EFDDBE59D}"/>
              </a:ext>
            </a:extLst>
          </p:cNvPr>
          <p:cNvSpPr>
            <a:spLocks noGrp="1"/>
          </p:cNvSpPr>
          <p:nvPr>
            <p:ph type="clipArt" sz="quarter" idx="16"/>
          </p:nvPr>
        </p:nvSpPr>
        <p:spPr>
          <a:xfrm>
            <a:off x="3497539" y="2349000"/>
            <a:ext cx="2160000" cy="2160000"/>
          </a:xfrm>
        </p:spPr>
        <p:txBody>
          <a:bodyPr/>
          <a:lstStyle/>
          <a:p>
            <a:endParaRPr lang="fr-BE"/>
          </a:p>
        </p:txBody>
      </p:sp>
      <p:sp>
        <p:nvSpPr>
          <p:cNvPr id="14" name="Espace réservé de l'image en ligne 4">
            <a:extLst>
              <a:ext uri="{FF2B5EF4-FFF2-40B4-BE49-F238E27FC236}">
                <a16:creationId xmlns:a16="http://schemas.microsoft.com/office/drawing/2014/main" id="{7F7C0AAC-7695-413C-B159-E29144B464D1}"/>
              </a:ext>
            </a:extLst>
          </p:cNvPr>
          <p:cNvSpPr>
            <a:spLocks noGrp="1"/>
          </p:cNvSpPr>
          <p:nvPr>
            <p:ph type="clipArt" sz="quarter" idx="17"/>
          </p:nvPr>
        </p:nvSpPr>
        <p:spPr>
          <a:xfrm>
            <a:off x="6543841" y="2315183"/>
            <a:ext cx="2160000" cy="2160000"/>
          </a:xfrm>
        </p:spPr>
        <p:txBody>
          <a:bodyPr/>
          <a:lstStyle/>
          <a:p>
            <a:endParaRPr lang="fr-BE"/>
          </a:p>
        </p:txBody>
      </p:sp>
      <p:sp>
        <p:nvSpPr>
          <p:cNvPr id="15" name="Espace réservé de l'image en ligne 4">
            <a:extLst>
              <a:ext uri="{FF2B5EF4-FFF2-40B4-BE49-F238E27FC236}">
                <a16:creationId xmlns:a16="http://schemas.microsoft.com/office/drawing/2014/main" id="{1160C09D-4FD7-4661-8475-316D08D044AC}"/>
              </a:ext>
            </a:extLst>
          </p:cNvPr>
          <p:cNvSpPr>
            <a:spLocks noGrp="1"/>
          </p:cNvSpPr>
          <p:nvPr>
            <p:ph type="clipArt" sz="quarter" idx="18"/>
          </p:nvPr>
        </p:nvSpPr>
        <p:spPr>
          <a:xfrm>
            <a:off x="9591361" y="2315183"/>
            <a:ext cx="2160000" cy="2160000"/>
          </a:xfrm>
        </p:spPr>
        <p:txBody>
          <a:bodyPr/>
          <a:lstStyle/>
          <a:p>
            <a:endParaRPr lang="fr-BE"/>
          </a:p>
        </p:txBody>
      </p:sp>
      <p:sp>
        <p:nvSpPr>
          <p:cNvPr id="18" name="Espace réservé du numéro de diapositive 3">
            <a:extLst>
              <a:ext uri="{FF2B5EF4-FFF2-40B4-BE49-F238E27FC236}">
                <a16:creationId xmlns:a16="http://schemas.microsoft.com/office/drawing/2014/main" id="{6A639416-66DC-42E8-B27B-85610CB529D9}"/>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tx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2759893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Idées_Texte">
    <p:bg>
      <p:bgPr>
        <a:solidFill>
          <a:srgbClr val="EF887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38D0DA-8EC2-4C13-BA02-6E97F35DFE20}"/>
              </a:ext>
            </a:extLst>
          </p:cNvPr>
          <p:cNvSpPr>
            <a:spLocks noGrp="1"/>
          </p:cNvSpPr>
          <p:nvPr>
            <p:ph type="title"/>
          </p:nvPr>
        </p:nvSpPr>
        <p:spPr>
          <a:xfrm>
            <a:off x="838200" y="667590"/>
            <a:ext cx="10515600" cy="1325563"/>
          </a:xfrm>
        </p:spPr>
        <p:txBody>
          <a:bodyPr anchor="b"/>
          <a:lstStyle>
            <a:lvl1pPr algn="ctr">
              <a:lnSpc>
                <a:spcPts val="4400"/>
              </a:lnSpc>
              <a:defRPr b="1" i="0">
                <a:solidFill>
                  <a:schemeClr val="bg1"/>
                </a:solidFill>
                <a:latin typeface="Avenir Next LT Pro Demi" panose="020B0504020202020204" pitchFamily="34" charset="77"/>
              </a:defRPr>
            </a:lvl1pPr>
          </a:lstStyle>
          <a:p>
            <a:r>
              <a:rPr lang="fr-FR"/>
              <a:t>Modifiez le style du titre</a:t>
            </a:r>
            <a:endParaRPr lang="fr-BE"/>
          </a:p>
        </p:txBody>
      </p:sp>
      <p:sp>
        <p:nvSpPr>
          <p:cNvPr id="4" name="Espace réservé du texte 3">
            <a:extLst>
              <a:ext uri="{FF2B5EF4-FFF2-40B4-BE49-F238E27FC236}">
                <a16:creationId xmlns:a16="http://schemas.microsoft.com/office/drawing/2014/main" id="{F936F3DC-E99B-4CE6-886B-6BC3BA2DE0C3}"/>
              </a:ext>
            </a:extLst>
          </p:cNvPr>
          <p:cNvSpPr>
            <a:spLocks noGrp="1"/>
          </p:cNvSpPr>
          <p:nvPr>
            <p:ph type="body" sz="quarter" idx="10" hasCustomPrompt="1"/>
          </p:nvPr>
        </p:nvSpPr>
        <p:spPr>
          <a:xfrm>
            <a:off x="1275945" y="2532533"/>
            <a:ext cx="4170801" cy="720725"/>
          </a:xfrm>
        </p:spPr>
        <p:txBody>
          <a:bodyPr anchor="b">
            <a:normAutofit/>
          </a:bodyPr>
          <a:lstStyle>
            <a:lvl1pPr>
              <a:defRPr sz="2400" b="1" i="0" u="sng">
                <a:solidFill>
                  <a:schemeClr val="bg1"/>
                </a:solidFill>
                <a:latin typeface="Avenir Next LT Pro Demi" panose="020B0504020202020204" pitchFamily="34" charset="77"/>
              </a:defRPr>
            </a:lvl1pPr>
          </a:lstStyle>
          <a:p>
            <a:pPr lvl="0"/>
            <a:r>
              <a:rPr lang="fr-FR"/>
              <a:t>Sous-titre ou idée 1</a:t>
            </a:r>
            <a:endParaRPr lang="fr-BE"/>
          </a:p>
        </p:txBody>
      </p:sp>
      <p:sp>
        <p:nvSpPr>
          <p:cNvPr id="6" name="Espace réservé du texte 3">
            <a:extLst>
              <a:ext uri="{FF2B5EF4-FFF2-40B4-BE49-F238E27FC236}">
                <a16:creationId xmlns:a16="http://schemas.microsoft.com/office/drawing/2014/main" id="{BDD6F460-B1E1-48F3-81D0-F5EC8EDA7636}"/>
              </a:ext>
            </a:extLst>
          </p:cNvPr>
          <p:cNvSpPr>
            <a:spLocks noGrp="1"/>
          </p:cNvSpPr>
          <p:nvPr>
            <p:ph type="body" sz="quarter" idx="12" hasCustomPrompt="1"/>
          </p:nvPr>
        </p:nvSpPr>
        <p:spPr>
          <a:xfrm>
            <a:off x="6745256" y="2532533"/>
            <a:ext cx="4170802" cy="720725"/>
          </a:xfrm>
        </p:spPr>
        <p:txBody>
          <a:bodyPr anchor="b">
            <a:normAutofit/>
          </a:bodyPr>
          <a:lstStyle>
            <a:lvl1pPr>
              <a:defRPr sz="2400" b="1" i="0" u="sng">
                <a:solidFill>
                  <a:schemeClr val="bg1"/>
                </a:solidFill>
                <a:latin typeface="Avenir Next LT Pro Demi" panose="020B0504020202020204" pitchFamily="34" charset="77"/>
              </a:defRPr>
            </a:lvl1pPr>
          </a:lstStyle>
          <a:p>
            <a:pPr lvl="0"/>
            <a:r>
              <a:rPr lang="fr-FR"/>
              <a:t>Sous-titre ou idée 2</a:t>
            </a:r>
            <a:endParaRPr lang="fr-BE"/>
          </a:p>
        </p:txBody>
      </p:sp>
      <p:sp>
        <p:nvSpPr>
          <p:cNvPr id="8" name="Espace réservé du texte 7">
            <a:extLst>
              <a:ext uri="{FF2B5EF4-FFF2-40B4-BE49-F238E27FC236}">
                <a16:creationId xmlns:a16="http://schemas.microsoft.com/office/drawing/2014/main" id="{25C01B11-343F-4236-BC20-F38CB1E32B5E}"/>
              </a:ext>
            </a:extLst>
          </p:cNvPr>
          <p:cNvSpPr>
            <a:spLocks noGrp="1"/>
          </p:cNvSpPr>
          <p:nvPr>
            <p:ph type="body" sz="quarter" idx="13" hasCustomPrompt="1"/>
          </p:nvPr>
        </p:nvSpPr>
        <p:spPr>
          <a:xfrm>
            <a:off x="1275945" y="3604743"/>
            <a:ext cx="4170800" cy="2693988"/>
          </a:xfrm>
        </p:spPr>
        <p:txBody>
          <a:bodyPr>
            <a:normAutofit/>
          </a:bodyPr>
          <a:lstStyle>
            <a:lvl1pPr>
              <a:defRPr sz="2000">
                <a:solidFill>
                  <a:schemeClr val="bg1"/>
                </a:solidFill>
              </a:defRPr>
            </a:lvl1pPr>
          </a:lstStyle>
          <a:p>
            <a:pPr lvl="0"/>
            <a:r>
              <a:rPr lang="fr-BE"/>
              <a:t>Explication et texte</a:t>
            </a:r>
          </a:p>
        </p:txBody>
      </p:sp>
      <p:sp>
        <p:nvSpPr>
          <p:cNvPr id="10" name="Espace réservé du texte 7">
            <a:extLst>
              <a:ext uri="{FF2B5EF4-FFF2-40B4-BE49-F238E27FC236}">
                <a16:creationId xmlns:a16="http://schemas.microsoft.com/office/drawing/2014/main" id="{6BA51F9C-1468-42A0-8FF8-5871BD8FDB3B}"/>
              </a:ext>
            </a:extLst>
          </p:cNvPr>
          <p:cNvSpPr>
            <a:spLocks noGrp="1"/>
          </p:cNvSpPr>
          <p:nvPr>
            <p:ph type="body" sz="quarter" idx="15" hasCustomPrompt="1"/>
          </p:nvPr>
        </p:nvSpPr>
        <p:spPr>
          <a:xfrm>
            <a:off x="6745255" y="3604743"/>
            <a:ext cx="4170799" cy="2693988"/>
          </a:xfrm>
        </p:spPr>
        <p:txBody>
          <a:bodyPr>
            <a:normAutofit/>
          </a:bodyPr>
          <a:lstStyle>
            <a:lvl1pPr>
              <a:defRPr sz="2000">
                <a:solidFill>
                  <a:schemeClr val="bg1"/>
                </a:solidFill>
              </a:defRPr>
            </a:lvl1pPr>
          </a:lstStyle>
          <a:p>
            <a:pPr lvl="0"/>
            <a:r>
              <a:rPr lang="fr-BE"/>
              <a:t>Explication et texte</a:t>
            </a:r>
          </a:p>
        </p:txBody>
      </p:sp>
      <p:sp>
        <p:nvSpPr>
          <p:cNvPr id="7" name="Espace réservé du numéro de diapositive 3">
            <a:extLst>
              <a:ext uri="{FF2B5EF4-FFF2-40B4-BE49-F238E27FC236}">
                <a16:creationId xmlns:a16="http://schemas.microsoft.com/office/drawing/2014/main" id="{5597AD89-3891-416C-BB32-13AB2C7786E7}"/>
              </a:ext>
            </a:extLst>
          </p:cNvPr>
          <p:cNvSpPr>
            <a:spLocks noGrp="1"/>
          </p:cNvSpPr>
          <p:nvPr>
            <p:ph type="sldNum" sz="quarter" idx="4"/>
          </p:nvPr>
        </p:nvSpPr>
        <p:spPr>
          <a:xfrm>
            <a:off x="9217090" y="6347019"/>
            <a:ext cx="2743200" cy="365125"/>
          </a:xfrm>
          <a:prstGeom prst="rect">
            <a:avLst/>
          </a:prstGeom>
        </p:spPr>
        <p:txBody>
          <a:bodyPr vert="horz" lIns="91440" tIns="45720" rIns="91440" bIns="45720" rtlCol="0" anchor="ctr"/>
          <a:lstStyle>
            <a:lvl1pPr algn="r">
              <a:defRPr sz="1100" b="0" i="0">
                <a:solidFill>
                  <a:schemeClr val="bg1"/>
                </a:solidFill>
                <a:latin typeface="Avenir Next LT Pro" panose="020B0504020202020204" pitchFamily="34" charset="77"/>
              </a:defRPr>
            </a:lvl1pPr>
          </a:lstStyle>
          <a:p>
            <a:fld id="{B310C148-1F61-5E4B-832C-FF724BEAA9FC}" type="slidenum">
              <a:rPr lang="fr-FR" smtClean="0"/>
              <a:pPr/>
              <a:t>‹N°›</a:t>
            </a:fld>
            <a:endParaRPr lang="fr-FR"/>
          </a:p>
        </p:txBody>
      </p:sp>
    </p:spTree>
    <p:extLst>
      <p:ext uri="{BB962C8B-B14F-4D97-AF65-F5344CB8AC3E}">
        <p14:creationId xmlns:p14="http://schemas.microsoft.com/office/powerpoint/2010/main" val="136430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1069B-0F70-BC3E-5365-94B67AD88BC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407C947B-4F84-E337-ECF8-5B9B1B78319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9AFAA97-9CB0-7623-162C-150AD66DDE10}"/>
              </a:ext>
            </a:extLst>
          </p:cNvPr>
          <p:cNvSpPr>
            <a:spLocks noGrp="1"/>
          </p:cNvSpPr>
          <p:nvPr>
            <p:ph type="dt" sz="half" idx="10"/>
          </p:nvPr>
        </p:nvSpPr>
        <p:spPr/>
        <p:txBody>
          <a:bodyPr/>
          <a:lstStyle/>
          <a:p>
            <a:fld id="{E5AB8E9D-4FEA-4529-B12F-409E0439764C}" type="datetimeFigureOut">
              <a:rPr lang="fr-BE" smtClean="0"/>
              <a:t>23-09-24</a:t>
            </a:fld>
            <a:endParaRPr lang="fr-BE"/>
          </a:p>
        </p:txBody>
      </p:sp>
      <p:sp>
        <p:nvSpPr>
          <p:cNvPr id="5" name="Espace réservé du pied de page 4">
            <a:extLst>
              <a:ext uri="{FF2B5EF4-FFF2-40B4-BE49-F238E27FC236}">
                <a16:creationId xmlns:a16="http://schemas.microsoft.com/office/drawing/2014/main" id="{FC39DE6A-E64E-6012-4ACA-D3D6928472A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0DCA7FA-9F6F-925E-DB5F-044443BF6C71}"/>
              </a:ext>
            </a:extLst>
          </p:cNvPr>
          <p:cNvSpPr>
            <a:spLocks noGrp="1"/>
          </p:cNvSpPr>
          <p:nvPr>
            <p:ph type="sldNum" sz="quarter" idx="12"/>
          </p:nvPr>
        </p:nvSpPr>
        <p:spPr/>
        <p:txBody>
          <a:bodyPr/>
          <a:lstStyle/>
          <a:p>
            <a:fld id="{7AAAA087-8E74-4439-AB1F-1CCAEEF5A313}" type="slidenum">
              <a:rPr lang="fr-BE" smtClean="0"/>
              <a:t>‹N°›</a:t>
            </a:fld>
            <a:endParaRPr lang="fr-BE"/>
          </a:p>
        </p:txBody>
      </p:sp>
    </p:spTree>
    <p:extLst>
      <p:ext uri="{BB962C8B-B14F-4D97-AF65-F5344CB8AC3E}">
        <p14:creationId xmlns:p14="http://schemas.microsoft.com/office/powerpoint/2010/main" val="3216844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12974-CA44-C449-2A3F-3F237B0E0D7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AFAFBC6E-95F9-7057-4961-7E9DC2A0F0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6515704-FAC3-7C5D-F1C1-6964451394EA}"/>
              </a:ext>
            </a:extLst>
          </p:cNvPr>
          <p:cNvSpPr>
            <a:spLocks noGrp="1"/>
          </p:cNvSpPr>
          <p:nvPr>
            <p:ph type="dt" sz="half" idx="10"/>
          </p:nvPr>
        </p:nvSpPr>
        <p:spPr/>
        <p:txBody>
          <a:bodyPr/>
          <a:lstStyle/>
          <a:p>
            <a:fld id="{E5AB8E9D-4FEA-4529-B12F-409E0439764C}" type="datetimeFigureOut">
              <a:rPr lang="fr-BE" smtClean="0"/>
              <a:t>23-09-24</a:t>
            </a:fld>
            <a:endParaRPr lang="fr-BE"/>
          </a:p>
        </p:txBody>
      </p:sp>
      <p:sp>
        <p:nvSpPr>
          <p:cNvPr id="5" name="Espace réservé du pied de page 4">
            <a:extLst>
              <a:ext uri="{FF2B5EF4-FFF2-40B4-BE49-F238E27FC236}">
                <a16:creationId xmlns:a16="http://schemas.microsoft.com/office/drawing/2014/main" id="{A864C2D3-581C-31CC-5B95-581687DB8C4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4E2C429-E925-CFA2-46A2-F1586C09EDD8}"/>
              </a:ext>
            </a:extLst>
          </p:cNvPr>
          <p:cNvSpPr>
            <a:spLocks noGrp="1"/>
          </p:cNvSpPr>
          <p:nvPr>
            <p:ph type="sldNum" sz="quarter" idx="12"/>
          </p:nvPr>
        </p:nvSpPr>
        <p:spPr/>
        <p:txBody>
          <a:bodyPr/>
          <a:lstStyle/>
          <a:p>
            <a:fld id="{7AAAA087-8E74-4439-AB1F-1CCAEEF5A313}" type="slidenum">
              <a:rPr lang="fr-BE" smtClean="0"/>
              <a:t>‹N°›</a:t>
            </a:fld>
            <a:endParaRPr lang="fr-BE"/>
          </a:p>
        </p:txBody>
      </p:sp>
    </p:spTree>
    <p:extLst>
      <p:ext uri="{BB962C8B-B14F-4D97-AF65-F5344CB8AC3E}">
        <p14:creationId xmlns:p14="http://schemas.microsoft.com/office/powerpoint/2010/main" val="267560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0FABB6-9AA1-3434-CDA3-823121D35995}"/>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B01262C8-7AB0-46D3-08A3-5A8B1D5EAA9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A8ECE3F4-4FAB-CAAF-81ED-37293D25D76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AEE79B27-8590-D459-D605-E61344A58E60}"/>
              </a:ext>
            </a:extLst>
          </p:cNvPr>
          <p:cNvSpPr>
            <a:spLocks noGrp="1"/>
          </p:cNvSpPr>
          <p:nvPr>
            <p:ph type="dt" sz="half" idx="10"/>
          </p:nvPr>
        </p:nvSpPr>
        <p:spPr/>
        <p:txBody>
          <a:bodyPr/>
          <a:lstStyle/>
          <a:p>
            <a:fld id="{E5AB8E9D-4FEA-4529-B12F-409E0439764C}" type="datetimeFigureOut">
              <a:rPr lang="fr-BE" smtClean="0"/>
              <a:t>23-09-24</a:t>
            </a:fld>
            <a:endParaRPr lang="fr-BE"/>
          </a:p>
        </p:txBody>
      </p:sp>
      <p:sp>
        <p:nvSpPr>
          <p:cNvPr id="6" name="Espace réservé du pied de page 5">
            <a:extLst>
              <a:ext uri="{FF2B5EF4-FFF2-40B4-BE49-F238E27FC236}">
                <a16:creationId xmlns:a16="http://schemas.microsoft.com/office/drawing/2014/main" id="{34EE61AA-3163-EB2E-ADBB-B2D018032D79}"/>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4B3B2A1E-2633-605B-DAC4-90EF0DA5A1DE}"/>
              </a:ext>
            </a:extLst>
          </p:cNvPr>
          <p:cNvSpPr>
            <a:spLocks noGrp="1"/>
          </p:cNvSpPr>
          <p:nvPr>
            <p:ph type="sldNum" sz="quarter" idx="12"/>
          </p:nvPr>
        </p:nvSpPr>
        <p:spPr/>
        <p:txBody>
          <a:bodyPr/>
          <a:lstStyle/>
          <a:p>
            <a:fld id="{7AAAA087-8E74-4439-AB1F-1CCAEEF5A313}" type="slidenum">
              <a:rPr lang="fr-BE" smtClean="0"/>
              <a:t>‹N°›</a:t>
            </a:fld>
            <a:endParaRPr lang="fr-BE"/>
          </a:p>
        </p:txBody>
      </p:sp>
    </p:spTree>
    <p:extLst>
      <p:ext uri="{BB962C8B-B14F-4D97-AF65-F5344CB8AC3E}">
        <p14:creationId xmlns:p14="http://schemas.microsoft.com/office/powerpoint/2010/main" val="262104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C5E208-2FCA-68E3-C639-DB25526DBDFC}"/>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CE720439-A814-3403-23EF-FE16D23C8D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1163BAC-C8B3-2A91-48BA-3DBF85540F9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4B4A11B5-13CC-13F5-6229-2D38B0B91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DB506AF-8EFB-CF93-5362-6EAF9F6A1D7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4BC5C564-05B2-CB69-DB80-9787FBF5EBD6}"/>
              </a:ext>
            </a:extLst>
          </p:cNvPr>
          <p:cNvSpPr>
            <a:spLocks noGrp="1"/>
          </p:cNvSpPr>
          <p:nvPr>
            <p:ph type="dt" sz="half" idx="10"/>
          </p:nvPr>
        </p:nvSpPr>
        <p:spPr/>
        <p:txBody>
          <a:bodyPr/>
          <a:lstStyle/>
          <a:p>
            <a:fld id="{E5AB8E9D-4FEA-4529-B12F-409E0439764C}" type="datetimeFigureOut">
              <a:rPr lang="fr-BE" smtClean="0"/>
              <a:t>23-09-24</a:t>
            </a:fld>
            <a:endParaRPr lang="fr-BE"/>
          </a:p>
        </p:txBody>
      </p:sp>
      <p:sp>
        <p:nvSpPr>
          <p:cNvPr id="8" name="Espace réservé du pied de page 7">
            <a:extLst>
              <a:ext uri="{FF2B5EF4-FFF2-40B4-BE49-F238E27FC236}">
                <a16:creationId xmlns:a16="http://schemas.microsoft.com/office/drawing/2014/main" id="{B4FF8376-81DD-4775-F80A-294D1F6052F1}"/>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93790EE4-D9F3-180D-6DBD-CFEC8ED0B160}"/>
              </a:ext>
            </a:extLst>
          </p:cNvPr>
          <p:cNvSpPr>
            <a:spLocks noGrp="1"/>
          </p:cNvSpPr>
          <p:nvPr>
            <p:ph type="sldNum" sz="quarter" idx="12"/>
          </p:nvPr>
        </p:nvSpPr>
        <p:spPr/>
        <p:txBody>
          <a:bodyPr/>
          <a:lstStyle/>
          <a:p>
            <a:fld id="{7AAAA087-8E74-4439-AB1F-1CCAEEF5A313}" type="slidenum">
              <a:rPr lang="fr-BE" smtClean="0"/>
              <a:t>‹N°›</a:t>
            </a:fld>
            <a:endParaRPr lang="fr-BE"/>
          </a:p>
        </p:txBody>
      </p:sp>
    </p:spTree>
    <p:extLst>
      <p:ext uri="{BB962C8B-B14F-4D97-AF65-F5344CB8AC3E}">
        <p14:creationId xmlns:p14="http://schemas.microsoft.com/office/powerpoint/2010/main" val="163273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279080-DE53-A0E1-937D-A0C6917FFF22}"/>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F5860640-0893-28EA-4062-5A3FD3BE5554}"/>
              </a:ext>
            </a:extLst>
          </p:cNvPr>
          <p:cNvSpPr>
            <a:spLocks noGrp="1"/>
          </p:cNvSpPr>
          <p:nvPr>
            <p:ph type="dt" sz="half" idx="10"/>
          </p:nvPr>
        </p:nvSpPr>
        <p:spPr/>
        <p:txBody>
          <a:bodyPr/>
          <a:lstStyle/>
          <a:p>
            <a:fld id="{E5AB8E9D-4FEA-4529-B12F-409E0439764C}" type="datetimeFigureOut">
              <a:rPr lang="fr-BE" smtClean="0"/>
              <a:t>23-09-24</a:t>
            </a:fld>
            <a:endParaRPr lang="fr-BE"/>
          </a:p>
        </p:txBody>
      </p:sp>
      <p:sp>
        <p:nvSpPr>
          <p:cNvPr id="4" name="Espace réservé du pied de page 3">
            <a:extLst>
              <a:ext uri="{FF2B5EF4-FFF2-40B4-BE49-F238E27FC236}">
                <a16:creationId xmlns:a16="http://schemas.microsoft.com/office/drawing/2014/main" id="{ADE36884-FB53-8D29-6B25-F2EC4AE255CC}"/>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41AB8421-7723-080C-81E5-75931801E387}"/>
              </a:ext>
            </a:extLst>
          </p:cNvPr>
          <p:cNvSpPr>
            <a:spLocks noGrp="1"/>
          </p:cNvSpPr>
          <p:nvPr>
            <p:ph type="sldNum" sz="quarter" idx="12"/>
          </p:nvPr>
        </p:nvSpPr>
        <p:spPr/>
        <p:txBody>
          <a:bodyPr/>
          <a:lstStyle/>
          <a:p>
            <a:fld id="{7AAAA087-8E74-4439-AB1F-1CCAEEF5A313}" type="slidenum">
              <a:rPr lang="fr-BE" smtClean="0"/>
              <a:t>‹N°›</a:t>
            </a:fld>
            <a:endParaRPr lang="fr-BE"/>
          </a:p>
        </p:txBody>
      </p:sp>
    </p:spTree>
    <p:extLst>
      <p:ext uri="{BB962C8B-B14F-4D97-AF65-F5344CB8AC3E}">
        <p14:creationId xmlns:p14="http://schemas.microsoft.com/office/powerpoint/2010/main" val="60296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8A71803-F878-4647-8A7B-AB9C9C5CD1AB}"/>
              </a:ext>
            </a:extLst>
          </p:cNvPr>
          <p:cNvSpPr>
            <a:spLocks noGrp="1"/>
          </p:cNvSpPr>
          <p:nvPr>
            <p:ph type="dt" sz="half" idx="10"/>
          </p:nvPr>
        </p:nvSpPr>
        <p:spPr/>
        <p:txBody>
          <a:bodyPr/>
          <a:lstStyle/>
          <a:p>
            <a:fld id="{E5AB8E9D-4FEA-4529-B12F-409E0439764C}" type="datetimeFigureOut">
              <a:rPr lang="fr-BE" smtClean="0"/>
              <a:t>23-09-24</a:t>
            </a:fld>
            <a:endParaRPr lang="fr-BE"/>
          </a:p>
        </p:txBody>
      </p:sp>
      <p:sp>
        <p:nvSpPr>
          <p:cNvPr id="3" name="Espace réservé du pied de page 2">
            <a:extLst>
              <a:ext uri="{FF2B5EF4-FFF2-40B4-BE49-F238E27FC236}">
                <a16:creationId xmlns:a16="http://schemas.microsoft.com/office/drawing/2014/main" id="{F4AF5142-0D4C-3181-FF71-C2ACAE49C30F}"/>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619612AB-148B-EB30-B65A-ED6A4ADF9FCE}"/>
              </a:ext>
            </a:extLst>
          </p:cNvPr>
          <p:cNvSpPr>
            <a:spLocks noGrp="1"/>
          </p:cNvSpPr>
          <p:nvPr>
            <p:ph type="sldNum" sz="quarter" idx="12"/>
          </p:nvPr>
        </p:nvSpPr>
        <p:spPr/>
        <p:txBody>
          <a:bodyPr/>
          <a:lstStyle/>
          <a:p>
            <a:fld id="{7AAAA087-8E74-4439-AB1F-1CCAEEF5A313}" type="slidenum">
              <a:rPr lang="fr-BE" smtClean="0"/>
              <a:t>‹N°›</a:t>
            </a:fld>
            <a:endParaRPr lang="fr-BE"/>
          </a:p>
        </p:txBody>
      </p:sp>
    </p:spTree>
    <p:extLst>
      <p:ext uri="{BB962C8B-B14F-4D97-AF65-F5344CB8AC3E}">
        <p14:creationId xmlns:p14="http://schemas.microsoft.com/office/powerpoint/2010/main" val="36135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EAA946-A0D7-5CED-3873-957BBAFF27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DE32768F-9344-325B-9270-10EFE4F660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CEF1227E-3089-E995-DE52-DFC8F8317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F68184-F35A-1415-9D0D-2923D96AC2C1}"/>
              </a:ext>
            </a:extLst>
          </p:cNvPr>
          <p:cNvSpPr>
            <a:spLocks noGrp="1"/>
          </p:cNvSpPr>
          <p:nvPr>
            <p:ph type="dt" sz="half" idx="10"/>
          </p:nvPr>
        </p:nvSpPr>
        <p:spPr/>
        <p:txBody>
          <a:bodyPr/>
          <a:lstStyle/>
          <a:p>
            <a:fld id="{E5AB8E9D-4FEA-4529-B12F-409E0439764C}" type="datetimeFigureOut">
              <a:rPr lang="fr-BE" smtClean="0"/>
              <a:t>23-09-24</a:t>
            </a:fld>
            <a:endParaRPr lang="fr-BE"/>
          </a:p>
        </p:txBody>
      </p:sp>
      <p:sp>
        <p:nvSpPr>
          <p:cNvPr id="6" name="Espace réservé du pied de page 5">
            <a:extLst>
              <a:ext uri="{FF2B5EF4-FFF2-40B4-BE49-F238E27FC236}">
                <a16:creationId xmlns:a16="http://schemas.microsoft.com/office/drawing/2014/main" id="{CC9753AB-0275-F5A9-FBB5-9B277C27902F}"/>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AE05C05E-F198-9C5C-9600-6316A9481B53}"/>
              </a:ext>
            </a:extLst>
          </p:cNvPr>
          <p:cNvSpPr>
            <a:spLocks noGrp="1"/>
          </p:cNvSpPr>
          <p:nvPr>
            <p:ph type="sldNum" sz="quarter" idx="12"/>
          </p:nvPr>
        </p:nvSpPr>
        <p:spPr/>
        <p:txBody>
          <a:bodyPr/>
          <a:lstStyle/>
          <a:p>
            <a:fld id="{7AAAA087-8E74-4439-AB1F-1CCAEEF5A313}" type="slidenum">
              <a:rPr lang="fr-BE" smtClean="0"/>
              <a:t>‹N°›</a:t>
            </a:fld>
            <a:endParaRPr lang="fr-BE"/>
          </a:p>
        </p:txBody>
      </p:sp>
    </p:spTree>
    <p:extLst>
      <p:ext uri="{BB962C8B-B14F-4D97-AF65-F5344CB8AC3E}">
        <p14:creationId xmlns:p14="http://schemas.microsoft.com/office/powerpoint/2010/main" val="48143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DFE7D-DFE2-68DB-3A5E-C844B29036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447D26C0-99EE-1738-3D9A-2D2D7F3D4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0908DF93-C016-B0B6-47E4-169931BC2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D40836-93D1-6D18-9DEB-913E72AF927C}"/>
              </a:ext>
            </a:extLst>
          </p:cNvPr>
          <p:cNvSpPr>
            <a:spLocks noGrp="1"/>
          </p:cNvSpPr>
          <p:nvPr>
            <p:ph type="dt" sz="half" idx="10"/>
          </p:nvPr>
        </p:nvSpPr>
        <p:spPr/>
        <p:txBody>
          <a:bodyPr/>
          <a:lstStyle/>
          <a:p>
            <a:fld id="{E5AB8E9D-4FEA-4529-B12F-409E0439764C}" type="datetimeFigureOut">
              <a:rPr lang="fr-BE" smtClean="0"/>
              <a:t>23-09-24</a:t>
            </a:fld>
            <a:endParaRPr lang="fr-BE"/>
          </a:p>
        </p:txBody>
      </p:sp>
      <p:sp>
        <p:nvSpPr>
          <p:cNvPr id="6" name="Espace réservé du pied de page 5">
            <a:extLst>
              <a:ext uri="{FF2B5EF4-FFF2-40B4-BE49-F238E27FC236}">
                <a16:creationId xmlns:a16="http://schemas.microsoft.com/office/drawing/2014/main" id="{A604D135-893A-3254-437F-FDAB0DA3D3F2}"/>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ECF67FCE-06A7-66E1-4AFF-F747E83E9302}"/>
              </a:ext>
            </a:extLst>
          </p:cNvPr>
          <p:cNvSpPr>
            <a:spLocks noGrp="1"/>
          </p:cNvSpPr>
          <p:nvPr>
            <p:ph type="sldNum" sz="quarter" idx="12"/>
          </p:nvPr>
        </p:nvSpPr>
        <p:spPr/>
        <p:txBody>
          <a:bodyPr/>
          <a:lstStyle/>
          <a:p>
            <a:fld id="{7AAAA087-8E74-4439-AB1F-1CCAEEF5A313}" type="slidenum">
              <a:rPr lang="fr-BE" smtClean="0"/>
              <a:t>‹N°›</a:t>
            </a:fld>
            <a:endParaRPr lang="fr-BE"/>
          </a:p>
        </p:txBody>
      </p:sp>
    </p:spTree>
    <p:extLst>
      <p:ext uri="{BB962C8B-B14F-4D97-AF65-F5344CB8AC3E}">
        <p14:creationId xmlns:p14="http://schemas.microsoft.com/office/powerpoint/2010/main" val="152756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B578A99-2D1A-727B-E4D2-31C006877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E3B28293-8272-93BB-ABD3-DC5CF1EE02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058C27B-3DC8-518E-23E2-83300F885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B8E9D-4FEA-4529-B12F-409E0439764C}" type="datetimeFigureOut">
              <a:rPr lang="fr-BE" smtClean="0"/>
              <a:t>23-09-24</a:t>
            </a:fld>
            <a:endParaRPr lang="fr-BE"/>
          </a:p>
        </p:txBody>
      </p:sp>
      <p:sp>
        <p:nvSpPr>
          <p:cNvPr id="5" name="Espace réservé du pied de page 4">
            <a:extLst>
              <a:ext uri="{FF2B5EF4-FFF2-40B4-BE49-F238E27FC236}">
                <a16:creationId xmlns:a16="http://schemas.microsoft.com/office/drawing/2014/main" id="{C4EB21BE-CA11-CE6C-F0E9-D9CA79688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71E62D47-AE8D-BA25-7701-98441EE48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AA087-8E74-4439-AB1F-1CCAEEF5A313}" type="slidenum">
              <a:rPr lang="fr-BE" smtClean="0"/>
              <a:t>‹N°›</a:t>
            </a:fld>
            <a:endParaRPr lang="fr-BE"/>
          </a:p>
        </p:txBody>
      </p:sp>
    </p:spTree>
    <p:extLst>
      <p:ext uri="{BB962C8B-B14F-4D97-AF65-F5344CB8AC3E}">
        <p14:creationId xmlns:p14="http://schemas.microsoft.com/office/powerpoint/2010/main" val="165840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18/10/relationships/comments" Target="../comments/modernComment_142_40AA47AB.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electionslocales.wallonie.be/files/documents/Op%c3%a9rateurs/Vademecum/Guide_depouillement.pdf" TargetMode="External"/><Relationship Id="rId2" Type="http://schemas.openxmlformats.org/officeDocument/2006/relationships/hyperlink" Target="https://electionslocales.wallonie.be/home/tuto.html"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electionslocales.wallonie.be/"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lectionslocales.wallonie.be/files/documents/Op%c3%a9rateurs/Vademecum/Guide_depouillement.pdf"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552B7B-EDE4-4B65-BD59-9134C0AD57F6}"/>
              </a:ext>
            </a:extLst>
          </p:cNvPr>
          <p:cNvSpPr>
            <a:spLocks noGrp="1"/>
          </p:cNvSpPr>
          <p:nvPr>
            <p:ph type="body" sz="quarter" idx="10"/>
          </p:nvPr>
        </p:nvSpPr>
        <p:spPr>
          <a:xfrm>
            <a:off x="4446495" y="2438400"/>
            <a:ext cx="7431740" cy="2178424"/>
          </a:xfrm>
        </p:spPr>
        <p:txBody>
          <a:bodyPr>
            <a:normAutofit fontScale="70000" lnSpcReduction="20000"/>
          </a:bodyPr>
          <a:lstStyle/>
          <a:p>
            <a:pPr marL="0" indent="0">
              <a:lnSpc>
                <a:spcPct val="100000"/>
              </a:lnSpc>
              <a:buNone/>
            </a:pPr>
            <a:r>
              <a:rPr lang="fr-BE" sz="8000" b="0" dirty="0"/>
              <a:t>Formation des présidents de bureau de dépouillement</a:t>
            </a:r>
          </a:p>
        </p:txBody>
      </p:sp>
      <p:sp>
        <p:nvSpPr>
          <p:cNvPr id="4" name="Espace réservé du texte 3">
            <a:extLst>
              <a:ext uri="{FF2B5EF4-FFF2-40B4-BE49-F238E27FC236}">
                <a16:creationId xmlns:a16="http://schemas.microsoft.com/office/drawing/2014/main" id="{80A8286E-3D03-473F-A658-3105A6B555FA}"/>
              </a:ext>
            </a:extLst>
          </p:cNvPr>
          <p:cNvSpPr>
            <a:spLocks noGrp="1"/>
          </p:cNvSpPr>
          <p:nvPr>
            <p:ph type="body" sz="quarter" idx="12"/>
          </p:nvPr>
        </p:nvSpPr>
        <p:spPr/>
        <p:txBody>
          <a:bodyPr/>
          <a:lstStyle/>
          <a:p>
            <a:pPr marL="0" indent="0">
              <a:buNone/>
            </a:pPr>
            <a:r>
              <a:rPr lang="fr-BE" dirty="0"/>
              <a:t>SPW Intérieur et Action sociale</a:t>
            </a:r>
          </a:p>
        </p:txBody>
      </p:sp>
      <p:sp>
        <p:nvSpPr>
          <p:cNvPr id="5" name="Espace réservé du texte 4">
            <a:extLst>
              <a:ext uri="{FF2B5EF4-FFF2-40B4-BE49-F238E27FC236}">
                <a16:creationId xmlns:a16="http://schemas.microsoft.com/office/drawing/2014/main" id="{428681BB-84B4-4D90-A9C9-99F5EFA32485}"/>
              </a:ext>
            </a:extLst>
          </p:cNvPr>
          <p:cNvSpPr>
            <a:spLocks noGrp="1"/>
          </p:cNvSpPr>
          <p:nvPr>
            <p:ph type="body" sz="quarter" idx="13"/>
          </p:nvPr>
        </p:nvSpPr>
        <p:spPr/>
        <p:txBody>
          <a:bodyPr/>
          <a:lstStyle/>
          <a:p>
            <a:pPr marL="0" indent="0">
              <a:buNone/>
            </a:pPr>
            <a:r>
              <a:rPr lang="fr-BE" dirty="0"/>
              <a:t>Direction de la Prospective et du Développement</a:t>
            </a:r>
          </a:p>
        </p:txBody>
      </p:sp>
      <p:sp>
        <p:nvSpPr>
          <p:cNvPr id="6" name="Espace réservé du texte 5">
            <a:extLst>
              <a:ext uri="{FF2B5EF4-FFF2-40B4-BE49-F238E27FC236}">
                <a16:creationId xmlns:a16="http://schemas.microsoft.com/office/drawing/2014/main" id="{BB27B592-A11E-49AB-8631-C91AA4C21F87}"/>
              </a:ext>
            </a:extLst>
          </p:cNvPr>
          <p:cNvSpPr>
            <a:spLocks noGrp="1"/>
          </p:cNvSpPr>
          <p:nvPr>
            <p:ph type="body" sz="quarter" idx="14"/>
          </p:nvPr>
        </p:nvSpPr>
        <p:spPr/>
        <p:txBody>
          <a:bodyPr/>
          <a:lstStyle/>
          <a:p>
            <a:pPr marL="0" indent="0">
              <a:buNone/>
            </a:pPr>
            <a:r>
              <a:rPr lang="fr-BE" dirty="0">
                <a:latin typeface="Avenir Next LT Pro"/>
              </a:rPr>
              <a:t>Septembre-octobre 2024</a:t>
            </a:r>
          </a:p>
        </p:txBody>
      </p:sp>
    </p:spTree>
    <p:extLst>
      <p:ext uri="{BB962C8B-B14F-4D97-AF65-F5344CB8AC3E}">
        <p14:creationId xmlns:p14="http://schemas.microsoft.com/office/powerpoint/2010/main" val="210654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EC3E7B-2EB1-885C-57BE-80B705F63D22}"/>
              </a:ext>
            </a:extLst>
          </p:cNvPr>
          <p:cNvSpPr>
            <a:spLocks noGrp="1"/>
          </p:cNvSpPr>
          <p:nvPr>
            <p:ph type="title"/>
          </p:nvPr>
        </p:nvSpPr>
        <p:spPr>
          <a:xfrm>
            <a:off x="5772438" y="0"/>
            <a:ext cx="5218640" cy="890983"/>
          </a:xfrm>
        </p:spPr>
        <p:txBody>
          <a:bodyPr/>
          <a:lstStyle/>
          <a:p>
            <a:r>
              <a:rPr lang="fr-BE" dirty="0">
                <a:latin typeface="Avenir Next LT Pro Demi"/>
              </a:rPr>
              <a:t>Le secrétaire</a:t>
            </a:r>
          </a:p>
        </p:txBody>
      </p:sp>
      <p:sp>
        <p:nvSpPr>
          <p:cNvPr id="3" name="Espace réservé du texte 2">
            <a:extLst>
              <a:ext uri="{FF2B5EF4-FFF2-40B4-BE49-F238E27FC236}">
                <a16:creationId xmlns:a16="http://schemas.microsoft.com/office/drawing/2014/main" id="{F6314490-83BE-FDE8-A2E1-C9C3BD10CCD5}"/>
              </a:ext>
            </a:extLst>
          </p:cNvPr>
          <p:cNvSpPr>
            <a:spLocks noGrp="1"/>
          </p:cNvSpPr>
          <p:nvPr>
            <p:ph type="body" idx="1"/>
          </p:nvPr>
        </p:nvSpPr>
        <p:spPr>
          <a:xfrm>
            <a:off x="4571516" y="1339273"/>
            <a:ext cx="7620484" cy="5518727"/>
          </a:xfrm>
        </p:spPr>
        <p:txBody>
          <a:bodyPr>
            <a:normAutofit/>
          </a:bodyPr>
          <a:lstStyle/>
          <a:p>
            <a:r>
              <a:rPr lang="fr-BE" sz="2800" dirty="0">
                <a:latin typeface="Avenir Next LT Pro Demi"/>
              </a:rPr>
              <a:t>Le président du bureau de vote désigne son secrétaire parmi les électeurs de la commune. Il est votre bras droit pour toute la durée de la procédure.</a:t>
            </a:r>
          </a:p>
          <a:p>
            <a:endParaRPr lang="fr-BE" sz="2800" dirty="0">
              <a:latin typeface="Avenir Next LT Pro Demi"/>
            </a:endParaRPr>
          </a:p>
          <a:p>
            <a:r>
              <a:rPr lang="fr-BE" sz="2800" b="1" dirty="0">
                <a:latin typeface="Avenir Next LT Pro Demi"/>
              </a:rPr>
              <a:t>Son rôle ?</a:t>
            </a:r>
          </a:p>
          <a:p>
            <a:pPr marL="571500" indent="-571500">
              <a:buFont typeface="Arial" panose="020B0604020202020204" pitchFamily="34" charset="0"/>
              <a:buChar char="•"/>
            </a:pPr>
            <a:r>
              <a:rPr lang="fr-BE" sz="2800" dirty="0">
                <a:latin typeface="Avenir Next LT Pro Demi"/>
              </a:rPr>
              <a:t>Vous assister dans les opérations de dépouillement</a:t>
            </a:r>
          </a:p>
          <a:p>
            <a:pPr marL="571500" indent="-571500">
              <a:buFont typeface="Arial" panose="020B0604020202020204" pitchFamily="34" charset="0"/>
              <a:buChar char="•"/>
            </a:pPr>
            <a:r>
              <a:rPr lang="fr-BE" sz="2800" dirty="0">
                <a:latin typeface="Avenir Next LT Pro Demi"/>
              </a:rPr>
              <a:t>Faire passer les bulletins de table en table lors du dépouillement</a:t>
            </a:r>
          </a:p>
          <a:p>
            <a:pPr marL="571500" indent="-571500">
              <a:buFont typeface="Arial" panose="020B0604020202020204" pitchFamily="34" charset="0"/>
              <a:buChar char="•"/>
            </a:pPr>
            <a:r>
              <a:rPr lang="fr-BE" sz="2800" dirty="0">
                <a:latin typeface="Avenir Next LT Pro Demi"/>
              </a:rPr>
              <a:t>Sous votre supervision, compléter le PV.</a:t>
            </a:r>
            <a:r>
              <a:rPr lang="fr-BE" dirty="0"/>
              <a:t> </a:t>
            </a:r>
          </a:p>
        </p:txBody>
      </p:sp>
      <p:sp>
        <p:nvSpPr>
          <p:cNvPr id="4" name="Espace réservé du numéro de diapositive 3">
            <a:extLst>
              <a:ext uri="{FF2B5EF4-FFF2-40B4-BE49-F238E27FC236}">
                <a16:creationId xmlns:a16="http://schemas.microsoft.com/office/drawing/2014/main" id="{0C2EC003-F86E-5656-B5E4-39AD9C35EDC5}"/>
              </a:ext>
            </a:extLst>
          </p:cNvPr>
          <p:cNvSpPr>
            <a:spLocks noGrp="1"/>
          </p:cNvSpPr>
          <p:nvPr>
            <p:ph type="sldNum" sz="quarter" idx="4"/>
          </p:nvPr>
        </p:nvSpPr>
        <p:spPr/>
        <p:txBody>
          <a:bodyPr/>
          <a:lstStyle/>
          <a:p>
            <a:fld id="{B310C148-1F61-5E4B-832C-FF724BEAA9FC}" type="slidenum">
              <a:rPr lang="fr-FR" smtClean="0"/>
              <a:pPr/>
              <a:t>10</a:t>
            </a:fld>
            <a:endParaRPr lang="fr-FR"/>
          </a:p>
        </p:txBody>
      </p:sp>
      <p:pic>
        <p:nvPicPr>
          <p:cNvPr id="6" name="Image 5" descr="Une image contenant texte, écriture manuscrite, fournitures de bureau, document&#10;&#10;Description générée automatiquement">
            <a:extLst>
              <a:ext uri="{FF2B5EF4-FFF2-40B4-BE49-F238E27FC236}">
                <a16:creationId xmlns:a16="http://schemas.microsoft.com/office/drawing/2014/main" id="{792C6CC4-49D3-E082-8E78-DF3768D49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1516" cy="6858000"/>
          </a:xfrm>
          <a:prstGeom prst="rect">
            <a:avLst/>
          </a:prstGeom>
        </p:spPr>
      </p:pic>
    </p:spTree>
    <p:extLst>
      <p:ext uri="{BB962C8B-B14F-4D97-AF65-F5344CB8AC3E}">
        <p14:creationId xmlns:p14="http://schemas.microsoft.com/office/powerpoint/2010/main" val="1084901291"/>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A8C3BA-1BF3-A72E-0175-20D96E70A0BC}"/>
              </a:ext>
            </a:extLst>
          </p:cNvPr>
          <p:cNvSpPr>
            <a:spLocks noGrp="1"/>
          </p:cNvSpPr>
          <p:nvPr>
            <p:ph type="title"/>
          </p:nvPr>
        </p:nvSpPr>
        <p:spPr>
          <a:xfrm>
            <a:off x="5420184" y="196326"/>
            <a:ext cx="5560388" cy="792371"/>
          </a:xfrm>
        </p:spPr>
        <p:txBody>
          <a:bodyPr/>
          <a:lstStyle/>
          <a:p>
            <a:r>
              <a:rPr lang="fr-BE"/>
              <a:t>Les assesseurs</a:t>
            </a:r>
          </a:p>
        </p:txBody>
      </p:sp>
      <p:sp>
        <p:nvSpPr>
          <p:cNvPr id="3" name="Espace réservé du texte 2">
            <a:extLst>
              <a:ext uri="{FF2B5EF4-FFF2-40B4-BE49-F238E27FC236}">
                <a16:creationId xmlns:a16="http://schemas.microsoft.com/office/drawing/2014/main" id="{0E4D78B4-F622-F66A-9560-1B2EC0A87B3E}"/>
              </a:ext>
            </a:extLst>
          </p:cNvPr>
          <p:cNvSpPr>
            <a:spLocks noGrp="1"/>
          </p:cNvSpPr>
          <p:nvPr>
            <p:ph type="body" idx="1"/>
          </p:nvPr>
        </p:nvSpPr>
        <p:spPr>
          <a:xfrm>
            <a:off x="5034071" y="1324254"/>
            <a:ext cx="6332439" cy="4809513"/>
          </a:xfrm>
        </p:spPr>
        <p:txBody>
          <a:bodyPr vert="horz" lIns="91440" tIns="45720" rIns="91440" bIns="45720" rtlCol="0" anchor="ctr">
            <a:normAutofit/>
          </a:bodyPr>
          <a:lstStyle/>
          <a:p>
            <a:r>
              <a:rPr lang="fr-BE" sz="3200" dirty="0">
                <a:latin typeface="Avenir Next LT Pro Demi"/>
              </a:rPr>
              <a:t>4 effectifs (+ 4 suppléants)</a:t>
            </a:r>
            <a:endParaRPr lang="fr-FR" sz="3200" dirty="0">
              <a:latin typeface="Avenir Next LT Pro Demi"/>
            </a:endParaRPr>
          </a:p>
          <a:p>
            <a:pPr marL="571500" indent="-571500">
              <a:buFont typeface="Arial" panose="020B0604020202020204" pitchFamily="34" charset="0"/>
              <a:buChar char="•"/>
            </a:pPr>
            <a:endParaRPr lang="fr-BE" sz="3200" dirty="0">
              <a:solidFill>
                <a:srgbClr val="FFFFFF"/>
              </a:solidFill>
              <a:latin typeface="Avenir Next LT Pro Demi"/>
            </a:endParaRPr>
          </a:p>
          <a:p>
            <a:r>
              <a:rPr lang="fr-BE" sz="3200" dirty="0">
                <a:solidFill>
                  <a:srgbClr val="FFFFFF"/>
                </a:solidFill>
                <a:latin typeface="Avenir Next LT Pro Demi"/>
              </a:rPr>
              <a:t>Désignés par le président du bureau communal ou de canton parmi les électeurs de la circonscription.</a:t>
            </a:r>
          </a:p>
        </p:txBody>
      </p:sp>
      <p:sp>
        <p:nvSpPr>
          <p:cNvPr id="4" name="Espace réservé du numéro de diapositive 3">
            <a:extLst>
              <a:ext uri="{FF2B5EF4-FFF2-40B4-BE49-F238E27FC236}">
                <a16:creationId xmlns:a16="http://schemas.microsoft.com/office/drawing/2014/main" id="{E5CCA9E1-CA69-54EF-4148-BEA49E807C1C}"/>
              </a:ext>
            </a:extLst>
          </p:cNvPr>
          <p:cNvSpPr>
            <a:spLocks noGrp="1"/>
          </p:cNvSpPr>
          <p:nvPr>
            <p:ph type="sldNum" sz="quarter" idx="4"/>
          </p:nvPr>
        </p:nvSpPr>
        <p:spPr/>
        <p:txBody>
          <a:bodyPr/>
          <a:lstStyle/>
          <a:p>
            <a:fld id="{B310C148-1F61-5E4B-832C-FF724BEAA9FC}" type="slidenum">
              <a:rPr lang="fr-FR" smtClean="0"/>
              <a:pPr/>
              <a:t>11</a:t>
            </a:fld>
            <a:endParaRPr lang="fr-FR"/>
          </a:p>
        </p:txBody>
      </p:sp>
      <p:pic>
        <p:nvPicPr>
          <p:cNvPr id="8" name="Image 7" descr="Une image contenant habits, personne, intérieur, Visage humain&#10;&#10;Description générée automatiquement">
            <a:extLst>
              <a:ext uri="{FF2B5EF4-FFF2-40B4-BE49-F238E27FC236}">
                <a16:creationId xmlns:a16="http://schemas.microsoft.com/office/drawing/2014/main" id="{E3D2F0C6-8932-4E25-A828-59C4C035D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1516" cy="6858000"/>
          </a:xfrm>
          <a:prstGeom prst="rect">
            <a:avLst/>
          </a:prstGeom>
        </p:spPr>
      </p:pic>
    </p:spTree>
    <p:extLst>
      <p:ext uri="{BB962C8B-B14F-4D97-AF65-F5344CB8AC3E}">
        <p14:creationId xmlns:p14="http://schemas.microsoft.com/office/powerpoint/2010/main" val="39248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7398C-69E2-EA8F-3810-36D99E4A2A2E}"/>
              </a:ext>
            </a:extLst>
          </p:cNvPr>
          <p:cNvSpPr>
            <a:spLocks noGrp="1"/>
          </p:cNvSpPr>
          <p:nvPr>
            <p:ph type="title"/>
          </p:nvPr>
        </p:nvSpPr>
        <p:spPr>
          <a:xfrm>
            <a:off x="1209865" y="113946"/>
            <a:ext cx="9772268" cy="1048104"/>
          </a:xfrm>
        </p:spPr>
        <p:txBody>
          <a:bodyPr/>
          <a:lstStyle/>
          <a:p>
            <a:r>
              <a:rPr lang="fr-BE"/>
              <a:t>Incompatibilités</a:t>
            </a:r>
          </a:p>
        </p:txBody>
      </p:sp>
      <p:sp>
        <p:nvSpPr>
          <p:cNvPr id="4" name="Espace réservé du numéro de diapositive 3">
            <a:extLst>
              <a:ext uri="{FF2B5EF4-FFF2-40B4-BE49-F238E27FC236}">
                <a16:creationId xmlns:a16="http://schemas.microsoft.com/office/drawing/2014/main" id="{832D9350-3855-1402-9848-A7E11FCD0B0D}"/>
              </a:ext>
            </a:extLst>
          </p:cNvPr>
          <p:cNvSpPr>
            <a:spLocks noGrp="1"/>
          </p:cNvSpPr>
          <p:nvPr>
            <p:ph type="sldNum" sz="quarter" idx="4"/>
          </p:nvPr>
        </p:nvSpPr>
        <p:spPr/>
        <p:txBody>
          <a:bodyPr/>
          <a:lstStyle/>
          <a:p>
            <a:fld id="{B310C148-1F61-5E4B-832C-FF724BEAA9FC}" type="slidenum">
              <a:rPr lang="fr-FR" smtClean="0"/>
              <a:pPr/>
              <a:t>12</a:t>
            </a:fld>
            <a:endParaRPr lang="fr-FR"/>
          </a:p>
        </p:txBody>
      </p:sp>
      <p:graphicFrame>
        <p:nvGraphicFramePr>
          <p:cNvPr id="5" name="Tableau 5">
            <a:extLst>
              <a:ext uri="{FF2B5EF4-FFF2-40B4-BE49-F238E27FC236}">
                <a16:creationId xmlns:a16="http://schemas.microsoft.com/office/drawing/2014/main" id="{705217D7-0673-4F12-3BF5-1404DF9162DE}"/>
              </a:ext>
            </a:extLst>
          </p:cNvPr>
          <p:cNvGraphicFramePr>
            <a:graphicFrameLocks noGrp="1"/>
          </p:cNvGraphicFramePr>
          <p:nvPr>
            <p:extLst>
              <p:ext uri="{D42A27DB-BD31-4B8C-83A1-F6EECF244321}">
                <p14:modId xmlns:p14="http://schemas.microsoft.com/office/powerpoint/2010/main" val="1813108455"/>
              </p:ext>
            </p:extLst>
          </p:nvPr>
        </p:nvGraphicFramePr>
        <p:xfrm>
          <a:off x="-2" y="1407176"/>
          <a:ext cx="12192002" cy="4939843"/>
        </p:xfrm>
        <a:graphic>
          <a:graphicData uri="http://schemas.openxmlformats.org/drawingml/2006/table">
            <a:tbl>
              <a:tblPr firstRow="1" bandRow="1">
                <a:tableStyleId>{5C22544A-7EE6-4342-B048-85BDC9FD1C3A}</a:tableStyleId>
              </a:tblPr>
              <a:tblGrid>
                <a:gridCol w="6096001">
                  <a:extLst>
                    <a:ext uri="{9D8B030D-6E8A-4147-A177-3AD203B41FA5}">
                      <a16:colId xmlns:a16="http://schemas.microsoft.com/office/drawing/2014/main" val="1704123932"/>
                    </a:ext>
                  </a:extLst>
                </a:gridCol>
                <a:gridCol w="6096001">
                  <a:extLst>
                    <a:ext uri="{9D8B030D-6E8A-4147-A177-3AD203B41FA5}">
                      <a16:colId xmlns:a16="http://schemas.microsoft.com/office/drawing/2014/main" val="3687429112"/>
                    </a:ext>
                  </a:extLst>
                </a:gridCol>
              </a:tblGrid>
              <a:tr h="1329958">
                <a:tc>
                  <a:txBody>
                    <a:bodyPr/>
                    <a:lstStyle/>
                    <a:p>
                      <a:r>
                        <a:rPr lang="fr-BE" sz="2800">
                          <a:solidFill>
                            <a:schemeClr val="tx1"/>
                          </a:solidFill>
                          <a:latin typeface="Avenir Next LT Pro Demi"/>
                        </a:rPr>
                        <a:t>Peuvent faire partie d’un bureau de dépouillement :</a:t>
                      </a:r>
                      <a:endParaRPr lang="fr-BE" sz="2800" dirty="0">
                        <a:solidFill>
                          <a:schemeClr val="tx1"/>
                        </a:solidFill>
                        <a:latin typeface="Avenir Next LT Pro Demi"/>
                      </a:endParaRPr>
                    </a:p>
                  </a:txBody>
                  <a:tcPr>
                    <a:solidFill>
                      <a:schemeClr val="accent6">
                        <a:lumMod val="60000"/>
                        <a:lumOff val="40000"/>
                      </a:schemeClr>
                    </a:solidFill>
                  </a:tcPr>
                </a:tc>
                <a:tc>
                  <a:txBody>
                    <a:bodyPr/>
                    <a:lstStyle/>
                    <a:p>
                      <a:r>
                        <a:rPr lang="fr-BE" sz="2800">
                          <a:solidFill>
                            <a:schemeClr val="tx1"/>
                          </a:solidFill>
                          <a:latin typeface="Avenir Next LT Pro Demi"/>
                        </a:rPr>
                        <a:t>Ne peuvent pas faire partie d’un bureau de dépouillement :</a:t>
                      </a:r>
                      <a:endParaRPr lang="fr-BE" sz="2800" dirty="0">
                        <a:solidFill>
                          <a:schemeClr val="tx1"/>
                        </a:solidFill>
                        <a:latin typeface="Avenir Next LT Pro Demi"/>
                      </a:endParaRPr>
                    </a:p>
                  </a:txBody>
                  <a:tcPr>
                    <a:solidFill>
                      <a:srgbClr val="FF0000"/>
                    </a:solidFill>
                  </a:tcPr>
                </a:tc>
                <a:extLst>
                  <a:ext uri="{0D108BD9-81ED-4DB2-BD59-A6C34878D82A}">
                    <a16:rowId xmlns:a16="http://schemas.microsoft.com/office/drawing/2014/main" val="264034536"/>
                  </a:ext>
                </a:extLst>
              </a:tr>
              <a:tr h="3609885">
                <a:tc>
                  <a:txBody>
                    <a:bodyPr/>
                    <a:lstStyle/>
                    <a:p>
                      <a:pPr marL="457200" indent="-457200">
                        <a:buFont typeface="Wingdings" panose="020B0604020202020204" pitchFamily="34" charset="0"/>
                        <a:buChar char="ü"/>
                      </a:pPr>
                      <a:r>
                        <a:rPr lang="fr-BE" sz="2800">
                          <a:latin typeface="Avenir Next LT Pro Demi"/>
                        </a:rPr>
                        <a:t>Les membres de la famille d’un candidat</a:t>
                      </a:r>
                    </a:p>
                    <a:p>
                      <a:pPr marL="457200" indent="-457200">
                        <a:buFont typeface="Wingdings" panose="020B0604020202020204" pitchFamily="34" charset="0"/>
                        <a:buChar char="ü"/>
                      </a:pPr>
                      <a:r>
                        <a:rPr lang="fr-BE" sz="2800">
                          <a:latin typeface="Avenir Next LT Pro Demi"/>
                        </a:rPr>
                        <a:t>Les directeurs généraux de la commune ou du CPAS</a:t>
                      </a:r>
                    </a:p>
                    <a:p>
                      <a:pPr marL="457200" indent="-457200">
                        <a:buFont typeface="Wingdings" panose="020B0604020202020204" pitchFamily="34" charset="0"/>
                        <a:buChar char="ü"/>
                      </a:pPr>
                      <a:r>
                        <a:rPr lang="fr-BE" sz="2800">
                          <a:latin typeface="Avenir Next LT Pro Demi"/>
                        </a:rPr>
                        <a:t>Les directeurs financiers de la commune ou du CPAS</a:t>
                      </a:r>
                      <a:endParaRPr lang="fr-BE" sz="2800" dirty="0">
                        <a:latin typeface="Avenir Next LT Pro Demi"/>
                      </a:endParaRPr>
                    </a:p>
                  </a:txBody>
                  <a:tcPr>
                    <a:solidFill>
                      <a:schemeClr val="accent6">
                        <a:lumMod val="60000"/>
                        <a:lumOff val="40000"/>
                      </a:schemeClr>
                    </a:solidFill>
                  </a:tcPr>
                </a:tc>
                <a:tc>
                  <a:txBody>
                    <a:bodyPr/>
                    <a:lstStyle/>
                    <a:p>
                      <a:pPr marL="457200" indent="-457200">
                        <a:buFont typeface="Arial" panose="020B0604020202020204" pitchFamily="34" charset="0"/>
                        <a:buChar char="•"/>
                      </a:pPr>
                      <a:r>
                        <a:rPr lang="fr-BE" sz="2800" strike="sngStrike">
                          <a:latin typeface="Avenir Next LT Pro Demi"/>
                        </a:rPr>
                        <a:t>Les candidats</a:t>
                      </a:r>
                    </a:p>
                    <a:p>
                      <a:pPr marL="457200" indent="-457200">
                        <a:buFont typeface="Arial" panose="020B0604020202020204" pitchFamily="34" charset="0"/>
                        <a:buChar char="•"/>
                      </a:pPr>
                      <a:r>
                        <a:rPr lang="fr-BE" sz="2800" strike="sngStrike">
                          <a:latin typeface="Avenir Next LT Pro Demi"/>
                        </a:rPr>
                        <a:t>Les témoins</a:t>
                      </a:r>
                    </a:p>
                    <a:p>
                      <a:pPr marL="457200" indent="-457200">
                        <a:buFont typeface="Arial" panose="020B0604020202020204" pitchFamily="34" charset="0"/>
                        <a:buChar char="•"/>
                      </a:pPr>
                      <a:r>
                        <a:rPr lang="fr-BE" sz="2800" strike="sngStrike">
                          <a:latin typeface="Avenir Next LT Pro Demi"/>
                        </a:rPr>
                        <a:t>Les élus sortants</a:t>
                      </a:r>
                      <a:endParaRPr lang="fr-BE" sz="2800" strike="sngStrike" dirty="0">
                        <a:latin typeface="Avenir Next LT Pro Demi"/>
                      </a:endParaRPr>
                    </a:p>
                  </a:txBody>
                  <a:tcPr>
                    <a:solidFill>
                      <a:srgbClr val="FF0000"/>
                    </a:solidFill>
                  </a:tcPr>
                </a:tc>
                <a:extLst>
                  <a:ext uri="{0D108BD9-81ED-4DB2-BD59-A6C34878D82A}">
                    <a16:rowId xmlns:a16="http://schemas.microsoft.com/office/drawing/2014/main" val="2585148273"/>
                  </a:ext>
                </a:extLst>
              </a:tr>
            </a:tbl>
          </a:graphicData>
        </a:graphic>
      </p:graphicFrame>
    </p:spTree>
    <p:extLst>
      <p:ext uri="{BB962C8B-B14F-4D97-AF65-F5344CB8AC3E}">
        <p14:creationId xmlns:p14="http://schemas.microsoft.com/office/powerpoint/2010/main" val="61345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1334A-241A-4BA2-ACEB-7DD64756B276}"/>
              </a:ext>
            </a:extLst>
          </p:cNvPr>
          <p:cNvSpPr>
            <a:spLocks noGrp="1"/>
          </p:cNvSpPr>
          <p:nvPr>
            <p:ph type="title"/>
          </p:nvPr>
        </p:nvSpPr>
        <p:spPr>
          <a:xfrm>
            <a:off x="838200" y="194144"/>
            <a:ext cx="10636624" cy="912150"/>
          </a:xfrm>
        </p:spPr>
        <p:txBody>
          <a:bodyPr/>
          <a:lstStyle/>
          <a:p>
            <a:r>
              <a:rPr lang="fr-BE"/>
              <a:t>Les témoins (1)</a:t>
            </a:r>
          </a:p>
        </p:txBody>
      </p:sp>
      <p:sp>
        <p:nvSpPr>
          <p:cNvPr id="7" name="Espace réservé du numéro de diapositive 6">
            <a:extLst>
              <a:ext uri="{FF2B5EF4-FFF2-40B4-BE49-F238E27FC236}">
                <a16:creationId xmlns:a16="http://schemas.microsoft.com/office/drawing/2014/main" id="{9C3AE727-CFB7-CD4B-AB3B-1FFCD5A76AA0}"/>
              </a:ext>
            </a:extLst>
          </p:cNvPr>
          <p:cNvSpPr>
            <a:spLocks noGrp="1"/>
          </p:cNvSpPr>
          <p:nvPr>
            <p:ph type="sldNum" sz="quarter" idx="4"/>
          </p:nvPr>
        </p:nvSpPr>
        <p:spPr/>
        <p:txBody>
          <a:bodyPr/>
          <a:lstStyle/>
          <a:p>
            <a:fld id="{B310C148-1F61-5E4B-832C-FF724BEAA9FC}" type="slidenum">
              <a:rPr lang="fr-FR" smtClean="0"/>
              <a:pPr/>
              <a:t>13</a:t>
            </a:fld>
            <a:endParaRPr lang="fr-FR"/>
          </a:p>
        </p:txBody>
      </p:sp>
      <p:sp>
        <p:nvSpPr>
          <p:cNvPr id="8" name="ZoneTexte 7">
            <a:extLst>
              <a:ext uri="{FF2B5EF4-FFF2-40B4-BE49-F238E27FC236}">
                <a16:creationId xmlns:a16="http://schemas.microsoft.com/office/drawing/2014/main" id="{3C71A387-0482-FBD3-9663-9BB581F14B46}"/>
              </a:ext>
            </a:extLst>
          </p:cNvPr>
          <p:cNvSpPr txBox="1"/>
          <p:nvPr/>
        </p:nvSpPr>
        <p:spPr>
          <a:xfrm>
            <a:off x="331008" y="1843950"/>
            <a:ext cx="11529984" cy="2308324"/>
          </a:xfrm>
          <a:prstGeom prst="rect">
            <a:avLst/>
          </a:prstGeom>
          <a:noFill/>
          <a:ln>
            <a:solidFill>
              <a:srgbClr val="F4F4F4"/>
            </a:solidFill>
          </a:ln>
        </p:spPr>
        <p:txBody>
          <a:bodyPr wrap="square" lIns="91440" tIns="45720" rIns="91440" bIns="45720" rtlCol="0" anchor="t">
            <a:spAutoFit/>
          </a:bodyPr>
          <a:lstStyle/>
          <a:p>
            <a:pPr algn="just"/>
            <a:r>
              <a:rPr lang="fr-BE" sz="3600" dirty="0">
                <a:solidFill>
                  <a:schemeClr val="bg1"/>
                </a:solidFill>
                <a:latin typeface="Avenir Next LT Pro Demi"/>
              </a:rPr>
              <a:t>Pour être admis à siéger, les témoins doivent produire la lettre signée par l'un des candidats et contresignée par le président du bureau de circonscription - qui les désigne pour siéger dans votre bureau. </a:t>
            </a:r>
          </a:p>
        </p:txBody>
      </p:sp>
      <p:pic>
        <p:nvPicPr>
          <p:cNvPr id="16" name="Graphique 15" descr="Chèque contour">
            <a:extLst>
              <a:ext uri="{FF2B5EF4-FFF2-40B4-BE49-F238E27FC236}">
                <a16:creationId xmlns:a16="http://schemas.microsoft.com/office/drawing/2014/main" id="{D1AE290B-3C32-5146-4CD9-A510232BE3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3237" y="4682656"/>
            <a:ext cx="1981200" cy="1981200"/>
          </a:xfrm>
          <a:prstGeom prst="rect">
            <a:avLst/>
          </a:prstGeom>
        </p:spPr>
      </p:pic>
    </p:spTree>
    <p:extLst>
      <p:ext uri="{BB962C8B-B14F-4D97-AF65-F5344CB8AC3E}">
        <p14:creationId xmlns:p14="http://schemas.microsoft.com/office/powerpoint/2010/main" val="2936332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1334A-241A-4BA2-ACEB-7DD64756B276}"/>
              </a:ext>
            </a:extLst>
          </p:cNvPr>
          <p:cNvSpPr>
            <a:spLocks noGrp="1"/>
          </p:cNvSpPr>
          <p:nvPr>
            <p:ph type="title"/>
          </p:nvPr>
        </p:nvSpPr>
        <p:spPr>
          <a:xfrm>
            <a:off x="3885127" y="0"/>
            <a:ext cx="4110318" cy="912150"/>
          </a:xfrm>
        </p:spPr>
        <p:txBody>
          <a:bodyPr/>
          <a:lstStyle/>
          <a:p>
            <a:r>
              <a:rPr lang="fr-BE" dirty="0"/>
              <a:t>Les témoins (2)</a:t>
            </a:r>
          </a:p>
        </p:txBody>
      </p:sp>
      <p:sp>
        <p:nvSpPr>
          <p:cNvPr id="4" name="Espace réservé du texte 3">
            <a:extLst>
              <a:ext uri="{FF2B5EF4-FFF2-40B4-BE49-F238E27FC236}">
                <a16:creationId xmlns:a16="http://schemas.microsoft.com/office/drawing/2014/main" id="{FC040473-E759-467D-A3DB-DD276CD592EA}"/>
              </a:ext>
            </a:extLst>
          </p:cNvPr>
          <p:cNvSpPr>
            <a:spLocks noGrp="1"/>
          </p:cNvSpPr>
          <p:nvPr>
            <p:ph type="body" sz="quarter" idx="12"/>
          </p:nvPr>
        </p:nvSpPr>
        <p:spPr>
          <a:xfrm>
            <a:off x="-142875" y="930756"/>
            <a:ext cx="12184127" cy="780256"/>
          </a:xfrm>
        </p:spPr>
        <p:txBody>
          <a:bodyPr>
            <a:normAutofit/>
          </a:bodyPr>
          <a:lstStyle/>
          <a:p>
            <a:pPr algn="ctr"/>
            <a:r>
              <a:rPr lang="fr-BE" sz="3600"/>
              <a:t>Les témoins ne peuvent en aucun cas :</a:t>
            </a:r>
          </a:p>
        </p:txBody>
      </p:sp>
      <p:sp>
        <p:nvSpPr>
          <p:cNvPr id="7" name="Espace réservé du numéro de diapositive 6">
            <a:extLst>
              <a:ext uri="{FF2B5EF4-FFF2-40B4-BE49-F238E27FC236}">
                <a16:creationId xmlns:a16="http://schemas.microsoft.com/office/drawing/2014/main" id="{9C3AE727-CFB7-CD4B-AB3B-1FFCD5A76AA0}"/>
              </a:ext>
            </a:extLst>
          </p:cNvPr>
          <p:cNvSpPr>
            <a:spLocks noGrp="1"/>
          </p:cNvSpPr>
          <p:nvPr>
            <p:ph type="sldNum" sz="quarter" idx="4"/>
          </p:nvPr>
        </p:nvSpPr>
        <p:spPr/>
        <p:txBody>
          <a:bodyPr/>
          <a:lstStyle/>
          <a:p>
            <a:fld id="{B310C148-1F61-5E4B-832C-FF724BEAA9FC}" type="slidenum">
              <a:rPr lang="fr-FR" smtClean="0"/>
              <a:pPr/>
              <a:t>14</a:t>
            </a:fld>
            <a:endParaRPr lang="fr-FR"/>
          </a:p>
        </p:txBody>
      </p:sp>
      <p:graphicFrame>
        <p:nvGraphicFramePr>
          <p:cNvPr id="9" name="Espace réservé du texte 5">
            <a:extLst>
              <a:ext uri="{FF2B5EF4-FFF2-40B4-BE49-F238E27FC236}">
                <a16:creationId xmlns:a16="http://schemas.microsoft.com/office/drawing/2014/main" id="{059F7701-CFDC-9E4B-43BB-8A9659801EE5}"/>
              </a:ext>
            </a:extLst>
          </p:cNvPr>
          <p:cNvGraphicFramePr/>
          <p:nvPr>
            <p:extLst>
              <p:ext uri="{D42A27DB-BD31-4B8C-83A1-F6EECF244321}">
                <p14:modId xmlns:p14="http://schemas.microsoft.com/office/powerpoint/2010/main" val="40959287"/>
              </p:ext>
            </p:extLst>
          </p:nvPr>
        </p:nvGraphicFramePr>
        <p:xfrm>
          <a:off x="18361" y="1895476"/>
          <a:ext cx="11944910" cy="4816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96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8EB55-A8D2-A46F-A745-65D3876C3118}"/>
              </a:ext>
            </a:extLst>
          </p:cNvPr>
          <p:cNvSpPr>
            <a:spLocks noGrp="1"/>
          </p:cNvSpPr>
          <p:nvPr>
            <p:ph type="title"/>
          </p:nvPr>
        </p:nvSpPr>
        <p:spPr>
          <a:xfrm>
            <a:off x="0" y="932330"/>
            <a:ext cx="12192000" cy="5862918"/>
          </a:xfrm>
        </p:spPr>
        <p:txBody>
          <a:bodyPr>
            <a:normAutofit/>
          </a:bodyPr>
          <a:lstStyle/>
          <a:p>
            <a:pPr>
              <a:lnSpc>
                <a:spcPct val="107000"/>
              </a:lnSpc>
              <a:spcAft>
                <a:spcPts val="800"/>
              </a:spcAft>
            </a:pPr>
            <a:r>
              <a:rPr lang="fr-FR" sz="3600" b="0" dirty="0">
                <a:effectLst/>
                <a:latin typeface="Avenir Next LT Pro Demi"/>
              </a:rPr>
              <a:t>Si un témoin ne respecte pas ces règles, vous pouvez lui donner un avertissement ou même l'expulser du local, selon le degré de gravité que vous estimerez devoir donner à l'incident. </a:t>
            </a:r>
            <a:br>
              <a:rPr lang="fr-FR" sz="3600" dirty="0">
                <a:effectLst/>
              </a:rPr>
            </a:br>
            <a:br>
              <a:rPr lang="fr-FR" sz="3600" dirty="0">
                <a:effectLst/>
              </a:rPr>
            </a:br>
            <a:br>
              <a:rPr lang="fr-BE" sz="3600" dirty="0">
                <a:effectLst/>
              </a:rPr>
            </a:br>
            <a:r>
              <a:rPr lang="fr-FR" sz="3600" b="0" dirty="0">
                <a:effectLst/>
                <a:latin typeface="Avenir Next LT Pro Demi"/>
              </a:rPr>
              <a:t>Consignez dans le procès-verbal la mesure prise (par exemple l'ordre d'expulsion) et les motifs de celle-ci. </a:t>
            </a:r>
            <a:br>
              <a:rPr lang="fr-BE" sz="4800" dirty="0">
                <a:effectLst/>
                <a:latin typeface="Avenir Next LT Pro Demi"/>
                <a:ea typeface="Times New Roman" panose="02020603050405020304" pitchFamily="18" charset="0"/>
                <a:cs typeface="Times New Roman" panose="02020603050405020304" pitchFamily="18" charset="0"/>
              </a:rPr>
            </a:br>
            <a:endParaRPr lang="fr-BE" sz="4800" dirty="0"/>
          </a:p>
        </p:txBody>
      </p:sp>
      <p:sp>
        <p:nvSpPr>
          <p:cNvPr id="7" name="Espace réservé du numéro de diapositive 6">
            <a:extLst>
              <a:ext uri="{FF2B5EF4-FFF2-40B4-BE49-F238E27FC236}">
                <a16:creationId xmlns:a16="http://schemas.microsoft.com/office/drawing/2014/main" id="{3061278C-95B1-B0C8-5CA0-C431ABDE0D0A}"/>
              </a:ext>
            </a:extLst>
          </p:cNvPr>
          <p:cNvSpPr>
            <a:spLocks noGrp="1"/>
          </p:cNvSpPr>
          <p:nvPr>
            <p:ph type="sldNum" sz="quarter" idx="4"/>
          </p:nvPr>
        </p:nvSpPr>
        <p:spPr/>
        <p:txBody>
          <a:bodyPr/>
          <a:lstStyle/>
          <a:p>
            <a:fld id="{B310C148-1F61-5E4B-832C-FF724BEAA9FC}" type="slidenum">
              <a:rPr lang="fr-FR" smtClean="0"/>
              <a:pPr/>
              <a:t>15</a:t>
            </a:fld>
            <a:endParaRPr lang="fr-FR"/>
          </a:p>
        </p:txBody>
      </p:sp>
      <p:pic>
        <p:nvPicPr>
          <p:cNvPr id="4" name="Graphique 3" descr="Panneau d’interdiction avec un remplissage uni">
            <a:extLst>
              <a:ext uri="{FF2B5EF4-FFF2-40B4-BE49-F238E27FC236}">
                <a16:creationId xmlns:a16="http://schemas.microsoft.com/office/drawing/2014/main" id="{F4469CDA-5C9C-81C4-C73B-D02666D1DD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4824" y="3429000"/>
            <a:ext cx="1061369" cy="1061369"/>
          </a:xfrm>
          <a:prstGeom prst="rect">
            <a:avLst/>
          </a:prstGeom>
        </p:spPr>
      </p:pic>
      <p:sp>
        <p:nvSpPr>
          <p:cNvPr id="8" name="ZoneTexte 7">
            <a:extLst>
              <a:ext uri="{FF2B5EF4-FFF2-40B4-BE49-F238E27FC236}">
                <a16:creationId xmlns:a16="http://schemas.microsoft.com/office/drawing/2014/main" id="{4E328C5E-3B7F-5978-53E8-B3547ABDAAAD}"/>
              </a:ext>
            </a:extLst>
          </p:cNvPr>
          <p:cNvSpPr txBox="1"/>
          <p:nvPr/>
        </p:nvSpPr>
        <p:spPr>
          <a:xfrm>
            <a:off x="9092" y="0"/>
            <a:ext cx="12192377" cy="769441"/>
          </a:xfrm>
          <a:prstGeom prst="rect">
            <a:avLst/>
          </a:prstGeom>
          <a:noFill/>
        </p:spPr>
        <p:txBody>
          <a:bodyPr wrap="square" lIns="91440" tIns="45720" rIns="91440" bIns="45720" anchor="t">
            <a:spAutoFit/>
          </a:bodyPr>
          <a:lstStyle/>
          <a:p>
            <a:pPr algn="ctr"/>
            <a:r>
              <a:rPr kumimoji="0" lang="fr-BE" sz="4400" b="1" i="0" u="none" strike="noStrike" kern="1200" cap="none" spc="0" normalizeH="0" baseline="0" noProof="0" dirty="0">
                <a:ln>
                  <a:noFill/>
                </a:ln>
                <a:solidFill>
                  <a:prstClr val="white"/>
                </a:solidFill>
                <a:effectLst/>
                <a:uLnTx/>
                <a:uFillTx/>
                <a:latin typeface="Avenir Next LT Pro Demi" panose="020B0504020202020204" pitchFamily="34" charset="77"/>
                <a:ea typeface="+mj-ea"/>
                <a:cs typeface="Arial" panose="020B0604020202020204" pitchFamily="34" charset="0"/>
              </a:rPr>
              <a:t>Les témoins (</a:t>
            </a:r>
            <a:r>
              <a:rPr lang="fr-BE" sz="4400" b="1" dirty="0">
                <a:solidFill>
                  <a:prstClr val="white"/>
                </a:solidFill>
                <a:latin typeface="Avenir Next LT Pro Demi" panose="020B0504020202020204" pitchFamily="34" charset="77"/>
                <a:ea typeface="+mj-ea"/>
                <a:cs typeface="Arial" panose="020B0604020202020204" pitchFamily="34" charset="0"/>
              </a:rPr>
              <a:t>3</a:t>
            </a:r>
            <a:r>
              <a:rPr kumimoji="0" lang="fr-BE" sz="4400" b="1" i="0" u="none" strike="noStrike" kern="1200" cap="none" spc="0" normalizeH="0" baseline="0" noProof="0" dirty="0">
                <a:ln>
                  <a:noFill/>
                </a:ln>
                <a:solidFill>
                  <a:prstClr val="white"/>
                </a:solidFill>
                <a:effectLst/>
                <a:uLnTx/>
                <a:uFillTx/>
                <a:latin typeface="Avenir Next LT Pro Demi" panose="020B0504020202020204" pitchFamily="34" charset="77"/>
                <a:ea typeface="+mj-ea"/>
                <a:cs typeface="Arial" panose="020B0604020202020204" pitchFamily="34" charset="0"/>
              </a:rPr>
              <a:t>)</a:t>
            </a:r>
            <a:endParaRPr lang="fr-BE" dirty="0">
              <a:ea typeface="Calibri" panose="020F0502020204030204"/>
              <a:cs typeface="Calibri" panose="020F0502020204030204"/>
            </a:endParaRPr>
          </a:p>
        </p:txBody>
      </p:sp>
    </p:spTree>
    <p:extLst>
      <p:ext uri="{BB962C8B-B14F-4D97-AF65-F5344CB8AC3E}">
        <p14:creationId xmlns:p14="http://schemas.microsoft.com/office/powerpoint/2010/main" val="1156731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D01C39-0184-AC0C-D895-D3F2FBDD5ABB}"/>
              </a:ext>
            </a:extLst>
          </p:cNvPr>
          <p:cNvSpPr>
            <a:spLocks noGrp="1"/>
          </p:cNvSpPr>
          <p:nvPr>
            <p:ph type="title"/>
          </p:nvPr>
        </p:nvSpPr>
        <p:spPr>
          <a:xfrm>
            <a:off x="510988" y="347927"/>
            <a:ext cx="11376212" cy="1168889"/>
          </a:xfrm>
        </p:spPr>
        <p:txBody>
          <a:bodyPr>
            <a:normAutofit/>
          </a:bodyPr>
          <a:lstStyle/>
          <a:p>
            <a:r>
              <a:rPr lang="fr-BE" dirty="0"/>
              <a:t>Que faire si le bureau est incomplet à 14h ?</a:t>
            </a:r>
          </a:p>
        </p:txBody>
      </p:sp>
      <p:sp>
        <p:nvSpPr>
          <p:cNvPr id="3" name="Espace réservé du texte 2">
            <a:extLst>
              <a:ext uri="{FF2B5EF4-FFF2-40B4-BE49-F238E27FC236}">
                <a16:creationId xmlns:a16="http://schemas.microsoft.com/office/drawing/2014/main" id="{B1D60516-F1D9-706E-CC5F-92B35C4FFFE0}"/>
              </a:ext>
            </a:extLst>
          </p:cNvPr>
          <p:cNvSpPr>
            <a:spLocks noGrp="1"/>
          </p:cNvSpPr>
          <p:nvPr>
            <p:ph type="body" idx="1"/>
          </p:nvPr>
        </p:nvSpPr>
        <p:spPr>
          <a:xfrm>
            <a:off x="317561" y="2116023"/>
            <a:ext cx="11578342" cy="4241849"/>
          </a:xfrm>
        </p:spPr>
        <p:txBody>
          <a:bodyPr>
            <a:normAutofit/>
          </a:bodyPr>
          <a:lstStyle/>
          <a:p>
            <a:pPr algn="just"/>
            <a:r>
              <a:rPr lang="fr-BE" dirty="0">
                <a:latin typeface="Avenir Next LT Pro Demi"/>
              </a:rPr>
              <a:t>Vérifiez si des assesseurs suppléants convoqués pour les autres bureaux de dépouillement sont disponibles. </a:t>
            </a:r>
          </a:p>
          <a:p>
            <a:pPr algn="just"/>
            <a:endParaRPr lang="fr-BE" dirty="0">
              <a:latin typeface="Avenir Next LT Pro Demi"/>
            </a:endParaRPr>
          </a:p>
          <a:p>
            <a:pPr algn="just"/>
            <a:r>
              <a:rPr lang="fr-BE" dirty="0">
                <a:latin typeface="Avenir Next LT Pro Demi"/>
              </a:rPr>
              <a:t>Il est prévu que les assesseurs convoqués pour un même centre de dépouillement restent dans ce centre jusqu’à ce que tous les bureaux du bâtiment se soient constitués. </a:t>
            </a:r>
          </a:p>
          <a:p>
            <a:pPr algn="just"/>
            <a:endParaRPr lang="fr-BE" dirty="0">
              <a:latin typeface="Avenir Next LT Pro Demi"/>
            </a:endParaRPr>
          </a:p>
          <a:p>
            <a:pPr algn="just"/>
            <a:endParaRPr lang="fr-BE" dirty="0"/>
          </a:p>
        </p:txBody>
      </p:sp>
      <p:sp>
        <p:nvSpPr>
          <p:cNvPr id="4" name="Espace réservé du numéro de diapositive 3">
            <a:extLst>
              <a:ext uri="{FF2B5EF4-FFF2-40B4-BE49-F238E27FC236}">
                <a16:creationId xmlns:a16="http://schemas.microsoft.com/office/drawing/2014/main" id="{A19CC6D4-E6F1-B610-CB8C-635557D0EFEC}"/>
              </a:ext>
            </a:extLst>
          </p:cNvPr>
          <p:cNvSpPr>
            <a:spLocks noGrp="1"/>
          </p:cNvSpPr>
          <p:nvPr>
            <p:ph type="sldNum" sz="quarter" idx="4"/>
          </p:nvPr>
        </p:nvSpPr>
        <p:spPr/>
        <p:txBody>
          <a:bodyPr/>
          <a:lstStyle/>
          <a:p>
            <a:fld id="{B310C148-1F61-5E4B-832C-FF724BEAA9FC}" type="slidenum">
              <a:rPr lang="fr-FR" smtClean="0"/>
              <a:pPr/>
              <a:t>16</a:t>
            </a:fld>
            <a:endParaRPr lang="fr-FR" dirty="0"/>
          </a:p>
        </p:txBody>
      </p:sp>
    </p:spTree>
    <p:extLst>
      <p:ext uri="{BB962C8B-B14F-4D97-AF65-F5344CB8AC3E}">
        <p14:creationId xmlns:p14="http://schemas.microsoft.com/office/powerpoint/2010/main" val="953134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9E99D-11B8-4EE0-A8FC-C60A540062D1}"/>
              </a:ext>
            </a:extLst>
          </p:cNvPr>
          <p:cNvSpPr>
            <a:spLocks noGrp="1"/>
          </p:cNvSpPr>
          <p:nvPr>
            <p:ph type="title"/>
          </p:nvPr>
        </p:nvSpPr>
        <p:spPr/>
        <p:txBody>
          <a:bodyPr/>
          <a:lstStyle/>
          <a:p>
            <a:r>
              <a:rPr lang="fr-BE"/>
              <a:t>Vérification des équipements</a:t>
            </a:r>
            <a:endParaRPr lang="fr-BE" sz="3600" b="0">
              <a:latin typeface="Avenir Next LT Pro" panose="020B0504020202020204" pitchFamily="34" charset="77"/>
            </a:endParaRPr>
          </a:p>
        </p:txBody>
      </p:sp>
      <p:sp>
        <p:nvSpPr>
          <p:cNvPr id="3" name="Espace réservé du texte 2">
            <a:extLst>
              <a:ext uri="{FF2B5EF4-FFF2-40B4-BE49-F238E27FC236}">
                <a16:creationId xmlns:a16="http://schemas.microsoft.com/office/drawing/2014/main" id="{02754B8C-3829-4FAE-87BE-5C40515B95DF}"/>
              </a:ext>
            </a:extLst>
          </p:cNvPr>
          <p:cNvSpPr>
            <a:spLocks noGrp="1"/>
          </p:cNvSpPr>
          <p:nvPr>
            <p:ph type="body" idx="1"/>
          </p:nvPr>
        </p:nvSpPr>
        <p:spPr/>
        <p:txBody>
          <a:bodyPr>
            <a:normAutofit fontScale="92500" lnSpcReduction="20000"/>
          </a:bodyPr>
          <a:lstStyle/>
          <a:p>
            <a:pPr lvl="0" rtl="0"/>
            <a:r>
              <a:rPr lang="fr-BE" dirty="0"/>
              <a:t>Mobilier dans le local : tables, chaises, ordinateurs, clés USB, codes…</a:t>
            </a:r>
          </a:p>
        </p:txBody>
      </p:sp>
      <p:sp>
        <p:nvSpPr>
          <p:cNvPr id="4" name="Espace réservé du texte 3">
            <a:extLst>
              <a:ext uri="{FF2B5EF4-FFF2-40B4-BE49-F238E27FC236}">
                <a16:creationId xmlns:a16="http://schemas.microsoft.com/office/drawing/2014/main" id="{872B299B-A6E2-4325-804C-56DB811E4544}"/>
              </a:ext>
            </a:extLst>
          </p:cNvPr>
          <p:cNvSpPr>
            <a:spLocks noGrp="1"/>
          </p:cNvSpPr>
          <p:nvPr>
            <p:ph type="body" idx="11"/>
          </p:nvPr>
        </p:nvSpPr>
        <p:spPr/>
        <p:txBody>
          <a:bodyPr>
            <a:normAutofit lnSpcReduction="10000"/>
          </a:bodyPr>
          <a:lstStyle/>
          <a:p>
            <a:pPr lvl="0" rtl="0"/>
            <a:r>
              <a:rPr lang="fr-BE" sz="2800" dirty="0"/>
              <a:t>Formulaires / listes à compléter et enveloppes</a:t>
            </a:r>
          </a:p>
        </p:txBody>
      </p:sp>
      <p:sp>
        <p:nvSpPr>
          <p:cNvPr id="5" name="Espace réservé du texte 4">
            <a:extLst>
              <a:ext uri="{FF2B5EF4-FFF2-40B4-BE49-F238E27FC236}">
                <a16:creationId xmlns:a16="http://schemas.microsoft.com/office/drawing/2014/main" id="{8547945F-CB34-4840-BEE2-9E8749DD08F8}"/>
              </a:ext>
            </a:extLst>
          </p:cNvPr>
          <p:cNvSpPr>
            <a:spLocks noGrp="1"/>
          </p:cNvSpPr>
          <p:nvPr>
            <p:ph type="body" idx="13"/>
          </p:nvPr>
        </p:nvSpPr>
        <p:spPr/>
        <p:txBody>
          <a:bodyPr>
            <a:normAutofit fontScale="92500"/>
          </a:bodyPr>
          <a:lstStyle/>
          <a:p>
            <a:pPr lvl="0" rtl="0"/>
            <a:r>
              <a:rPr lang="fr-BE" sz="2800" dirty="0"/>
              <a:t>Matériel de dépouillement : 2 ordinateurs reliés par un câble</a:t>
            </a:r>
          </a:p>
        </p:txBody>
      </p:sp>
      <p:sp>
        <p:nvSpPr>
          <p:cNvPr id="6" name="Espace réservé du texte 5">
            <a:extLst>
              <a:ext uri="{FF2B5EF4-FFF2-40B4-BE49-F238E27FC236}">
                <a16:creationId xmlns:a16="http://schemas.microsoft.com/office/drawing/2014/main" id="{D0E84F62-B00D-4C9F-9C84-21AA3AE6D9DC}"/>
              </a:ext>
            </a:extLst>
          </p:cNvPr>
          <p:cNvSpPr>
            <a:spLocks noGrp="1"/>
          </p:cNvSpPr>
          <p:nvPr>
            <p:ph type="body" idx="15"/>
          </p:nvPr>
        </p:nvSpPr>
        <p:spPr>
          <a:xfrm>
            <a:off x="9341626" y="4661400"/>
            <a:ext cx="2616386" cy="1699336"/>
          </a:xfrm>
        </p:spPr>
        <p:txBody>
          <a:bodyPr vert="horz" lIns="91440" tIns="45720" rIns="91440" bIns="45720" rtlCol="0" anchor="ctr">
            <a:normAutofit/>
          </a:bodyPr>
          <a:lstStyle/>
          <a:p>
            <a:r>
              <a:rPr lang="fr-BE" dirty="0">
                <a:latin typeface="Avenir Next LT Pro"/>
              </a:rPr>
              <a:t>Tampons et chevalets</a:t>
            </a:r>
          </a:p>
          <a:p>
            <a:endParaRPr lang="fr-BE" dirty="0">
              <a:latin typeface="Avenir Next LT Pro"/>
            </a:endParaRPr>
          </a:p>
        </p:txBody>
      </p:sp>
      <p:pic>
        <p:nvPicPr>
          <p:cNvPr id="20" name="Espace réservé de l'image en ligne 19" descr="Table et chaises avec un remplissage uni">
            <a:extLst>
              <a:ext uri="{FF2B5EF4-FFF2-40B4-BE49-F238E27FC236}">
                <a16:creationId xmlns:a16="http://schemas.microsoft.com/office/drawing/2014/main" id="{F8E932EB-C6DF-40E8-98A8-3F5C8B5DA581}"/>
              </a:ext>
            </a:extLst>
          </p:cNvPr>
          <p:cNvPicPr>
            <a:picLocks noGrp="1" noChangeAspect="1"/>
          </p:cNvPicPr>
          <p:nvPr>
            <p:ph type="clipArt" sz="quarter" idx="1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6578" y="2671987"/>
            <a:ext cx="1409666" cy="1409666"/>
          </a:xfrm>
        </p:spPr>
      </p:pic>
      <p:pic>
        <p:nvPicPr>
          <p:cNvPr id="22" name="Espace réservé de l'image en ligne 21" descr="Liste avec un remplissage uni">
            <a:extLst>
              <a:ext uri="{FF2B5EF4-FFF2-40B4-BE49-F238E27FC236}">
                <a16:creationId xmlns:a16="http://schemas.microsoft.com/office/drawing/2014/main" id="{D92BF344-3149-456F-8B2C-08A6FB4A3422}"/>
              </a:ext>
            </a:extLst>
          </p:cNvPr>
          <p:cNvPicPr>
            <a:picLocks noGrp="1" noChangeAspect="1"/>
          </p:cNvPicPr>
          <p:nvPr>
            <p:ph type="clipArt" sz="quarter" idx="16"/>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71876" y="2724167"/>
            <a:ext cx="1409665" cy="1409665"/>
          </a:xfrm>
        </p:spPr>
      </p:pic>
      <p:pic>
        <p:nvPicPr>
          <p:cNvPr id="24" name="Espace réservé de l'image en ligne 23" descr="Crayon avec un remplissage uni">
            <a:extLst>
              <a:ext uri="{FF2B5EF4-FFF2-40B4-BE49-F238E27FC236}">
                <a16:creationId xmlns:a16="http://schemas.microsoft.com/office/drawing/2014/main" id="{E54DF2DC-94B4-4B94-8CAA-4E4EA4EBA034}"/>
              </a:ext>
            </a:extLst>
          </p:cNvPr>
          <p:cNvPicPr>
            <a:picLocks noGrp="1" noChangeAspect="1"/>
          </p:cNvPicPr>
          <p:nvPr>
            <p:ph type="clipArt" sz="quarter" idx="17"/>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907173" y="2671988"/>
            <a:ext cx="1409665" cy="1409665"/>
          </a:xfrm>
        </p:spPr>
      </p:pic>
      <p:pic>
        <p:nvPicPr>
          <p:cNvPr id="26" name="Espace réservé de l'image en ligne 25" descr="Coche avec un remplissage uni">
            <a:extLst>
              <a:ext uri="{FF2B5EF4-FFF2-40B4-BE49-F238E27FC236}">
                <a16:creationId xmlns:a16="http://schemas.microsoft.com/office/drawing/2014/main" id="{E3E292D7-80C9-47D0-83D1-B6E325B6BFCB}"/>
              </a:ext>
            </a:extLst>
          </p:cNvPr>
          <p:cNvPicPr>
            <a:picLocks noGrp="1" noChangeAspect="1"/>
          </p:cNvPicPr>
          <p:nvPr>
            <p:ph type="clipArt"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945756" y="2724167"/>
            <a:ext cx="1409666" cy="1409666"/>
          </a:xfrm>
        </p:spPr>
      </p:pic>
      <p:sp>
        <p:nvSpPr>
          <p:cNvPr id="7" name="Espace réservé du numéro de diapositive 6">
            <a:extLst>
              <a:ext uri="{FF2B5EF4-FFF2-40B4-BE49-F238E27FC236}">
                <a16:creationId xmlns:a16="http://schemas.microsoft.com/office/drawing/2014/main" id="{626C9348-F9F1-E14A-A99F-A3673FB61202}"/>
              </a:ext>
            </a:extLst>
          </p:cNvPr>
          <p:cNvSpPr>
            <a:spLocks noGrp="1"/>
          </p:cNvSpPr>
          <p:nvPr>
            <p:ph type="sldNum" sz="quarter" idx="4"/>
          </p:nvPr>
        </p:nvSpPr>
        <p:spPr/>
        <p:txBody>
          <a:bodyPr/>
          <a:lstStyle/>
          <a:p>
            <a:fld id="{B310C148-1F61-5E4B-832C-FF724BEAA9FC}" type="slidenum">
              <a:rPr lang="fr-FR" smtClean="0"/>
              <a:pPr/>
              <a:t>17</a:t>
            </a:fld>
            <a:endParaRPr lang="fr-FR"/>
          </a:p>
        </p:txBody>
      </p:sp>
    </p:spTree>
    <p:extLst>
      <p:ext uri="{BB962C8B-B14F-4D97-AF65-F5344CB8AC3E}">
        <p14:creationId xmlns:p14="http://schemas.microsoft.com/office/powerpoint/2010/main" val="953375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1BD941-7D97-D653-9F86-E23E93A8C0DB}"/>
              </a:ext>
            </a:extLst>
          </p:cNvPr>
          <p:cNvSpPr>
            <a:spLocks noGrp="1"/>
          </p:cNvSpPr>
          <p:nvPr>
            <p:ph type="title"/>
          </p:nvPr>
        </p:nvSpPr>
        <p:spPr>
          <a:xfrm>
            <a:off x="0" y="0"/>
            <a:ext cx="12194516" cy="717455"/>
          </a:xfrm>
        </p:spPr>
        <p:txBody>
          <a:bodyPr/>
          <a:lstStyle/>
          <a:p>
            <a:r>
              <a:rPr lang="fr-BE" dirty="0"/>
              <a:t>Les urnes</a:t>
            </a:r>
          </a:p>
        </p:txBody>
      </p:sp>
      <p:sp>
        <p:nvSpPr>
          <p:cNvPr id="3" name="Espace réservé du texte 2">
            <a:extLst>
              <a:ext uri="{FF2B5EF4-FFF2-40B4-BE49-F238E27FC236}">
                <a16:creationId xmlns:a16="http://schemas.microsoft.com/office/drawing/2014/main" id="{5A18DC8A-0444-D773-7278-0051F509C150}"/>
              </a:ext>
            </a:extLst>
          </p:cNvPr>
          <p:cNvSpPr>
            <a:spLocks noGrp="1"/>
          </p:cNvSpPr>
          <p:nvPr>
            <p:ph type="body" idx="1"/>
          </p:nvPr>
        </p:nvSpPr>
        <p:spPr>
          <a:xfrm>
            <a:off x="6373906" y="1228436"/>
            <a:ext cx="5674659" cy="5629564"/>
          </a:xfrm>
        </p:spPr>
        <p:txBody>
          <a:bodyPr>
            <a:normAutofit fontScale="92500" lnSpcReduction="20000"/>
          </a:bodyPr>
          <a:lstStyle/>
          <a:p>
            <a:pPr marL="457200" indent="-457200" algn="just" fontAlgn="base">
              <a:buFont typeface="Arial" panose="020B0604020202020204" pitchFamily="34" charset="0"/>
              <a:buChar char="•"/>
            </a:pPr>
            <a:r>
              <a:rPr lang="fr-BE" sz="2800" dirty="0">
                <a:latin typeface="Avenir Next LT Pro"/>
              </a:rPr>
              <a:t>Les urnes qui vous arrivent doivent être fermées. Si ce n’est pas le cas, indiquez-le au procès-verbal.</a:t>
            </a:r>
          </a:p>
          <a:p>
            <a:pPr marL="457200" indent="-457200" algn="just">
              <a:buFont typeface="Arial" panose="020B0604020202020204" pitchFamily="34" charset="0"/>
              <a:buChar char="•"/>
            </a:pPr>
            <a:endParaRPr lang="fr-BE" sz="2800" dirty="0">
              <a:latin typeface="Avenir Next LT Pro"/>
            </a:endParaRPr>
          </a:p>
          <a:p>
            <a:pPr marL="457200" indent="-457200" algn="just" fontAlgn="base">
              <a:buFont typeface="Arial" panose="020B0604020202020204" pitchFamily="34" charset="0"/>
              <a:buChar char="•"/>
            </a:pPr>
            <a:r>
              <a:rPr lang="fr-BE" sz="2800" dirty="0">
                <a:latin typeface="Avenir Next LT Pro"/>
              </a:rPr>
              <a:t>Vous recevrez le plus souvent 3 urnes. </a:t>
            </a:r>
          </a:p>
          <a:p>
            <a:pPr marL="457200" indent="-457200" algn="just">
              <a:buFont typeface="Arial" panose="020B0604020202020204" pitchFamily="34" charset="0"/>
              <a:buChar char="•"/>
            </a:pPr>
            <a:endParaRPr lang="fr-BE" sz="2800" dirty="0">
              <a:latin typeface="Avenir Next LT Pro"/>
            </a:endParaRPr>
          </a:p>
          <a:p>
            <a:pPr marL="457200" indent="-457200" algn="just" fontAlgn="base">
              <a:buFont typeface="Arial" panose="020B0604020202020204" pitchFamily="34" charset="0"/>
              <a:buChar char="•"/>
            </a:pPr>
            <a:r>
              <a:rPr lang="fr-BE" sz="2800" dirty="0">
                <a:latin typeface="Avenir Next LT Pro"/>
              </a:rPr>
              <a:t>Vérifiez que les documents amenés correspondent à la liste reprise ci-après. </a:t>
            </a:r>
          </a:p>
          <a:p>
            <a:pPr marL="457200" indent="-457200" algn="just">
              <a:buFont typeface="Arial" panose="020B0604020202020204" pitchFamily="34" charset="0"/>
              <a:buChar char="•"/>
            </a:pPr>
            <a:endParaRPr lang="fr-BE" sz="2800" dirty="0">
              <a:latin typeface="Avenir Next LT Pro"/>
            </a:endParaRPr>
          </a:p>
          <a:p>
            <a:pPr marL="457200" indent="-457200" algn="just" fontAlgn="base">
              <a:buFont typeface="Arial" panose="020B0604020202020204" pitchFamily="34" charset="0"/>
              <a:buChar char="•"/>
            </a:pPr>
            <a:r>
              <a:rPr lang="fr-BE" sz="2800" dirty="0">
                <a:latin typeface="Avenir Next LT Pro"/>
              </a:rPr>
              <a:t>Signez un récépissé au président du bureau de vote vous amenant son urne. </a:t>
            </a:r>
          </a:p>
          <a:p>
            <a:pPr algn="just" fontAlgn="base"/>
            <a:r>
              <a:rPr lang="fr-BE" sz="3200" dirty="0">
                <a:latin typeface="Avenir Next LT Pro"/>
              </a:rPr>
              <a:t> </a:t>
            </a:r>
          </a:p>
        </p:txBody>
      </p:sp>
      <p:sp>
        <p:nvSpPr>
          <p:cNvPr id="4" name="Espace réservé du numéro de diapositive 3">
            <a:extLst>
              <a:ext uri="{FF2B5EF4-FFF2-40B4-BE49-F238E27FC236}">
                <a16:creationId xmlns:a16="http://schemas.microsoft.com/office/drawing/2014/main" id="{11E640D8-76B1-CADE-F99B-E9D332031813}"/>
              </a:ext>
            </a:extLst>
          </p:cNvPr>
          <p:cNvSpPr>
            <a:spLocks noGrp="1"/>
          </p:cNvSpPr>
          <p:nvPr>
            <p:ph type="sldNum" sz="quarter" idx="4"/>
          </p:nvPr>
        </p:nvSpPr>
        <p:spPr/>
        <p:txBody>
          <a:bodyPr/>
          <a:lstStyle/>
          <a:p>
            <a:fld id="{B310C148-1F61-5E4B-832C-FF724BEAA9FC}" type="slidenum">
              <a:rPr lang="fr-FR" smtClean="0"/>
              <a:pPr/>
              <a:t>18</a:t>
            </a:fld>
            <a:endParaRPr lang="fr-FR"/>
          </a:p>
        </p:txBody>
      </p:sp>
      <p:pic>
        <p:nvPicPr>
          <p:cNvPr id="7" name="Image 6" descr="Une image contenant habits, mur, personne, intérieur&#10;&#10;Description générée automatiquement">
            <a:extLst>
              <a:ext uri="{FF2B5EF4-FFF2-40B4-BE49-F238E27FC236}">
                <a16:creationId xmlns:a16="http://schemas.microsoft.com/office/drawing/2014/main" id="{C0B5F6A6-8683-0870-E867-715DE9973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2748"/>
            <a:ext cx="6100430" cy="4066523"/>
          </a:xfrm>
          <a:prstGeom prst="rect">
            <a:avLst/>
          </a:prstGeom>
        </p:spPr>
      </p:pic>
    </p:spTree>
    <p:extLst>
      <p:ext uri="{BB962C8B-B14F-4D97-AF65-F5344CB8AC3E}">
        <p14:creationId xmlns:p14="http://schemas.microsoft.com/office/powerpoint/2010/main" val="52263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120E9-7756-6959-065F-AE502E2C3639}"/>
              </a:ext>
            </a:extLst>
          </p:cNvPr>
          <p:cNvSpPr>
            <a:spLocks noGrp="1"/>
          </p:cNvSpPr>
          <p:nvPr>
            <p:ph type="title"/>
          </p:nvPr>
        </p:nvSpPr>
        <p:spPr>
          <a:xfrm>
            <a:off x="0" y="0"/>
            <a:ext cx="12192000" cy="1452282"/>
          </a:xfrm>
        </p:spPr>
        <p:txBody>
          <a:bodyPr>
            <a:noAutofit/>
          </a:bodyPr>
          <a:lstStyle/>
          <a:p>
            <a:r>
              <a:rPr lang="fr-BE" sz="3600"/>
              <a:t>Le colis destiné au bureau de dépouillement communal rassemble les enveloppes contenant (1) :</a:t>
            </a:r>
          </a:p>
        </p:txBody>
      </p:sp>
      <p:sp>
        <p:nvSpPr>
          <p:cNvPr id="3" name="Espace réservé du texte 2">
            <a:extLst>
              <a:ext uri="{FF2B5EF4-FFF2-40B4-BE49-F238E27FC236}">
                <a16:creationId xmlns:a16="http://schemas.microsoft.com/office/drawing/2014/main" id="{1789B15C-4EA5-1B74-9333-716F20FAFC78}"/>
              </a:ext>
            </a:extLst>
          </p:cNvPr>
          <p:cNvSpPr>
            <a:spLocks noGrp="1"/>
          </p:cNvSpPr>
          <p:nvPr>
            <p:ph type="body" idx="1"/>
          </p:nvPr>
        </p:nvSpPr>
        <p:spPr>
          <a:xfrm>
            <a:off x="0" y="1864659"/>
            <a:ext cx="12191999" cy="4993341"/>
          </a:xfrm>
        </p:spPr>
        <p:txBody>
          <a:bodyPr>
            <a:normAutofit/>
          </a:bodyPr>
          <a:lstStyle/>
          <a:p>
            <a:pPr marL="571500" indent="-571500" algn="l">
              <a:buFont typeface="Arial" panose="020B0604020202020204" pitchFamily="34" charset="0"/>
              <a:buChar char="•"/>
            </a:pPr>
            <a:r>
              <a:rPr lang="fr-BE" sz="3200" dirty="0">
                <a:latin typeface="Avenir Next LT Pro"/>
              </a:rPr>
              <a:t>Les registres de scrutin ; </a:t>
            </a:r>
          </a:p>
          <a:p>
            <a:pPr marL="571500" indent="-571500" algn="l">
              <a:buFont typeface="Arial" panose="020B0604020202020204" pitchFamily="34" charset="0"/>
              <a:buChar char="•"/>
            </a:pPr>
            <a:endParaRPr lang="fr-BE" sz="3200" dirty="0">
              <a:latin typeface="Avenir Next LT Pro"/>
            </a:endParaRPr>
          </a:p>
          <a:p>
            <a:pPr marL="571500" indent="-571500" algn="l">
              <a:buFont typeface="Arial" panose="020B0604020202020204" pitchFamily="34" charset="0"/>
              <a:buChar char="•"/>
            </a:pPr>
            <a:r>
              <a:rPr lang="fr-BE" sz="3200" dirty="0">
                <a:latin typeface="Avenir Next LT Pro"/>
              </a:rPr>
              <a:t>Les bulletins repris pour l’élection communale ;</a:t>
            </a:r>
          </a:p>
          <a:p>
            <a:pPr marL="571500" indent="-571500" algn="l">
              <a:buFont typeface="Arial" panose="020B0604020202020204" pitchFamily="34" charset="0"/>
              <a:buChar char="•"/>
            </a:pPr>
            <a:endParaRPr lang="fr-BE" sz="3200" dirty="0">
              <a:latin typeface="Avenir Next LT Pro"/>
            </a:endParaRPr>
          </a:p>
          <a:p>
            <a:pPr marL="571500" indent="-571500" algn="l">
              <a:buFont typeface="Arial" panose="020B0604020202020204" pitchFamily="34" charset="0"/>
              <a:buChar char="•"/>
            </a:pPr>
            <a:r>
              <a:rPr lang="fr-BE" sz="3200" dirty="0">
                <a:latin typeface="Avenir Next LT Pro"/>
              </a:rPr>
              <a:t>Les bulletins inutilisés pour l’élection communale ;</a:t>
            </a:r>
          </a:p>
          <a:p>
            <a:pPr algn="l"/>
            <a:r>
              <a:rPr lang="fr-BE" sz="3200" dirty="0">
                <a:latin typeface="Avenir Next LT Pro"/>
              </a:rPr>
              <a:t> </a:t>
            </a:r>
          </a:p>
          <a:p>
            <a:pPr marL="571500" indent="-571500" algn="l">
              <a:buFont typeface="Arial" panose="020B0604020202020204" pitchFamily="34" charset="0"/>
              <a:buChar char="•"/>
            </a:pPr>
            <a:r>
              <a:rPr lang="fr-BE" sz="3200" dirty="0">
                <a:latin typeface="Avenir Next LT Pro"/>
              </a:rPr>
              <a:t>Les bulletins modèles des élections communales et provinciales; </a:t>
            </a:r>
          </a:p>
        </p:txBody>
      </p:sp>
      <p:sp>
        <p:nvSpPr>
          <p:cNvPr id="4" name="Espace réservé du numéro de diapositive 3">
            <a:extLst>
              <a:ext uri="{FF2B5EF4-FFF2-40B4-BE49-F238E27FC236}">
                <a16:creationId xmlns:a16="http://schemas.microsoft.com/office/drawing/2014/main" id="{61E135B7-127F-39FA-1755-2B1C5D9A4A00}"/>
              </a:ext>
            </a:extLst>
          </p:cNvPr>
          <p:cNvSpPr>
            <a:spLocks noGrp="1"/>
          </p:cNvSpPr>
          <p:nvPr>
            <p:ph type="sldNum" sz="quarter" idx="4"/>
          </p:nvPr>
        </p:nvSpPr>
        <p:spPr/>
        <p:txBody>
          <a:bodyPr/>
          <a:lstStyle/>
          <a:p>
            <a:fld id="{B310C148-1F61-5E4B-832C-FF724BEAA9FC}" type="slidenum">
              <a:rPr lang="fr-FR" smtClean="0"/>
              <a:pPr/>
              <a:t>19</a:t>
            </a:fld>
            <a:endParaRPr lang="fr-FR"/>
          </a:p>
        </p:txBody>
      </p:sp>
      <p:pic>
        <p:nvPicPr>
          <p:cNvPr id="6" name="Graphique 5" descr="Boîte contour">
            <a:extLst>
              <a:ext uri="{FF2B5EF4-FFF2-40B4-BE49-F238E27FC236}">
                <a16:creationId xmlns:a16="http://schemas.microsoft.com/office/drawing/2014/main" id="{0CBD2E3A-3745-EB9B-7859-3FB30817DF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0101" y="1864659"/>
            <a:ext cx="1730189" cy="1730189"/>
          </a:xfrm>
          <a:prstGeom prst="rect">
            <a:avLst/>
          </a:prstGeom>
        </p:spPr>
      </p:pic>
    </p:spTree>
    <p:extLst>
      <p:ext uri="{BB962C8B-B14F-4D97-AF65-F5344CB8AC3E}">
        <p14:creationId xmlns:p14="http://schemas.microsoft.com/office/powerpoint/2010/main" val="916912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A603D5-E547-E893-ABAE-D7ED92F245D3}"/>
              </a:ext>
            </a:extLst>
          </p:cNvPr>
          <p:cNvSpPr>
            <a:spLocks noGrp="1"/>
          </p:cNvSpPr>
          <p:nvPr>
            <p:ph type="title"/>
          </p:nvPr>
        </p:nvSpPr>
        <p:spPr>
          <a:xfrm>
            <a:off x="1209864" y="1634838"/>
            <a:ext cx="9772268" cy="819112"/>
          </a:xfrm>
        </p:spPr>
        <p:txBody>
          <a:bodyPr/>
          <a:lstStyle/>
          <a:p>
            <a:r>
              <a:rPr lang="fr-BE" dirty="0"/>
              <a:t>Avertissement</a:t>
            </a:r>
          </a:p>
        </p:txBody>
      </p:sp>
      <p:sp>
        <p:nvSpPr>
          <p:cNvPr id="3" name="Espace réservé du texte 2">
            <a:extLst>
              <a:ext uri="{FF2B5EF4-FFF2-40B4-BE49-F238E27FC236}">
                <a16:creationId xmlns:a16="http://schemas.microsoft.com/office/drawing/2014/main" id="{EA8D7018-F66C-35F7-43A7-C2AAAA22D66D}"/>
              </a:ext>
            </a:extLst>
          </p:cNvPr>
          <p:cNvSpPr>
            <a:spLocks noGrp="1"/>
          </p:cNvSpPr>
          <p:nvPr>
            <p:ph type="body" idx="1"/>
          </p:nvPr>
        </p:nvSpPr>
        <p:spPr>
          <a:xfrm>
            <a:off x="1209865" y="3081528"/>
            <a:ext cx="9772267" cy="2957532"/>
          </a:xfrm>
        </p:spPr>
        <p:txBody>
          <a:bodyPr/>
          <a:lstStyle/>
          <a:p>
            <a:r>
              <a:rPr lang="fr-BE" dirty="0">
                <a:latin typeface="Avenir Next LT Pro"/>
              </a:rPr>
              <a:t>Ce support de formation peut être adapté aux besoins du public selon son degré de connaissance des opérations de dépouillement.</a:t>
            </a:r>
            <a:endParaRPr lang="fr-BE" dirty="0">
              <a:latin typeface="Avenir Next LT Pro" panose="020B0504020202020204" pitchFamily="34" charset="0"/>
            </a:endParaRPr>
          </a:p>
        </p:txBody>
      </p:sp>
    </p:spTree>
    <p:extLst>
      <p:ext uri="{BB962C8B-B14F-4D97-AF65-F5344CB8AC3E}">
        <p14:creationId xmlns:p14="http://schemas.microsoft.com/office/powerpoint/2010/main" val="1954916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120E9-7756-6959-065F-AE502E2C3639}"/>
              </a:ext>
            </a:extLst>
          </p:cNvPr>
          <p:cNvSpPr>
            <a:spLocks noGrp="1"/>
          </p:cNvSpPr>
          <p:nvPr>
            <p:ph type="title"/>
          </p:nvPr>
        </p:nvSpPr>
        <p:spPr>
          <a:xfrm>
            <a:off x="0" y="0"/>
            <a:ext cx="12192000" cy="1452282"/>
          </a:xfrm>
        </p:spPr>
        <p:txBody>
          <a:bodyPr>
            <a:normAutofit/>
          </a:bodyPr>
          <a:lstStyle/>
          <a:p>
            <a:r>
              <a:rPr lang="fr-BE" sz="3600" dirty="0">
                <a:latin typeface="Avenir Next LT Pro Demi"/>
              </a:rPr>
              <a:t>Le colis destiné au bureau de dépouillement </a:t>
            </a:r>
            <a:br>
              <a:rPr lang="fr-BE" sz="3600" dirty="0">
                <a:latin typeface="Avenir Next LT Pro Demi"/>
              </a:rPr>
            </a:br>
            <a:r>
              <a:rPr lang="fr-BE" sz="3600" dirty="0">
                <a:latin typeface="Avenir Next LT Pro Demi"/>
              </a:rPr>
              <a:t>communal rassemble les enveloppes contenant (2) :</a:t>
            </a:r>
          </a:p>
        </p:txBody>
      </p:sp>
      <p:sp>
        <p:nvSpPr>
          <p:cNvPr id="3" name="Espace réservé du texte 2">
            <a:extLst>
              <a:ext uri="{FF2B5EF4-FFF2-40B4-BE49-F238E27FC236}">
                <a16:creationId xmlns:a16="http://schemas.microsoft.com/office/drawing/2014/main" id="{1789B15C-4EA5-1B74-9333-716F20FAFC78}"/>
              </a:ext>
            </a:extLst>
          </p:cNvPr>
          <p:cNvSpPr>
            <a:spLocks noGrp="1"/>
          </p:cNvSpPr>
          <p:nvPr>
            <p:ph type="body" idx="1"/>
          </p:nvPr>
        </p:nvSpPr>
        <p:spPr>
          <a:xfrm>
            <a:off x="0" y="1864659"/>
            <a:ext cx="12191999" cy="4993341"/>
          </a:xfrm>
        </p:spPr>
        <p:txBody>
          <a:bodyPr>
            <a:normAutofit/>
          </a:bodyPr>
          <a:lstStyle/>
          <a:p>
            <a:pPr marL="571500" indent="-571500" algn="l">
              <a:buFont typeface="Arial" panose="020B0604020202020204" pitchFamily="34" charset="0"/>
              <a:buChar char="•"/>
            </a:pPr>
            <a:r>
              <a:rPr lang="fr-BE" sz="3200" dirty="0">
                <a:latin typeface="Avenir Next LT Pro"/>
              </a:rPr>
              <a:t>Les deux exemplaires du procès- verbal ;</a:t>
            </a:r>
          </a:p>
          <a:p>
            <a:pPr marL="571500" indent="-571500" algn="l">
              <a:buFont typeface="Arial" panose="020B0604020202020204" pitchFamily="34" charset="0"/>
              <a:buChar char="•"/>
            </a:pPr>
            <a:r>
              <a:rPr lang="fr-BE" sz="3200" dirty="0">
                <a:latin typeface="Avenir Next LT Pro"/>
              </a:rPr>
              <a:t>L’urne contenant les bulletins de l’élection communale et ses clés ;</a:t>
            </a:r>
          </a:p>
          <a:p>
            <a:pPr marL="571500" indent="-571500" algn="l">
              <a:buFont typeface="Arial" panose="020B0604020202020204" pitchFamily="34" charset="0"/>
              <a:buChar char="•"/>
            </a:pPr>
            <a:r>
              <a:rPr lang="fr-BE" sz="3200" dirty="0">
                <a:latin typeface="Avenir Next LT Pro"/>
              </a:rPr>
              <a:t>Le relevé des assesseurs absents et leurs éventuelles pièces justificatives ;</a:t>
            </a:r>
          </a:p>
          <a:p>
            <a:pPr marL="571500" indent="-571500" algn="l">
              <a:buFont typeface="Arial" panose="020B0604020202020204" pitchFamily="34" charset="0"/>
              <a:buChar char="•"/>
            </a:pPr>
            <a:r>
              <a:rPr lang="fr-BE" sz="3200" dirty="0">
                <a:latin typeface="Avenir Next LT Pro"/>
              </a:rPr>
              <a:t>Le relevé des électeurs absents et leurs éventuelles pièces justificatives.</a:t>
            </a:r>
          </a:p>
          <a:p>
            <a:pPr marL="571500" indent="-571500" algn="l">
              <a:buFont typeface="Arial" panose="020B0604020202020204" pitchFamily="34" charset="0"/>
              <a:buChar char="•"/>
            </a:pPr>
            <a:r>
              <a:rPr lang="fr-BE" sz="3200" dirty="0">
                <a:latin typeface="Avenir Next LT Pro"/>
              </a:rPr>
              <a:t>Les procurations et leurs pièces justificatives</a:t>
            </a:r>
          </a:p>
        </p:txBody>
      </p:sp>
      <p:sp>
        <p:nvSpPr>
          <p:cNvPr id="4" name="Espace réservé du numéro de diapositive 3">
            <a:extLst>
              <a:ext uri="{FF2B5EF4-FFF2-40B4-BE49-F238E27FC236}">
                <a16:creationId xmlns:a16="http://schemas.microsoft.com/office/drawing/2014/main" id="{61E135B7-127F-39FA-1755-2B1C5D9A4A00}"/>
              </a:ext>
            </a:extLst>
          </p:cNvPr>
          <p:cNvSpPr>
            <a:spLocks noGrp="1"/>
          </p:cNvSpPr>
          <p:nvPr>
            <p:ph type="sldNum" sz="quarter" idx="4"/>
          </p:nvPr>
        </p:nvSpPr>
        <p:spPr/>
        <p:txBody>
          <a:bodyPr/>
          <a:lstStyle/>
          <a:p>
            <a:fld id="{B310C148-1F61-5E4B-832C-FF724BEAA9FC}" type="slidenum">
              <a:rPr lang="fr-FR" smtClean="0"/>
              <a:pPr/>
              <a:t>20</a:t>
            </a:fld>
            <a:endParaRPr lang="fr-FR"/>
          </a:p>
        </p:txBody>
      </p:sp>
      <p:pic>
        <p:nvPicPr>
          <p:cNvPr id="6" name="Graphique 5" descr="Boîte contour">
            <a:extLst>
              <a:ext uri="{FF2B5EF4-FFF2-40B4-BE49-F238E27FC236}">
                <a16:creationId xmlns:a16="http://schemas.microsoft.com/office/drawing/2014/main" id="{0CBD2E3A-3745-EB9B-7859-3FB30817DF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97700" y="5129705"/>
            <a:ext cx="1730189" cy="1730189"/>
          </a:xfrm>
          <a:prstGeom prst="rect">
            <a:avLst/>
          </a:prstGeom>
        </p:spPr>
      </p:pic>
    </p:spTree>
    <p:extLst>
      <p:ext uri="{BB962C8B-B14F-4D97-AF65-F5344CB8AC3E}">
        <p14:creationId xmlns:p14="http://schemas.microsoft.com/office/powerpoint/2010/main" val="263715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120E9-7756-6959-065F-AE502E2C3639}"/>
              </a:ext>
            </a:extLst>
          </p:cNvPr>
          <p:cNvSpPr>
            <a:spLocks noGrp="1"/>
          </p:cNvSpPr>
          <p:nvPr>
            <p:ph type="title"/>
          </p:nvPr>
        </p:nvSpPr>
        <p:spPr>
          <a:xfrm>
            <a:off x="0" y="0"/>
            <a:ext cx="12192000" cy="1452282"/>
          </a:xfrm>
        </p:spPr>
        <p:txBody>
          <a:bodyPr>
            <a:normAutofit/>
          </a:bodyPr>
          <a:lstStyle/>
          <a:p>
            <a:r>
              <a:rPr lang="fr-BE" sz="3600" dirty="0">
                <a:latin typeface="Avenir Next LT Pro Demi"/>
              </a:rPr>
              <a:t>Le colis destiné au bureau de dépouillement provincial rassemble les enveloppes contenant :</a:t>
            </a:r>
          </a:p>
        </p:txBody>
      </p:sp>
      <p:sp>
        <p:nvSpPr>
          <p:cNvPr id="3" name="Espace réservé du texte 2">
            <a:extLst>
              <a:ext uri="{FF2B5EF4-FFF2-40B4-BE49-F238E27FC236}">
                <a16:creationId xmlns:a16="http://schemas.microsoft.com/office/drawing/2014/main" id="{1789B15C-4EA5-1B74-9333-716F20FAFC78}"/>
              </a:ext>
            </a:extLst>
          </p:cNvPr>
          <p:cNvSpPr>
            <a:spLocks noGrp="1"/>
          </p:cNvSpPr>
          <p:nvPr>
            <p:ph type="body" idx="1"/>
          </p:nvPr>
        </p:nvSpPr>
        <p:spPr>
          <a:xfrm>
            <a:off x="1" y="1693643"/>
            <a:ext cx="12191999" cy="5164357"/>
          </a:xfrm>
        </p:spPr>
        <p:txBody>
          <a:bodyPr>
            <a:normAutofit/>
          </a:bodyPr>
          <a:lstStyle/>
          <a:p>
            <a:pPr marL="571500" indent="-571500" algn="l">
              <a:buFont typeface="Arial" panose="020B0604020202020204" pitchFamily="34" charset="0"/>
              <a:buChar char="•"/>
            </a:pPr>
            <a:r>
              <a:rPr lang="fr-BE" dirty="0">
                <a:latin typeface="Avenir Next LT Pro"/>
              </a:rPr>
              <a:t>Les bulletins repris pour l’élection provinciale ;</a:t>
            </a:r>
          </a:p>
          <a:p>
            <a:pPr marL="571500" indent="-571500" algn="l">
              <a:buFont typeface="Arial" panose="020B0604020202020204" pitchFamily="34" charset="0"/>
              <a:buChar char="•"/>
            </a:pPr>
            <a:endParaRPr lang="fr-BE" dirty="0">
              <a:latin typeface="Avenir Next LT Pro"/>
            </a:endParaRPr>
          </a:p>
          <a:p>
            <a:pPr marL="571500" indent="-571500" algn="l">
              <a:buFont typeface="Arial" panose="020B0604020202020204" pitchFamily="34" charset="0"/>
              <a:buChar char="•"/>
            </a:pPr>
            <a:r>
              <a:rPr lang="fr-BE" dirty="0">
                <a:latin typeface="Avenir Next LT Pro"/>
              </a:rPr>
              <a:t>Les bulletins inutilisés pour l’élection provinciale ;</a:t>
            </a:r>
          </a:p>
          <a:p>
            <a:pPr marL="571500" indent="-571500" algn="l">
              <a:buFont typeface="Arial" panose="020B0604020202020204" pitchFamily="34" charset="0"/>
              <a:buChar char="•"/>
            </a:pPr>
            <a:endParaRPr lang="fr-BE" dirty="0">
              <a:latin typeface="Avenir Next LT Pro"/>
            </a:endParaRPr>
          </a:p>
          <a:p>
            <a:pPr marL="571500" indent="-571500" algn="l">
              <a:buFont typeface="Arial" panose="020B0604020202020204" pitchFamily="34" charset="0"/>
              <a:buChar char="•"/>
            </a:pPr>
            <a:r>
              <a:rPr lang="fr-BE" dirty="0">
                <a:latin typeface="Avenir Next LT Pro"/>
              </a:rPr>
              <a:t>Le bulletin modèle de l’élection provinciale ; </a:t>
            </a:r>
          </a:p>
          <a:p>
            <a:pPr marL="571500" indent="-571500" algn="l">
              <a:buFont typeface="Arial" panose="020B0604020202020204" pitchFamily="34" charset="0"/>
              <a:buChar char="•"/>
            </a:pPr>
            <a:endParaRPr lang="fr-BE" dirty="0">
              <a:latin typeface="Avenir Next LT Pro"/>
            </a:endParaRPr>
          </a:p>
          <a:p>
            <a:pPr marL="571500" indent="-571500" algn="l">
              <a:buFont typeface="Arial" panose="020B0604020202020204" pitchFamily="34" charset="0"/>
              <a:buChar char="•"/>
            </a:pPr>
            <a:r>
              <a:rPr lang="fr-BE" dirty="0">
                <a:latin typeface="Avenir Next LT Pro"/>
              </a:rPr>
              <a:t>L’urne contenant les bulletins de l’élection provinciale. </a:t>
            </a:r>
          </a:p>
        </p:txBody>
      </p:sp>
      <p:sp>
        <p:nvSpPr>
          <p:cNvPr id="4" name="Espace réservé du numéro de diapositive 3">
            <a:extLst>
              <a:ext uri="{FF2B5EF4-FFF2-40B4-BE49-F238E27FC236}">
                <a16:creationId xmlns:a16="http://schemas.microsoft.com/office/drawing/2014/main" id="{61E135B7-127F-39FA-1755-2B1C5D9A4A00}"/>
              </a:ext>
            </a:extLst>
          </p:cNvPr>
          <p:cNvSpPr>
            <a:spLocks noGrp="1"/>
          </p:cNvSpPr>
          <p:nvPr>
            <p:ph type="sldNum" sz="quarter" idx="4"/>
          </p:nvPr>
        </p:nvSpPr>
        <p:spPr/>
        <p:txBody>
          <a:bodyPr/>
          <a:lstStyle/>
          <a:p>
            <a:fld id="{B310C148-1F61-5E4B-832C-FF724BEAA9FC}" type="slidenum">
              <a:rPr lang="fr-FR" smtClean="0"/>
              <a:pPr/>
              <a:t>21</a:t>
            </a:fld>
            <a:endParaRPr lang="fr-FR"/>
          </a:p>
        </p:txBody>
      </p:sp>
      <p:pic>
        <p:nvPicPr>
          <p:cNvPr id="8" name="Graphique 7" descr="Boîte avec un remplissage uni">
            <a:extLst>
              <a:ext uri="{FF2B5EF4-FFF2-40B4-BE49-F238E27FC236}">
                <a16:creationId xmlns:a16="http://schemas.microsoft.com/office/drawing/2014/main" id="{65625E31-1B7B-82EB-1A91-5D6063568A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1331" y="3782098"/>
            <a:ext cx="1481636" cy="1481636"/>
          </a:xfrm>
          <a:prstGeom prst="rect">
            <a:avLst/>
          </a:prstGeom>
        </p:spPr>
      </p:pic>
    </p:spTree>
    <p:extLst>
      <p:ext uri="{BB962C8B-B14F-4D97-AF65-F5344CB8AC3E}">
        <p14:creationId xmlns:p14="http://schemas.microsoft.com/office/powerpoint/2010/main" val="10727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DABD2-EF56-A485-C4AB-65E86A089819}"/>
              </a:ext>
            </a:extLst>
          </p:cNvPr>
          <p:cNvSpPr>
            <a:spLocks noGrp="1"/>
          </p:cNvSpPr>
          <p:nvPr>
            <p:ph type="title"/>
          </p:nvPr>
        </p:nvSpPr>
        <p:spPr>
          <a:xfrm>
            <a:off x="649757" y="2053923"/>
            <a:ext cx="10892486" cy="1375077"/>
          </a:xfrm>
        </p:spPr>
        <p:txBody>
          <a:bodyPr>
            <a:normAutofit/>
          </a:bodyPr>
          <a:lstStyle/>
          <a:p>
            <a:r>
              <a:rPr lang="fr-BE" sz="7200" dirty="0"/>
              <a:t>Le dépouillement</a:t>
            </a:r>
          </a:p>
        </p:txBody>
      </p:sp>
      <p:sp>
        <p:nvSpPr>
          <p:cNvPr id="4" name="Espace réservé du numéro de diapositive 3">
            <a:extLst>
              <a:ext uri="{FF2B5EF4-FFF2-40B4-BE49-F238E27FC236}">
                <a16:creationId xmlns:a16="http://schemas.microsoft.com/office/drawing/2014/main" id="{4BA4367F-6F79-A1A2-26CA-38981679ECF0}"/>
              </a:ext>
            </a:extLst>
          </p:cNvPr>
          <p:cNvSpPr>
            <a:spLocks noGrp="1"/>
          </p:cNvSpPr>
          <p:nvPr>
            <p:ph type="sldNum" sz="quarter" idx="4"/>
          </p:nvPr>
        </p:nvSpPr>
        <p:spPr/>
        <p:txBody>
          <a:bodyPr/>
          <a:lstStyle/>
          <a:p>
            <a:fld id="{B310C148-1F61-5E4B-832C-FF724BEAA9FC}" type="slidenum">
              <a:rPr lang="fr-FR" smtClean="0"/>
              <a:pPr/>
              <a:t>22</a:t>
            </a:fld>
            <a:endParaRPr lang="fr-FR"/>
          </a:p>
        </p:txBody>
      </p:sp>
    </p:spTree>
    <p:extLst>
      <p:ext uri="{BB962C8B-B14F-4D97-AF65-F5344CB8AC3E}">
        <p14:creationId xmlns:p14="http://schemas.microsoft.com/office/powerpoint/2010/main" val="796759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DABD2-EF56-A485-C4AB-65E86A089819}"/>
              </a:ext>
            </a:extLst>
          </p:cNvPr>
          <p:cNvSpPr>
            <a:spLocks noGrp="1"/>
          </p:cNvSpPr>
          <p:nvPr>
            <p:ph type="title"/>
          </p:nvPr>
        </p:nvSpPr>
        <p:spPr>
          <a:xfrm>
            <a:off x="124408" y="463094"/>
            <a:ext cx="11943184" cy="945782"/>
          </a:xfrm>
        </p:spPr>
        <p:txBody>
          <a:bodyPr>
            <a:normAutofit fontScale="90000"/>
          </a:bodyPr>
          <a:lstStyle/>
          <a:p>
            <a:br>
              <a:rPr lang="fr-BE" sz="7200" dirty="0"/>
            </a:br>
            <a:br>
              <a:rPr lang="fr-BE" sz="7200" dirty="0"/>
            </a:br>
            <a:br>
              <a:rPr lang="fr-BE" sz="5400" dirty="0"/>
            </a:br>
            <a:r>
              <a:rPr lang="fr-BE" sz="5400" dirty="0">
                <a:latin typeface="Avenir Next LT Pro Demi"/>
              </a:rPr>
              <a:t>PATSY : DÉMONSTRATION</a:t>
            </a:r>
          </a:p>
        </p:txBody>
      </p:sp>
      <p:sp>
        <p:nvSpPr>
          <p:cNvPr id="4" name="Espace réservé du numéro de diapositive 3">
            <a:extLst>
              <a:ext uri="{FF2B5EF4-FFF2-40B4-BE49-F238E27FC236}">
                <a16:creationId xmlns:a16="http://schemas.microsoft.com/office/drawing/2014/main" id="{4BA4367F-6F79-A1A2-26CA-38981679ECF0}"/>
              </a:ext>
            </a:extLst>
          </p:cNvPr>
          <p:cNvSpPr>
            <a:spLocks noGrp="1"/>
          </p:cNvSpPr>
          <p:nvPr>
            <p:ph type="sldNum" sz="quarter" idx="4"/>
          </p:nvPr>
        </p:nvSpPr>
        <p:spPr/>
        <p:txBody>
          <a:bodyPr/>
          <a:lstStyle/>
          <a:p>
            <a:fld id="{B310C148-1F61-5E4B-832C-FF724BEAA9FC}" type="slidenum">
              <a:rPr lang="fr-FR" smtClean="0"/>
              <a:pPr/>
              <a:t>23</a:t>
            </a:fld>
            <a:endParaRPr lang="fr-FR"/>
          </a:p>
        </p:txBody>
      </p:sp>
      <p:pic>
        <p:nvPicPr>
          <p:cNvPr id="5" name="Image 4" descr="Une image contenant intérieur, personne, texte, ordinateur&#10;&#10;Description générée automatiquement">
            <a:extLst>
              <a:ext uri="{FF2B5EF4-FFF2-40B4-BE49-F238E27FC236}">
                <a16:creationId xmlns:a16="http://schemas.microsoft.com/office/drawing/2014/main" id="{4C0EF2E0-B811-68CB-7FFD-B17359EA2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216" y="2085254"/>
            <a:ext cx="9103567" cy="4096605"/>
          </a:xfrm>
          <a:prstGeom prst="rect">
            <a:avLst/>
          </a:prstGeom>
        </p:spPr>
      </p:pic>
    </p:spTree>
    <p:extLst>
      <p:ext uri="{BB962C8B-B14F-4D97-AF65-F5344CB8AC3E}">
        <p14:creationId xmlns:p14="http://schemas.microsoft.com/office/powerpoint/2010/main" val="1569023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120E9-7756-6959-065F-AE502E2C3639}"/>
              </a:ext>
            </a:extLst>
          </p:cNvPr>
          <p:cNvSpPr>
            <a:spLocks noGrp="1"/>
          </p:cNvSpPr>
          <p:nvPr>
            <p:ph type="title"/>
          </p:nvPr>
        </p:nvSpPr>
        <p:spPr>
          <a:xfrm>
            <a:off x="0" y="0"/>
            <a:ext cx="12192000" cy="1012254"/>
          </a:xfrm>
        </p:spPr>
        <p:txBody>
          <a:bodyPr>
            <a:normAutofit/>
          </a:bodyPr>
          <a:lstStyle/>
          <a:p>
            <a:r>
              <a:rPr lang="fr-BE" dirty="0"/>
              <a:t>Le dépouillement dans PATSY</a:t>
            </a:r>
          </a:p>
        </p:txBody>
      </p:sp>
      <p:sp>
        <p:nvSpPr>
          <p:cNvPr id="3" name="Espace réservé du texte 2">
            <a:extLst>
              <a:ext uri="{FF2B5EF4-FFF2-40B4-BE49-F238E27FC236}">
                <a16:creationId xmlns:a16="http://schemas.microsoft.com/office/drawing/2014/main" id="{1789B15C-4EA5-1B74-9333-716F20FAFC78}"/>
              </a:ext>
            </a:extLst>
          </p:cNvPr>
          <p:cNvSpPr>
            <a:spLocks noGrp="1"/>
          </p:cNvSpPr>
          <p:nvPr>
            <p:ph type="body" idx="1"/>
          </p:nvPr>
        </p:nvSpPr>
        <p:spPr>
          <a:xfrm>
            <a:off x="1" y="1693643"/>
            <a:ext cx="12191999" cy="5164357"/>
          </a:xfrm>
        </p:spPr>
        <p:txBody>
          <a:bodyPr>
            <a:normAutofit/>
          </a:bodyPr>
          <a:lstStyle/>
          <a:p>
            <a:pPr marL="571500" indent="-571500" algn="l">
              <a:buFont typeface="Arial" panose="020B0604020202020204" pitchFamily="34" charset="0"/>
              <a:buChar char="•"/>
            </a:pPr>
            <a:r>
              <a:rPr lang="fr-BE" dirty="0">
                <a:latin typeface="Avenir Next LT Pro"/>
              </a:rPr>
              <a:t>Pour comprendre comment se déroule le dépouillement via PATSY, consultez le </a:t>
            </a:r>
            <a:r>
              <a:rPr lang="fr-BE" dirty="0">
                <a:latin typeface="Avenir Next LT Pro"/>
                <a:hlinkClick r:id="rId2"/>
              </a:rPr>
              <a:t>tutoriel dédié au logiciel sur le portail des Élections locales</a:t>
            </a:r>
            <a:r>
              <a:rPr lang="fr-BE" dirty="0">
                <a:latin typeface="Avenir Next LT Pro"/>
              </a:rPr>
              <a:t>. </a:t>
            </a:r>
          </a:p>
          <a:p>
            <a:pPr algn="l"/>
            <a:endParaRPr lang="fr-BE" dirty="0">
              <a:latin typeface="Avenir Next LT Pro"/>
            </a:endParaRPr>
          </a:p>
          <a:p>
            <a:pPr marL="571500" indent="-571500" algn="l">
              <a:buFont typeface="Arial" panose="020B0604020202020204" pitchFamily="34" charset="0"/>
              <a:buChar char="•"/>
            </a:pPr>
            <a:r>
              <a:rPr lang="fr-BE" dirty="0">
                <a:latin typeface="Avenir Next LT Pro"/>
              </a:rPr>
              <a:t>Le </a:t>
            </a:r>
            <a:r>
              <a:rPr lang="fr-BE" dirty="0">
                <a:latin typeface="Avenir Next LT Pro"/>
                <a:hlinkClick r:id="rId3"/>
              </a:rPr>
              <a:t>guide des opérations de dépouillement </a:t>
            </a:r>
            <a:r>
              <a:rPr lang="fr-BE" dirty="0">
                <a:latin typeface="Avenir Next LT Pro"/>
              </a:rPr>
              <a:t>explique également les étapes à suivre pas à pas.</a:t>
            </a:r>
          </a:p>
          <a:p>
            <a:pPr algn="l"/>
            <a:endParaRPr lang="fr-BE" dirty="0">
              <a:latin typeface="Avenir Next LT Pro"/>
            </a:endParaRPr>
          </a:p>
          <a:p>
            <a:pPr marL="571500" indent="-571500" algn="l">
              <a:buFont typeface="Arial" panose="020B0604020202020204" pitchFamily="34" charset="0"/>
              <a:buChar char="•"/>
            </a:pPr>
            <a:r>
              <a:rPr lang="fr-BE" dirty="0">
                <a:latin typeface="Avenir Next LT Pro"/>
              </a:rPr>
              <a:t>Dans le logiciel PATSY, vous avez également accès à tout moment au guide utilisateur du logiciel.  </a:t>
            </a:r>
          </a:p>
          <a:p>
            <a:pPr algn="l"/>
            <a:endParaRPr lang="fr-BE" dirty="0">
              <a:latin typeface="Avenir Next LT Pro"/>
            </a:endParaRPr>
          </a:p>
        </p:txBody>
      </p:sp>
      <p:sp>
        <p:nvSpPr>
          <p:cNvPr id="4" name="Espace réservé du numéro de diapositive 3">
            <a:extLst>
              <a:ext uri="{FF2B5EF4-FFF2-40B4-BE49-F238E27FC236}">
                <a16:creationId xmlns:a16="http://schemas.microsoft.com/office/drawing/2014/main" id="{61E135B7-127F-39FA-1755-2B1C5D9A4A00}"/>
              </a:ext>
            </a:extLst>
          </p:cNvPr>
          <p:cNvSpPr>
            <a:spLocks noGrp="1"/>
          </p:cNvSpPr>
          <p:nvPr>
            <p:ph type="sldNum" sz="quarter" idx="4"/>
          </p:nvPr>
        </p:nvSpPr>
        <p:spPr/>
        <p:txBody>
          <a:bodyPr/>
          <a:lstStyle/>
          <a:p>
            <a:fld id="{B310C148-1F61-5E4B-832C-FF724BEAA9FC}" type="slidenum">
              <a:rPr lang="fr-FR" smtClean="0"/>
              <a:pPr/>
              <a:t>24</a:t>
            </a:fld>
            <a:endParaRPr lang="fr-FR"/>
          </a:p>
        </p:txBody>
      </p:sp>
    </p:spTree>
    <p:extLst>
      <p:ext uri="{BB962C8B-B14F-4D97-AF65-F5344CB8AC3E}">
        <p14:creationId xmlns:p14="http://schemas.microsoft.com/office/powerpoint/2010/main" val="1745771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DABD2-EF56-A485-C4AB-65E86A089819}"/>
              </a:ext>
            </a:extLst>
          </p:cNvPr>
          <p:cNvSpPr>
            <a:spLocks noGrp="1"/>
          </p:cNvSpPr>
          <p:nvPr>
            <p:ph type="title"/>
          </p:nvPr>
        </p:nvSpPr>
        <p:spPr>
          <a:xfrm>
            <a:off x="5814" y="2354430"/>
            <a:ext cx="12191104" cy="1375077"/>
          </a:xfrm>
        </p:spPr>
        <p:txBody>
          <a:bodyPr>
            <a:normAutofit/>
          </a:bodyPr>
          <a:lstStyle/>
          <a:p>
            <a:r>
              <a:rPr lang="fr-BE" sz="7200" dirty="0"/>
              <a:t>Après le dépouillement</a:t>
            </a:r>
          </a:p>
        </p:txBody>
      </p:sp>
      <p:sp>
        <p:nvSpPr>
          <p:cNvPr id="4" name="Espace réservé du numéro de diapositive 3">
            <a:extLst>
              <a:ext uri="{FF2B5EF4-FFF2-40B4-BE49-F238E27FC236}">
                <a16:creationId xmlns:a16="http://schemas.microsoft.com/office/drawing/2014/main" id="{4BA4367F-6F79-A1A2-26CA-38981679ECF0}"/>
              </a:ext>
            </a:extLst>
          </p:cNvPr>
          <p:cNvSpPr>
            <a:spLocks noGrp="1"/>
          </p:cNvSpPr>
          <p:nvPr>
            <p:ph type="sldNum" sz="quarter" idx="4"/>
          </p:nvPr>
        </p:nvSpPr>
        <p:spPr/>
        <p:txBody>
          <a:bodyPr/>
          <a:lstStyle/>
          <a:p>
            <a:fld id="{B310C148-1F61-5E4B-832C-FF724BEAA9FC}" type="slidenum">
              <a:rPr lang="fr-FR" smtClean="0"/>
              <a:pPr/>
              <a:t>25</a:t>
            </a:fld>
            <a:endParaRPr lang="fr-FR"/>
          </a:p>
        </p:txBody>
      </p:sp>
    </p:spTree>
    <p:extLst>
      <p:ext uri="{BB962C8B-B14F-4D97-AF65-F5344CB8AC3E}">
        <p14:creationId xmlns:p14="http://schemas.microsoft.com/office/powerpoint/2010/main" val="223488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120E9-7756-6959-065F-AE502E2C3639}"/>
              </a:ext>
            </a:extLst>
          </p:cNvPr>
          <p:cNvSpPr>
            <a:spLocks noGrp="1"/>
          </p:cNvSpPr>
          <p:nvPr>
            <p:ph type="title"/>
          </p:nvPr>
        </p:nvSpPr>
        <p:spPr>
          <a:xfrm>
            <a:off x="0" y="0"/>
            <a:ext cx="12192000" cy="1452282"/>
          </a:xfrm>
        </p:spPr>
        <p:txBody>
          <a:bodyPr>
            <a:normAutofit/>
          </a:bodyPr>
          <a:lstStyle/>
          <a:p>
            <a:r>
              <a:rPr lang="fr-BE" dirty="0"/>
              <a:t>Clôture des opérations (1)</a:t>
            </a:r>
          </a:p>
        </p:txBody>
      </p:sp>
      <p:sp>
        <p:nvSpPr>
          <p:cNvPr id="3" name="Espace réservé du texte 2">
            <a:extLst>
              <a:ext uri="{FF2B5EF4-FFF2-40B4-BE49-F238E27FC236}">
                <a16:creationId xmlns:a16="http://schemas.microsoft.com/office/drawing/2014/main" id="{1789B15C-4EA5-1B74-9333-716F20FAFC78}"/>
              </a:ext>
            </a:extLst>
          </p:cNvPr>
          <p:cNvSpPr>
            <a:spLocks noGrp="1"/>
          </p:cNvSpPr>
          <p:nvPr>
            <p:ph type="body" idx="1"/>
          </p:nvPr>
        </p:nvSpPr>
        <p:spPr>
          <a:xfrm>
            <a:off x="1" y="1693643"/>
            <a:ext cx="12191999" cy="5164357"/>
          </a:xfrm>
        </p:spPr>
        <p:txBody>
          <a:bodyPr>
            <a:normAutofit/>
          </a:bodyPr>
          <a:lstStyle/>
          <a:p>
            <a:pPr marL="571500" indent="-571500" algn="l">
              <a:buFont typeface="Arial" panose="020B0604020202020204" pitchFamily="34" charset="0"/>
              <a:buChar char="•"/>
            </a:pPr>
            <a:r>
              <a:rPr lang="fr-BE" dirty="0">
                <a:latin typeface="Avenir Next LT Pro"/>
              </a:rPr>
              <a:t>Quand le décompte de l’ensemble des tas a été fait (blancs et nuls compris), vous pouvez </a:t>
            </a:r>
            <a:r>
              <a:rPr lang="fr-BE" b="1" dirty="0">
                <a:latin typeface="Avenir Next LT Pro"/>
              </a:rPr>
              <a:t>« fermer votre bureau »</a:t>
            </a:r>
            <a:r>
              <a:rPr lang="fr-BE" dirty="0">
                <a:latin typeface="Avenir Next LT Pro"/>
              </a:rPr>
              <a:t> sur PATSY ;</a:t>
            </a:r>
          </a:p>
          <a:p>
            <a:pPr marL="571500" indent="-571500" algn="l">
              <a:buFont typeface="Arial" panose="020B0604020202020204" pitchFamily="34" charset="0"/>
              <a:buChar char="•"/>
            </a:pPr>
            <a:r>
              <a:rPr lang="fr-BE" dirty="0">
                <a:latin typeface="Avenir Next LT Pro"/>
              </a:rPr>
              <a:t>Complétez ou vérifiez les </a:t>
            </a:r>
            <a:r>
              <a:rPr lang="fr-BE" b="1" dirty="0">
                <a:latin typeface="Avenir Next LT Pro"/>
              </a:rPr>
              <a:t>coordonnées des membres du bureau</a:t>
            </a:r>
            <a:r>
              <a:rPr lang="fr-BE" dirty="0">
                <a:latin typeface="Avenir Next LT Pro"/>
              </a:rPr>
              <a:t> (afin qu’ils reçoivent bien leur jeton de présence : 20€ pour les assesseurs et le secrétaire et 30€ pour le président)</a:t>
            </a:r>
            <a:r>
              <a:rPr lang="fr-BE">
                <a:latin typeface="Avenir Next LT Pro"/>
              </a:rPr>
              <a:t> ;</a:t>
            </a:r>
            <a:endParaRPr lang="fr-BE" dirty="0">
              <a:latin typeface="Avenir Next LT Pro"/>
            </a:endParaRPr>
          </a:p>
          <a:p>
            <a:pPr marL="571500" indent="-571500" algn="l">
              <a:buFont typeface="Arial" panose="020B0604020202020204" pitchFamily="34" charset="0"/>
              <a:buChar char="•"/>
            </a:pPr>
            <a:r>
              <a:rPr lang="fr-BE" dirty="0">
                <a:latin typeface="Avenir Next LT Pro"/>
              </a:rPr>
              <a:t>Éditez directement dans PATSY le </a:t>
            </a:r>
            <a:r>
              <a:rPr lang="fr-BE" b="1" dirty="0">
                <a:latin typeface="Avenir Next LT Pro"/>
              </a:rPr>
              <a:t>procès-verbal</a:t>
            </a:r>
            <a:r>
              <a:rPr lang="fr-BE" b="1">
                <a:latin typeface="Avenir Next LT Pro"/>
              </a:rPr>
              <a:t> ;</a:t>
            </a:r>
            <a:endParaRPr lang="fr-BE" b="1" dirty="0">
              <a:latin typeface="Avenir Next LT Pro"/>
            </a:endParaRPr>
          </a:p>
          <a:p>
            <a:pPr algn="l"/>
            <a:endParaRPr lang="fr-BE" dirty="0">
              <a:latin typeface="Avenir Next LT Pro"/>
            </a:endParaRPr>
          </a:p>
        </p:txBody>
      </p:sp>
      <p:sp>
        <p:nvSpPr>
          <p:cNvPr id="4" name="Espace réservé du numéro de diapositive 3">
            <a:extLst>
              <a:ext uri="{FF2B5EF4-FFF2-40B4-BE49-F238E27FC236}">
                <a16:creationId xmlns:a16="http://schemas.microsoft.com/office/drawing/2014/main" id="{61E135B7-127F-39FA-1755-2B1C5D9A4A00}"/>
              </a:ext>
            </a:extLst>
          </p:cNvPr>
          <p:cNvSpPr>
            <a:spLocks noGrp="1"/>
          </p:cNvSpPr>
          <p:nvPr>
            <p:ph type="sldNum" sz="quarter" idx="4"/>
          </p:nvPr>
        </p:nvSpPr>
        <p:spPr/>
        <p:txBody>
          <a:bodyPr/>
          <a:lstStyle/>
          <a:p>
            <a:fld id="{B310C148-1F61-5E4B-832C-FF724BEAA9FC}" type="slidenum">
              <a:rPr lang="fr-FR" smtClean="0"/>
              <a:pPr/>
              <a:t>26</a:t>
            </a:fld>
            <a:endParaRPr lang="fr-FR"/>
          </a:p>
        </p:txBody>
      </p:sp>
    </p:spTree>
    <p:extLst>
      <p:ext uri="{BB962C8B-B14F-4D97-AF65-F5344CB8AC3E}">
        <p14:creationId xmlns:p14="http://schemas.microsoft.com/office/powerpoint/2010/main" val="2818669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120E9-7756-6959-065F-AE502E2C3639}"/>
              </a:ext>
            </a:extLst>
          </p:cNvPr>
          <p:cNvSpPr>
            <a:spLocks noGrp="1"/>
          </p:cNvSpPr>
          <p:nvPr>
            <p:ph type="title"/>
          </p:nvPr>
        </p:nvSpPr>
        <p:spPr>
          <a:xfrm>
            <a:off x="0" y="0"/>
            <a:ext cx="12192000" cy="1452282"/>
          </a:xfrm>
        </p:spPr>
        <p:txBody>
          <a:bodyPr>
            <a:normAutofit/>
          </a:bodyPr>
          <a:lstStyle/>
          <a:p>
            <a:r>
              <a:rPr lang="fr-BE" dirty="0"/>
              <a:t>Clôture des opérations (2)</a:t>
            </a:r>
          </a:p>
        </p:txBody>
      </p:sp>
      <p:sp>
        <p:nvSpPr>
          <p:cNvPr id="3" name="Espace réservé du texte 2">
            <a:extLst>
              <a:ext uri="{FF2B5EF4-FFF2-40B4-BE49-F238E27FC236}">
                <a16:creationId xmlns:a16="http://schemas.microsoft.com/office/drawing/2014/main" id="{1789B15C-4EA5-1B74-9333-716F20FAFC78}"/>
              </a:ext>
            </a:extLst>
          </p:cNvPr>
          <p:cNvSpPr>
            <a:spLocks noGrp="1"/>
          </p:cNvSpPr>
          <p:nvPr>
            <p:ph type="body" idx="1"/>
          </p:nvPr>
        </p:nvSpPr>
        <p:spPr>
          <a:xfrm>
            <a:off x="1" y="1693643"/>
            <a:ext cx="12191999" cy="5164357"/>
          </a:xfrm>
        </p:spPr>
        <p:txBody>
          <a:bodyPr>
            <a:normAutofit/>
          </a:bodyPr>
          <a:lstStyle/>
          <a:p>
            <a:pPr marL="571500" indent="-571500" algn="l">
              <a:buFont typeface="Arial" panose="020B0604020202020204" pitchFamily="34" charset="0"/>
              <a:buChar char="•"/>
            </a:pPr>
            <a:r>
              <a:rPr lang="fr-BE" dirty="0">
                <a:latin typeface="Avenir Next LT Pro"/>
              </a:rPr>
              <a:t>Quand tout est en ordre, cliquez sur </a:t>
            </a:r>
            <a:r>
              <a:rPr lang="fr-BE" b="1" dirty="0">
                <a:latin typeface="Avenir Next LT Pro"/>
              </a:rPr>
              <a:t>« clôture définitive du bureau » ;</a:t>
            </a:r>
          </a:p>
          <a:p>
            <a:pPr marL="571500" indent="-571500" algn="l">
              <a:buFont typeface="Arial" panose="020B0604020202020204" pitchFamily="34" charset="0"/>
              <a:buChar char="•"/>
            </a:pPr>
            <a:r>
              <a:rPr lang="fr-BE" dirty="0">
                <a:latin typeface="Avenir Next LT Pro"/>
              </a:rPr>
              <a:t>Prenez note des informations reprises à l’écran sur l’</a:t>
            </a:r>
            <a:r>
              <a:rPr lang="fr-BE" b="1" dirty="0">
                <a:latin typeface="Avenir Next LT Pro"/>
              </a:rPr>
              <a:t>attestation de conformité des données numériques et </a:t>
            </a:r>
            <a:r>
              <a:rPr lang="fr-BE" dirty="0">
                <a:latin typeface="Avenir Next LT Pro"/>
              </a:rPr>
              <a:t>faites signer ce document ;</a:t>
            </a:r>
          </a:p>
          <a:p>
            <a:pPr marL="571500" indent="-571500" algn="l">
              <a:buFont typeface="Arial" panose="020B0604020202020204" pitchFamily="34" charset="0"/>
              <a:buChar char="•"/>
            </a:pPr>
            <a:r>
              <a:rPr lang="fr-BE" dirty="0">
                <a:latin typeface="Avenir Next LT Pro"/>
              </a:rPr>
              <a:t>Rendez-vous au bureau de canton / communal pour faire valider vos résultats (avec les clés USB et l’attestation de conformité des données numériques) ;</a:t>
            </a:r>
          </a:p>
        </p:txBody>
      </p:sp>
      <p:sp>
        <p:nvSpPr>
          <p:cNvPr id="4" name="Espace réservé du numéro de diapositive 3">
            <a:extLst>
              <a:ext uri="{FF2B5EF4-FFF2-40B4-BE49-F238E27FC236}">
                <a16:creationId xmlns:a16="http://schemas.microsoft.com/office/drawing/2014/main" id="{61E135B7-127F-39FA-1755-2B1C5D9A4A00}"/>
              </a:ext>
            </a:extLst>
          </p:cNvPr>
          <p:cNvSpPr>
            <a:spLocks noGrp="1"/>
          </p:cNvSpPr>
          <p:nvPr>
            <p:ph type="sldNum" sz="quarter" idx="4"/>
          </p:nvPr>
        </p:nvSpPr>
        <p:spPr/>
        <p:txBody>
          <a:bodyPr/>
          <a:lstStyle/>
          <a:p>
            <a:fld id="{B310C148-1F61-5E4B-832C-FF724BEAA9FC}" type="slidenum">
              <a:rPr lang="fr-FR" smtClean="0"/>
              <a:pPr/>
              <a:t>27</a:t>
            </a:fld>
            <a:endParaRPr lang="fr-FR"/>
          </a:p>
        </p:txBody>
      </p:sp>
    </p:spTree>
    <p:extLst>
      <p:ext uri="{BB962C8B-B14F-4D97-AF65-F5344CB8AC3E}">
        <p14:creationId xmlns:p14="http://schemas.microsoft.com/office/powerpoint/2010/main" val="3359492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120E9-7756-6959-065F-AE502E2C3639}"/>
              </a:ext>
            </a:extLst>
          </p:cNvPr>
          <p:cNvSpPr>
            <a:spLocks noGrp="1"/>
          </p:cNvSpPr>
          <p:nvPr>
            <p:ph type="title"/>
          </p:nvPr>
        </p:nvSpPr>
        <p:spPr>
          <a:xfrm>
            <a:off x="0" y="0"/>
            <a:ext cx="12192000" cy="1076649"/>
          </a:xfrm>
        </p:spPr>
        <p:txBody>
          <a:bodyPr>
            <a:normAutofit/>
          </a:bodyPr>
          <a:lstStyle/>
          <a:p>
            <a:r>
              <a:rPr lang="fr-BE" dirty="0"/>
              <a:t>Clôture des opérations (3)</a:t>
            </a:r>
          </a:p>
        </p:txBody>
      </p:sp>
      <p:sp>
        <p:nvSpPr>
          <p:cNvPr id="3" name="Espace réservé du texte 2">
            <a:extLst>
              <a:ext uri="{FF2B5EF4-FFF2-40B4-BE49-F238E27FC236}">
                <a16:creationId xmlns:a16="http://schemas.microsoft.com/office/drawing/2014/main" id="{1789B15C-4EA5-1B74-9333-716F20FAFC78}"/>
              </a:ext>
            </a:extLst>
          </p:cNvPr>
          <p:cNvSpPr>
            <a:spLocks noGrp="1"/>
          </p:cNvSpPr>
          <p:nvPr>
            <p:ph type="body" idx="1"/>
          </p:nvPr>
        </p:nvSpPr>
        <p:spPr>
          <a:xfrm>
            <a:off x="1" y="1693643"/>
            <a:ext cx="12191999" cy="5164357"/>
          </a:xfrm>
        </p:spPr>
        <p:txBody>
          <a:bodyPr>
            <a:normAutofit/>
          </a:bodyPr>
          <a:lstStyle/>
          <a:p>
            <a:pPr marL="571500" indent="-571500" algn="l">
              <a:buFont typeface="Arial" panose="020B0604020202020204" pitchFamily="34" charset="0"/>
              <a:buChar char="•"/>
            </a:pPr>
            <a:r>
              <a:rPr lang="fr-BE" dirty="0">
                <a:latin typeface="Avenir Next LT Pro"/>
              </a:rPr>
              <a:t>Pendant ce temps, le bureau peut </a:t>
            </a:r>
            <a:r>
              <a:rPr lang="fr-BE" b="1" dirty="0">
                <a:latin typeface="Avenir Next LT Pro"/>
              </a:rPr>
              <a:t>préparer les colis </a:t>
            </a:r>
            <a:r>
              <a:rPr lang="fr-BE" dirty="0">
                <a:latin typeface="Avenir Next LT Pro"/>
              </a:rPr>
              <a:t>prévus dans le guide, sans les fermer ;</a:t>
            </a:r>
          </a:p>
          <a:p>
            <a:pPr marL="571500" indent="-571500" algn="l">
              <a:buFont typeface="Arial" panose="020B0604020202020204" pitchFamily="34" charset="0"/>
              <a:buChar char="•"/>
            </a:pPr>
            <a:r>
              <a:rPr lang="fr-BE" dirty="0">
                <a:latin typeface="Avenir Next LT Pro"/>
              </a:rPr>
              <a:t>Le bureau de canton / communal vérifiera vos données ;</a:t>
            </a:r>
          </a:p>
          <a:p>
            <a:pPr marL="1028700" lvl="1" indent="-571500">
              <a:buFont typeface="Arial" panose="020B0604020202020204" pitchFamily="34" charset="0"/>
              <a:buChar char="•"/>
            </a:pPr>
            <a:r>
              <a:rPr lang="fr-BE" sz="3600" dirty="0">
                <a:solidFill>
                  <a:schemeClr val="bg1"/>
                </a:solidFill>
                <a:latin typeface="Avenir Next LT Pro"/>
              </a:rPr>
              <a:t>Soit elles seront validées et vous pourrez retourner dans votre bureau clôturer les colis ;</a:t>
            </a:r>
          </a:p>
          <a:p>
            <a:pPr marL="1028700" lvl="1" indent="-571500">
              <a:buFont typeface="Arial" panose="020B0604020202020204" pitchFamily="34" charset="0"/>
              <a:buChar char="•"/>
            </a:pPr>
            <a:r>
              <a:rPr lang="fr-BE" sz="3600" dirty="0">
                <a:solidFill>
                  <a:schemeClr val="bg1"/>
                </a:solidFill>
                <a:latin typeface="Avenir Next LT Pro"/>
              </a:rPr>
              <a:t>Soit des corrections vous seront demandées. Il faudra alors corriger ce qui est demandé avant de revenir au bureau ;</a:t>
            </a:r>
          </a:p>
          <a:p>
            <a:pPr marL="571500" indent="-571500" algn="l">
              <a:buFont typeface="Arial" panose="020B0604020202020204" pitchFamily="34" charset="0"/>
              <a:buChar char="•"/>
            </a:pPr>
            <a:endParaRPr lang="fr-BE" dirty="0">
              <a:latin typeface="Avenir Next LT Pro"/>
            </a:endParaRPr>
          </a:p>
          <a:p>
            <a:pPr marL="571500" indent="-571500" algn="l">
              <a:buFont typeface="Arial" panose="020B0604020202020204" pitchFamily="34" charset="0"/>
              <a:buChar char="•"/>
            </a:pPr>
            <a:endParaRPr lang="fr-BE" dirty="0">
              <a:latin typeface="Avenir Next LT Pro"/>
            </a:endParaRPr>
          </a:p>
        </p:txBody>
      </p:sp>
      <p:sp>
        <p:nvSpPr>
          <p:cNvPr id="4" name="Espace réservé du numéro de diapositive 3">
            <a:extLst>
              <a:ext uri="{FF2B5EF4-FFF2-40B4-BE49-F238E27FC236}">
                <a16:creationId xmlns:a16="http://schemas.microsoft.com/office/drawing/2014/main" id="{61E135B7-127F-39FA-1755-2B1C5D9A4A00}"/>
              </a:ext>
            </a:extLst>
          </p:cNvPr>
          <p:cNvSpPr>
            <a:spLocks noGrp="1"/>
          </p:cNvSpPr>
          <p:nvPr>
            <p:ph type="sldNum" sz="quarter" idx="4"/>
          </p:nvPr>
        </p:nvSpPr>
        <p:spPr/>
        <p:txBody>
          <a:bodyPr/>
          <a:lstStyle/>
          <a:p>
            <a:fld id="{B310C148-1F61-5E4B-832C-FF724BEAA9FC}" type="slidenum">
              <a:rPr lang="fr-FR" smtClean="0"/>
              <a:pPr/>
              <a:t>28</a:t>
            </a:fld>
            <a:endParaRPr lang="fr-FR"/>
          </a:p>
        </p:txBody>
      </p:sp>
    </p:spTree>
    <p:extLst>
      <p:ext uri="{BB962C8B-B14F-4D97-AF65-F5344CB8AC3E}">
        <p14:creationId xmlns:p14="http://schemas.microsoft.com/office/powerpoint/2010/main" val="3835283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120E9-7756-6959-065F-AE502E2C3639}"/>
              </a:ext>
            </a:extLst>
          </p:cNvPr>
          <p:cNvSpPr>
            <a:spLocks noGrp="1"/>
          </p:cNvSpPr>
          <p:nvPr>
            <p:ph type="title"/>
          </p:nvPr>
        </p:nvSpPr>
        <p:spPr>
          <a:xfrm>
            <a:off x="0" y="0"/>
            <a:ext cx="12192000" cy="1130311"/>
          </a:xfrm>
        </p:spPr>
        <p:txBody>
          <a:bodyPr>
            <a:normAutofit/>
          </a:bodyPr>
          <a:lstStyle/>
          <a:p>
            <a:r>
              <a:rPr lang="fr-BE" dirty="0"/>
              <a:t>Clôture des opérations (4)</a:t>
            </a:r>
          </a:p>
        </p:txBody>
      </p:sp>
      <p:sp>
        <p:nvSpPr>
          <p:cNvPr id="3" name="Espace réservé du texte 2">
            <a:extLst>
              <a:ext uri="{FF2B5EF4-FFF2-40B4-BE49-F238E27FC236}">
                <a16:creationId xmlns:a16="http://schemas.microsoft.com/office/drawing/2014/main" id="{1789B15C-4EA5-1B74-9333-716F20FAFC78}"/>
              </a:ext>
            </a:extLst>
          </p:cNvPr>
          <p:cNvSpPr>
            <a:spLocks noGrp="1"/>
          </p:cNvSpPr>
          <p:nvPr>
            <p:ph type="body" idx="1"/>
          </p:nvPr>
        </p:nvSpPr>
        <p:spPr>
          <a:xfrm>
            <a:off x="1" y="1693643"/>
            <a:ext cx="12191999" cy="5164357"/>
          </a:xfrm>
        </p:spPr>
        <p:txBody>
          <a:bodyPr>
            <a:normAutofit/>
          </a:bodyPr>
          <a:lstStyle/>
          <a:p>
            <a:pPr marL="571500" indent="-571500" algn="l">
              <a:buFont typeface="Arial" panose="020B0604020202020204" pitchFamily="34" charset="0"/>
              <a:buChar char="•"/>
            </a:pPr>
            <a:r>
              <a:rPr lang="fr-BE" dirty="0">
                <a:latin typeface="Avenir Next LT Pro"/>
              </a:rPr>
              <a:t>Une fois le tout validé, vous pourrez amener vos colis à l’endroit indiqué par le bureau communal / de canton;</a:t>
            </a:r>
          </a:p>
          <a:p>
            <a:pPr algn="l"/>
            <a:endParaRPr lang="fr-BE" dirty="0">
              <a:latin typeface="Avenir Next LT Pro"/>
            </a:endParaRPr>
          </a:p>
          <a:p>
            <a:pPr marL="571500" indent="-571500" algn="l">
              <a:buFont typeface="Arial" panose="020B0604020202020204" pitchFamily="34" charset="0"/>
              <a:buChar char="•"/>
            </a:pPr>
            <a:r>
              <a:rPr lang="fr-BE" dirty="0">
                <a:latin typeface="Avenir Next LT Pro"/>
              </a:rPr>
              <a:t>Remerciez alors chaleureusement les membres de votre bureau pour le travail accompli.</a:t>
            </a:r>
            <a:endParaRPr lang="fr-BE" sz="3600" dirty="0">
              <a:solidFill>
                <a:schemeClr val="bg1"/>
              </a:solidFill>
              <a:latin typeface="Avenir Next LT Pro"/>
            </a:endParaRPr>
          </a:p>
          <a:p>
            <a:pPr marL="571500" indent="-571500" algn="l">
              <a:buFont typeface="Arial" panose="020B0604020202020204" pitchFamily="34" charset="0"/>
              <a:buChar char="•"/>
            </a:pPr>
            <a:endParaRPr lang="fr-BE" dirty="0">
              <a:latin typeface="Avenir Next LT Pro"/>
            </a:endParaRPr>
          </a:p>
          <a:p>
            <a:pPr marL="571500" indent="-571500" algn="l">
              <a:buFont typeface="Arial" panose="020B0604020202020204" pitchFamily="34" charset="0"/>
              <a:buChar char="•"/>
            </a:pPr>
            <a:endParaRPr lang="fr-BE" dirty="0">
              <a:latin typeface="Avenir Next LT Pro"/>
            </a:endParaRPr>
          </a:p>
        </p:txBody>
      </p:sp>
      <p:sp>
        <p:nvSpPr>
          <p:cNvPr id="4" name="Espace réservé du numéro de diapositive 3">
            <a:extLst>
              <a:ext uri="{FF2B5EF4-FFF2-40B4-BE49-F238E27FC236}">
                <a16:creationId xmlns:a16="http://schemas.microsoft.com/office/drawing/2014/main" id="{61E135B7-127F-39FA-1755-2B1C5D9A4A00}"/>
              </a:ext>
            </a:extLst>
          </p:cNvPr>
          <p:cNvSpPr>
            <a:spLocks noGrp="1"/>
          </p:cNvSpPr>
          <p:nvPr>
            <p:ph type="sldNum" sz="quarter" idx="4"/>
          </p:nvPr>
        </p:nvSpPr>
        <p:spPr/>
        <p:txBody>
          <a:bodyPr/>
          <a:lstStyle/>
          <a:p>
            <a:fld id="{B310C148-1F61-5E4B-832C-FF724BEAA9FC}" type="slidenum">
              <a:rPr lang="fr-FR" smtClean="0"/>
              <a:pPr/>
              <a:t>29</a:t>
            </a:fld>
            <a:endParaRPr lang="fr-FR"/>
          </a:p>
        </p:txBody>
      </p:sp>
    </p:spTree>
    <p:extLst>
      <p:ext uri="{BB962C8B-B14F-4D97-AF65-F5344CB8AC3E}">
        <p14:creationId xmlns:p14="http://schemas.microsoft.com/office/powerpoint/2010/main" val="202073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00E4F-9F46-9DBA-C58D-4275A06B3D1E}"/>
              </a:ext>
            </a:extLst>
          </p:cNvPr>
          <p:cNvSpPr>
            <a:spLocks noGrp="1"/>
          </p:cNvSpPr>
          <p:nvPr>
            <p:ph type="title"/>
          </p:nvPr>
        </p:nvSpPr>
        <p:spPr>
          <a:xfrm>
            <a:off x="3257165" y="668"/>
            <a:ext cx="5246172" cy="669114"/>
          </a:xfrm>
        </p:spPr>
        <p:txBody>
          <a:bodyPr>
            <a:normAutofit/>
          </a:bodyPr>
          <a:lstStyle/>
          <a:p>
            <a:r>
              <a:rPr lang="fr-FR">
                <a:latin typeface="Avenir Next LT Pro Demi"/>
                <a:cs typeface="Arial"/>
              </a:rPr>
              <a:t>Coordonnées utiles</a:t>
            </a:r>
            <a:endParaRPr lang="fr-FR"/>
          </a:p>
        </p:txBody>
      </p:sp>
      <p:sp>
        <p:nvSpPr>
          <p:cNvPr id="4" name="Espace réservé du numéro de diapositive 3">
            <a:extLst>
              <a:ext uri="{FF2B5EF4-FFF2-40B4-BE49-F238E27FC236}">
                <a16:creationId xmlns:a16="http://schemas.microsoft.com/office/drawing/2014/main" id="{C5B2EB42-423B-225A-1BAC-29862BC83415}"/>
              </a:ext>
            </a:extLst>
          </p:cNvPr>
          <p:cNvSpPr>
            <a:spLocks noGrp="1"/>
          </p:cNvSpPr>
          <p:nvPr>
            <p:ph type="sldNum" sz="quarter" idx="4"/>
          </p:nvPr>
        </p:nvSpPr>
        <p:spPr/>
        <p:txBody>
          <a:bodyPr/>
          <a:lstStyle/>
          <a:p>
            <a:fld id="{B310C148-1F61-5E4B-832C-FF724BEAA9FC}" type="slidenum">
              <a:rPr lang="fr-FR" smtClean="0"/>
              <a:pPr/>
              <a:t>3</a:t>
            </a:fld>
            <a:endParaRPr lang="fr-FR"/>
          </a:p>
        </p:txBody>
      </p:sp>
      <p:graphicFrame>
        <p:nvGraphicFramePr>
          <p:cNvPr id="15" name="Tableau 14">
            <a:extLst>
              <a:ext uri="{FF2B5EF4-FFF2-40B4-BE49-F238E27FC236}">
                <a16:creationId xmlns:a16="http://schemas.microsoft.com/office/drawing/2014/main" id="{90F0F55C-429D-B1FE-4009-B424AA832244}"/>
              </a:ext>
            </a:extLst>
          </p:cNvPr>
          <p:cNvGraphicFramePr>
            <a:graphicFrameLocks noGrp="1"/>
          </p:cNvGraphicFramePr>
          <p:nvPr>
            <p:extLst>
              <p:ext uri="{D42A27DB-BD31-4B8C-83A1-F6EECF244321}">
                <p14:modId xmlns:p14="http://schemas.microsoft.com/office/powerpoint/2010/main" val="2259749277"/>
              </p:ext>
            </p:extLst>
          </p:nvPr>
        </p:nvGraphicFramePr>
        <p:xfrm>
          <a:off x="1244957" y="1094704"/>
          <a:ext cx="10183906" cy="4971827"/>
        </p:xfrm>
        <a:graphic>
          <a:graphicData uri="http://schemas.openxmlformats.org/drawingml/2006/table">
            <a:tbl>
              <a:tblPr firstRow="1" bandRow="1">
                <a:tableStyleId>{2D5ABB26-0587-4C30-8999-92F81FD0307C}</a:tableStyleId>
              </a:tblPr>
              <a:tblGrid>
                <a:gridCol w="5091953">
                  <a:extLst>
                    <a:ext uri="{9D8B030D-6E8A-4147-A177-3AD203B41FA5}">
                      <a16:colId xmlns:a16="http://schemas.microsoft.com/office/drawing/2014/main" val="3032058616"/>
                    </a:ext>
                  </a:extLst>
                </a:gridCol>
                <a:gridCol w="5091953">
                  <a:extLst>
                    <a:ext uri="{9D8B030D-6E8A-4147-A177-3AD203B41FA5}">
                      <a16:colId xmlns:a16="http://schemas.microsoft.com/office/drawing/2014/main" val="3246918913"/>
                    </a:ext>
                  </a:extLst>
                </a:gridCol>
              </a:tblGrid>
              <a:tr h="1043972">
                <a:tc>
                  <a:txBody>
                    <a:bodyPr/>
                    <a:lstStyle/>
                    <a:p>
                      <a:pPr marL="0" algn="l" defTabSz="914400" rtl="0" eaLnBrk="1" latinLnBrk="0" hangingPunct="1">
                        <a:spcBef>
                          <a:spcPts val="600"/>
                        </a:spcBef>
                        <a:spcAft>
                          <a:spcPts val="600"/>
                        </a:spcAft>
                      </a:pPr>
                      <a:endParaRPr lang="fr-BE" sz="1800" b="1" kern="1200">
                        <a:solidFill>
                          <a:schemeClr val="bg1"/>
                        </a:solidFill>
                        <a:effectLst/>
                        <a:latin typeface="Avenir Next LT Pro"/>
                      </a:endParaRPr>
                    </a:p>
                    <a:p>
                      <a:pPr marL="0" algn="l" defTabSz="914400" rtl="0" eaLnBrk="1" latinLnBrk="0" hangingPunct="1">
                        <a:spcBef>
                          <a:spcPts val="600"/>
                        </a:spcBef>
                        <a:spcAft>
                          <a:spcPts val="600"/>
                        </a:spcAft>
                      </a:pPr>
                      <a:r>
                        <a:rPr lang="fr-FR" sz="1800" b="1" kern="1200">
                          <a:solidFill>
                            <a:schemeClr val="bg1"/>
                          </a:solidFill>
                          <a:effectLst/>
                          <a:latin typeface="Avenir Next LT Pro"/>
                        </a:rPr>
                        <a:t>Adresse du local de dépouillement</a:t>
                      </a:r>
                      <a:endParaRPr lang="fr-BE" sz="1800" b="1" kern="1200">
                        <a:solidFill>
                          <a:schemeClr val="bg1"/>
                        </a:solidFill>
                        <a:effectLst/>
                        <a:latin typeface="Avenir Next LT Pro"/>
                      </a:endParaRPr>
                    </a:p>
                    <a:p>
                      <a:pPr marL="0" algn="l" defTabSz="914400" rtl="0" eaLnBrk="1" latinLnBrk="0" hangingPunct="1">
                        <a:spcBef>
                          <a:spcPts val="600"/>
                        </a:spcBef>
                        <a:spcAft>
                          <a:spcPts val="600"/>
                        </a:spcAft>
                      </a:pPr>
                      <a:endParaRPr lang="fr-BE" sz="1800" b="1" kern="120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endParaRPr lang="fr-BE" sz="1800" b="1" kern="120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3917129"/>
                  </a:ext>
                </a:extLst>
              </a:tr>
              <a:tr h="402495">
                <a:tc>
                  <a:txBody>
                    <a:bodyPr/>
                    <a:lstStyle/>
                    <a:p>
                      <a:pPr marL="0" algn="l" defTabSz="914400" rtl="0" eaLnBrk="1" latinLnBrk="0" hangingPunct="1">
                        <a:spcBef>
                          <a:spcPts val="600"/>
                        </a:spcBef>
                        <a:spcAft>
                          <a:spcPts val="600"/>
                        </a:spcAft>
                      </a:pPr>
                      <a:r>
                        <a:rPr lang="fr-FR" sz="1800" b="1" kern="1200">
                          <a:solidFill>
                            <a:schemeClr val="bg1"/>
                          </a:solidFill>
                          <a:effectLst/>
                          <a:latin typeface="Avenir Next LT Pro"/>
                        </a:rPr>
                        <a:t>Secrétaire du bureau de dépouillement</a:t>
                      </a:r>
                      <a:endParaRPr lang="fr-BE" sz="1800" b="1" kern="120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endParaRPr lang="fr-BE" sz="1800" b="1" kern="120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0043860"/>
                  </a:ext>
                </a:extLst>
              </a:tr>
              <a:tr h="641476">
                <a:tc>
                  <a:txBody>
                    <a:bodyPr/>
                    <a:lstStyle/>
                    <a:p>
                      <a:pPr marL="0" algn="l" defTabSz="914400" rtl="0" eaLnBrk="1" latinLnBrk="0" hangingPunct="1">
                        <a:spcBef>
                          <a:spcPts val="0"/>
                        </a:spcBef>
                        <a:spcAft>
                          <a:spcPts val="0"/>
                        </a:spcAft>
                      </a:pPr>
                      <a:r>
                        <a:rPr lang="fr-FR" sz="1800" b="1" kern="1200">
                          <a:solidFill>
                            <a:schemeClr val="bg1"/>
                          </a:solidFill>
                          <a:effectLst/>
                          <a:latin typeface="Avenir Next LT Pro"/>
                        </a:rPr>
                        <a:t>Président du bureau communal </a:t>
                      </a:r>
                      <a:endParaRPr lang="fr-BE" sz="1800" b="1" kern="1200">
                        <a:solidFill>
                          <a:schemeClr val="bg1"/>
                        </a:solidFill>
                        <a:effectLst/>
                        <a:latin typeface="Avenir Next LT Pro"/>
                      </a:endParaRPr>
                    </a:p>
                    <a:p>
                      <a:pPr marL="0" algn="l" defTabSz="914400" rtl="0" eaLnBrk="1" latinLnBrk="0" hangingPunct="1">
                        <a:spcBef>
                          <a:spcPts val="0"/>
                        </a:spcBef>
                        <a:spcAft>
                          <a:spcPts val="0"/>
                        </a:spcAft>
                      </a:pPr>
                      <a:r>
                        <a:rPr lang="fr-FR" sz="1800" b="1" i="1" kern="1200">
                          <a:solidFill>
                            <a:schemeClr val="bg1"/>
                          </a:solidFill>
                          <a:effectLst/>
                          <a:latin typeface="Avenir Next LT Pro"/>
                        </a:rPr>
                        <a:t>(pour le dépouillement communal)</a:t>
                      </a:r>
                      <a:endParaRPr lang="fr-BE" sz="1800" b="1" i="1" kern="120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endParaRPr lang="fr-BE" sz="1800" b="1" kern="120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38736"/>
                  </a:ext>
                </a:extLst>
              </a:tr>
              <a:tr h="641476">
                <a:tc>
                  <a:txBody>
                    <a:bodyPr/>
                    <a:lstStyle/>
                    <a:p>
                      <a:pPr marL="0" algn="l" defTabSz="914400" rtl="0" eaLnBrk="1" latinLnBrk="0" hangingPunct="1">
                        <a:spcBef>
                          <a:spcPts val="0"/>
                        </a:spcBef>
                        <a:spcAft>
                          <a:spcPts val="0"/>
                        </a:spcAft>
                      </a:pPr>
                      <a:r>
                        <a:rPr lang="fr-FR" sz="1800" b="1" kern="1200">
                          <a:solidFill>
                            <a:schemeClr val="bg1"/>
                          </a:solidFill>
                          <a:effectLst/>
                          <a:latin typeface="Avenir Next LT Pro"/>
                        </a:rPr>
                        <a:t>Président du bureau de canton </a:t>
                      </a:r>
                      <a:endParaRPr lang="fr-BE" sz="1800" b="1" kern="1200">
                        <a:solidFill>
                          <a:schemeClr val="bg1"/>
                        </a:solidFill>
                        <a:effectLst/>
                        <a:latin typeface="Avenir Next LT Pro"/>
                      </a:endParaRPr>
                    </a:p>
                    <a:p>
                      <a:pPr marL="0" algn="l" defTabSz="914400" rtl="0" eaLnBrk="1" latinLnBrk="0" hangingPunct="1">
                        <a:spcBef>
                          <a:spcPts val="600"/>
                        </a:spcBef>
                        <a:spcAft>
                          <a:spcPts val="600"/>
                        </a:spcAft>
                      </a:pPr>
                      <a:r>
                        <a:rPr lang="fr-FR" sz="1800" b="1" i="1" kern="1200">
                          <a:solidFill>
                            <a:schemeClr val="bg1"/>
                          </a:solidFill>
                          <a:effectLst/>
                          <a:latin typeface="Avenir Next LT Pro"/>
                        </a:rPr>
                        <a:t>(pour le dépouillement provincial)</a:t>
                      </a:r>
                      <a:endParaRPr lang="fr-BE" sz="1800" b="1" i="1" kern="120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endParaRPr lang="fr-BE" sz="1800" b="1" kern="120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7128941"/>
                  </a:ext>
                </a:extLst>
              </a:tr>
              <a:tr h="402495">
                <a:tc>
                  <a:txBody>
                    <a:bodyPr/>
                    <a:lstStyle/>
                    <a:p>
                      <a:pPr marL="0" algn="l" defTabSz="914400" rtl="0" eaLnBrk="1" latinLnBrk="0" hangingPunct="1">
                        <a:spcBef>
                          <a:spcPts val="600"/>
                        </a:spcBef>
                        <a:spcAft>
                          <a:spcPts val="600"/>
                        </a:spcAft>
                      </a:pPr>
                      <a:r>
                        <a:rPr lang="fr-FR" sz="1800" b="1" kern="1200">
                          <a:solidFill>
                            <a:schemeClr val="bg1"/>
                          </a:solidFill>
                          <a:effectLst/>
                          <a:latin typeface="Avenir Next LT Pro"/>
                        </a:rPr>
                        <a:t>Service Élections de la commune</a:t>
                      </a:r>
                      <a:endParaRPr lang="fr-BE" sz="1800" b="1" kern="120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endParaRPr lang="fr-BE" sz="1800" b="1" kern="120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5122710"/>
                  </a:ext>
                </a:extLst>
              </a:tr>
              <a:tr h="503118">
                <a:tc>
                  <a:txBody>
                    <a:bodyPr/>
                    <a:lstStyle/>
                    <a:p>
                      <a:pPr marL="0" algn="l" defTabSz="914400" rtl="0" eaLnBrk="1" latinLnBrk="0" hangingPunct="1">
                        <a:spcBef>
                          <a:spcPts val="600"/>
                        </a:spcBef>
                        <a:spcAft>
                          <a:spcPts val="600"/>
                        </a:spcAft>
                      </a:pPr>
                      <a:r>
                        <a:rPr lang="fr-FR" sz="1800" b="1" kern="1200">
                          <a:solidFill>
                            <a:schemeClr val="bg1"/>
                          </a:solidFill>
                          <a:effectLst/>
                          <a:latin typeface="Avenir Next LT Pro"/>
                        </a:rPr>
                        <a:t>Cellule Élections du Service public de Wallonie</a:t>
                      </a:r>
                      <a:endParaRPr lang="fr-BE" sz="1800" b="1" kern="1200" dirty="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fr-FR" sz="1800" b="1" kern="1200">
                          <a:solidFill>
                            <a:schemeClr val="bg1"/>
                          </a:solidFill>
                          <a:effectLst/>
                          <a:latin typeface="Avenir Next LT Pro"/>
                        </a:rPr>
                        <a:t>elections@spw.wallonie.be</a:t>
                      </a:r>
                      <a:endParaRPr lang="fr-BE" sz="1800" b="1" kern="120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2016516"/>
                  </a:ext>
                </a:extLst>
              </a:tr>
              <a:tr h="402495">
                <a:tc>
                  <a:txBody>
                    <a:bodyPr/>
                    <a:lstStyle/>
                    <a:p>
                      <a:pPr marL="0" algn="l" defTabSz="914400" rtl="0" eaLnBrk="1" latinLnBrk="0" hangingPunct="1">
                        <a:spcBef>
                          <a:spcPts val="600"/>
                        </a:spcBef>
                        <a:spcAft>
                          <a:spcPts val="600"/>
                        </a:spcAft>
                      </a:pPr>
                      <a:r>
                        <a:rPr lang="fr-FR" sz="1800" b="1" kern="1200">
                          <a:solidFill>
                            <a:schemeClr val="bg1"/>
                          </a:solidFill>
                          <a:effectLst/>
                          <a:latin typeface="Avenir Next LT Pro"/>
                        </a:rPr>
                        <a:t>Helpdesk technique pour le logiciel PATSY</a:t>
                      </a:r>
                      <a:endParaRPr lang="fr-BE" sz="1800" b="1" kern="1200" dirty="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fr-FR" sz="1800" b="1" kern="1200">
                          <a:solidFill>
                            <a:schemeClr val="bg1"/>
                          </a:solidFill>
                          <a:effectLst/>
                          <a:latin typeface="Avenir Next LT Pro"/>
                        </a:rPr>
                        <a:t>081 354 110</a:t>
                      </a:r>
                      <a:endParaRPr lang="fr-BE" sz="1800" b="1" kern="120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2230422"/>
                  </a:ext>
                </a:extLst>
              </a:tr>
              <a:tr h="402495">
                <a:tc>
                  <a:txBody>
                    <a:bodyPr/>
                    <a:lstStyle/>
                    <a:p>
                      <a:pPr marL="0" algn="l" defTabSz="914400" rtl="0" eaLnBrk="1" latinLnBrk="0" hangingPunct="1">
                        <a:spcBef>
                          <a:spcPts val="600"/>
                        </a:spcBef>
                        <a:spcAft>
                          <a:spcPts val="600"/>
                        </a:spcAft>
                      </a:pPr>
                      <a:r>
                        <a:rPr lang="fr-FR" sz="1800" b="1" kern="1200">
                          <a:solidFill>
                            <a:schemeClr val="bg1"/>
                          </a:solidFill>
                          <a:effectLst/>
                          <a:latin typeface="Avenir Next LT Pro"/>
                        </a:rPr>
                        <a:t>Police (n° direct)</a:t>
                      </a:r>
                      <a:endParaRPr lang="fr-BE" sz="1800" b="1" kern="1200" dirty="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spcBef>
                          <a:spcPts val="600"/>
                        </a:spcBef>
                        <a:spcAft>
                          <a:spcPts val="600"/>
                        </a:spcAft>
                      </a:pPr>
                      <a:r>
                        <a:rPr lang="fr-FR" sz="1800" b="1" kern="1200">
                          <a:solidFill>
                            <a:schemeClr val="bg1"/>
                          </a:solidFill>
                          <a:effectLst/>
                          <a:latin typeface="Avenir Next LT Pro"/>
                        </a:rPr>
                        <a:t> 101 </a:t>
                      </a:r>
                      <a:endParaRPr lang="fr-BE" sz="1800" b="1" kern="1200" dirty="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6250"/>
                  </a:ext>
                </a:extLst>
              </a:tr>
              <a:tr h="402495">
                <a:tc>
                  <a:txBody>
                    <a:bodyPr/>
                    <a:lstStyle/>
                    <a:p>
                      <a:pPr marL="0" algn="l" defTabSz="914400" rtl="0" eaLnBrk="1" latinLnBrk="0" hangingPunct="1">
                        <a:spcBef>
                          <a:spcPts val="600"/>
                        </a:spcBef>
                        <a:spcAft>
                          <a:spcPts val="600"/>
                        </a:spcAft>
                      </a:pPr>
                      <a:r>
                        <a:rPr lang="fr-FR" sz="1800" b="1" kern="1200">
                          <a:solidFill>
                            <a:schemeClr val="bg1"/>
                          </a:solidFill>
                          <a:effectLst/>
                          <a:latin typeface="Avenir Next LT Pro"/>
                        </a:rPr>
                        <a:t>Urgences</a:t>
                      </a:r>
                      <a:endParaRPr lang="fr-BE" sz="1800" b="1" kern="1200" dirty="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600"/>
                        </a:spcBef>
                        <a:spcAft>
                          <a:spcPts val="600"/>
                        </a:spcAft>
                      </a:pPr>
                      <a:r>
                        <a:rPr lang="fr-FR" sz="1800" b="1" kern="1200">
                          <a:solidFill>
                            <a:schemeClr val="bg1"/>
                          </a:solidFill>
                          <a:effectLst/>
                          <a:latin typeface="Avenir Next LT Pro"/>
                        </a:rPr>
                        <a:t>112</a:t>
                      </a:r>
                      <a:endParaRPr lang="fr-BE" sz="1800" b="1" kern="1200">
                        <a:solidFill>
                          <a:schemeClr val="bg1"/>
                        </a:solidFill>
                        <a:effectLst/>
                        <a:latin typeface="Avenir Next LT Pro"/>
                        <a:ea typeface="Times New Roman" panose="02020603050405020304" pitchFamily="18" charset="0"/>
                        <a:cs typeface="Arial"/>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4898526"/>
                  </a:ext>
                </a:extLst>
              </a:tr>
            </a:tbl>
          </a:graphicData>
        </a:graphic>
      </p:graphicFrame>
    </p:spTree>
    <p:extLst>
      <p:ext uri="{BB962C8B-B14F-4D97-AF65-F5344CB8AC3E}">
        <p14:creationId xmlns:p14="http://schemas.microsoft.com/office/powerpoint/2010/main" val="585498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120E9-7756-6959-065F-AE502E2C3639}"/>
              </a:ext>
            </a:extLst>
          </p:cNvPr>
          <p:cNvSpPr>
            <a:spLocks noGrp="1"/>
          </p:cNvSpPr>
          <p:nvPr>
            <p:ph type="title"/>
          </p:nvPr>
        </p:nvSpPr>
        <p:spPr>
          <a:xfrm>
            <a:off x="0" y="0"/>
            <a:ext cx="12192000" cy="1087381"/>
          </a:xfrm>
        </p:spPr>
        <p:txBody>
          <a:bodyPr>
            <a:normAutofit/>
          </a:bodyPr>
          <a:lstStyle/>
          <a:p>
            <a:r>
              <a:rPr lang="fr-BE" dirty="0"/>
              <a:t>Que faire en cas de souci ? </a:t>
            </a:r>
          </a:p>
        </p:txBody>
      </p:sp>
      <p:sp>
        <p:nvSpPr>
          <p:cNvPr id="3" name="Espace réservé du texte 2">
            <a:extLst>
              <a:ext uri="{FF2B5EF4-FFF2-40B4-BE49-F238E27FC236}">
                <a16:creationId xmlns:a16="http://schemas.microsoft.com/office/drawing/2014/main" id="{1789B15C-4EA5-1B74-9333-716F20FAFC78}"/>
              </a:ext>
            </a:extLst>
          </p:cNvPr>
          <p:cNvSpPr>
            <a:spLocks noGrp="1"/>
          </p:cNvSpPr>
          <p:nvPr>
            <p:ph type="body" idx="1"/>
          </p:nvPr>
        </p:nvSpPr>
        <p:spPr>
          <a:xfrm>
            <a:off x="1" y="1693643"/>
            <a:ext cx="12084423" cy="5164357"/>
          </a:xfrm>
        </p:spPr>
        <p:txBody>
          <a:bodyPr>
            <a:normAutofit/>
          </a:bodyPr>
          <a:lstStyle/>
          <a:p>
            <a:pPr marL="571500" indent="-571500" algn="l">
              <a:buFont typeface="Arial" panose="020B0604020202020204" pitchFamily="34" charset="0"/>
              <a:buChar char="•"/>
            </a:pPr>
            <a:r>
              <a:rPr lang="fr-BE" dirty="0">
                <a:latin typeface="Avenir Next LT Pro"/>
              </a:rPr>
              <a:t>En cas de souci technique, contactez le helpdesk au numéro suivant : 081/354.110 </a:t>
            </a:r>
          </a:p>
          <a:p>
            <a:pPr marL="571500" indent="-571500" algn="l">
              <a:buFont typeface="Arial" panose="020B0604020202020204" pitchFamily="34" charset="0"/>
              <a:buChar char="•"/>
            </a:pPr>
            <a:endParaRPr lang="fr-BE" dirty="0">
              <a:latin typeface="Avenir Next LT Pro"/>
            </a:endParaRPr>
          </a:p>
          <a:p>
            <a:pPr marL="571500" indent="-571500" algn="l">
              <a:buFont typeface="Arial" panose="020B0604020202020204" pitchFamily="34" charset="0"/>
              <a:buChar char="•"/>
            </a:pPr>
            <a:r>
              <a:rPr lang="fr-BE" sz="3600" dirty="0">
                <a:solidFill>
                  <a:schemeClr val="bg1"/>
                </a:solidFill>
                <a:latin typeface="Avenir Next LT Pro"/>
              </a:rPr>
              <a:t>En cas de souci concernant la procédure électorale, contactez votre bureau de canton / communal ou la Cellule Élections du SPW au 081/32.73.00</a:t>
            </a:r>
          </a:p>
          <a:p>
            <a:pPr marL="571500" indent="-571500" algn="l">
              <a:buFont typeface="Arial" panose="020B0604020202020204" pitchFamily="34" charset="0"/>
              <a:buChar char="•"/>
            </a:pPr>
            <a:endParaRPr lang="fr-BE" dirty="0">
              <a:latin typeface="Avenir Next LT Pro"/>
            </a:endParaRPr>
          </a:p>
          <a:p>
            <a:pPr marL="571500" indent="-571500" algn="l">
              <a:buFont typeface="Arial" panose="020B0604020202020204" pitchFamily="34" charset="0"/>
              <a:buChar char="•"/>
            </a:pPr>
            <a:endParaRPr lang="fr-BE" dirty="0">
              <a:latin typeface="Avenir Next LT Pro"/>
            </a:endParaRPr>
          </a:p>
        </p:txBody>
      </p:sp>
      <p:sp>
        <p:nvSpPr>
          <p:cNvPr id="4" name="Espace réservé du numéro de diapositive 3">
            <a:extLst>
              <a:ext uri="{FF2B5EF4-FFF2-40B4-BE49-F238E27FC236}">
                <a16:creationId xmlns:a16="http://schemas.microsoft.com/office/drawing/2014/main" id="{61E135B7-127F-39FA-1755-2B1C5D9A4A00}"/>
              </a:ext>
            </a:extLst>
          </p:cNvPr>
          <p:cNvSpPr>
            <a:spLocks noGrp="1"/>
          </p:cNvSpPr>
          <p:nvPr>
            <p:ph type="sldNum" sz="quarter" idx="4"/>
          </p:nvPr>
        </p:nvSpPr>
        <p:spPr/>
        <p:txBody>
          <a:bodyPr/>
          <a:lstStyle/>
          <a:p>
            <a:fld id="{B310C148-1F61-5E4B-832C-FF724BEAA9FC}" type="slidenum">
              <a:rPr lang="fr-FR" smtClean="0"/>
              <a:pPr/>
              <a:t>30</a:t>
            </a:fld>
            <a:endParaRPr lang="fr-FR"/>
          </a:p>
        </p:txBody>
      </p:sp>
    </p:spTree>
    <p:extLst>
      <p:ext uri="{BB962C8B-B14F-4D97-AF65-F5344CB8AC3E}">
        <p14:creationId xmlns:p14="http://schemas.microsoft.com/office/powerpoint/2010/main" val="1699311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D3EB3-4691-5A20-FC8D-63ADB49ADB52}"/>
              </a:ext>
            </a:extLst>
          </p:cNvPr>
          <p:cNvSpPr>
            <a:spLocks noGrp="1"/>
          </p:cNvSpPr>
          <p:nvPr>
            <p:ph type="title"/>
          </p:nvPr>
        </p:nvSpPr>
        <p:spPr>
          <a:xfrm>
            <a:off x="-1" y="784820"/>
            <a:ext cx="12192000" cy="896471"/>
          </a:xfrm>
        </p:spPr>
        <p:txBody>
          <a:bodyPr/>
          <a:lstStyle/>
          <a:p>
            <a:r>
              <a:rPr lang="fr-BE" dirty="0"/>
              <a:t>Votre tâche est terminée</a:t>
            </a:r>
          </a:p>
        </p:txBody>
      </p:sp>
      <p:sp>
        <p:nvSpPr>
          <p:cNvPr id="3" name="Espace réservé du texte 2">
            <a:extLst>
              <a:ext uri="{FF2B5EF4-FFF2-40B4-BE49-F238E27FC236}">
                <a16:creationId xmlns:a16="http://schemas.microsoft.com/office/drawing/2014/main" id="{FC4E311E-4F32-3869-0A77-34F65A6B2A6D}"/>
              </a:ext>
            </a:extLst>
          </p:cNvPr>
          <p:cNvSpPr>
            <a:spLocks noGrp="1"/>
          </p:cNvSpPr>
          <p:nvPr>
            <p:ph type="body" idx="1"/>
          </p:nvPr>
        </p:nvSpPr>
        <p:spPr>
          <a:xfrm>
            <a:off x="1209865" y="2174348"/>
            <a:ext cx="9772267" cy="1693563"/>
          </a:xfrm>
        </p:spPr>
        <p:txBody>
          <a:bodyPr>
            <a:normAutofit fontScale="92500"/>
          </a:bodyPr>
          <a:lstStyle/>
          <a:p>
            <a:endParaRPr lang="fr-BE" dirty="0"/>
          </a:p>
          <a:p>
            <a:r>
              <a:rPr lang="fr-BE" sz="3900" dirty="0">
                <a:latin typeface="Avenir Next LT Pro"/>
              </a:rPr>
              <a:t>Nous vous remercions de votre précieuse collaboration à la bonne conduite du scrutin</a:t>
            </a:r>
          </a:p>
        </p:txBody>
      </p:sp>
      <p:sp>
        <p:nvSpPr>
          <p:cNvPr id="4" name="Espace réservé du numéro de diapositive 3">
            <a:extLst>
              <a:ext uri="{FF2B5EF4-FFF2-40B4-BE49-F238E27FC236}">
                <a16:creationId xmlns:a16="http://schemas.microsoft.com/office/drawing/2014/main" id="{7A2D3629-0FED-CE32-C207-CE12AB525A2F}"/>
              </a:ext>
            </a:extLst>
          </p:cNvPr>
          <p:cNvSpPr>
            <a:spLocks noGrp="1"/>
          </p:cNvSpPr>
          <p:nvPr>
            <p:ph type="sldNum" sz="quarter" idx="4"/>
          </p:nvPr>
        </p:nvSpPr>
        <p:spPr/>
        <p:txBody>
          <a:bodyPr/>
          <a:lstStyle/>
          <a:p>
            <a:fld id="{B310C148-1F61-5E4B-832C-FF724BEAA9FC}" type="slidenum">
              <a:rPr lang="fr-FR" smtClean="0"/>
              <a:pPr/>
              <a:t>31</a:t>
            </a:fld>
            <a:endParaRPr lang="fr-FR"/>
          </a:p>
        </p:txBody>
      </p:sp>
    </p:spTree>
    <p:extLst>
      <p:ext uri="{BB962C8B-B14F-4D97-AF65-F5344CB8AC3E}">
        <p14:creationId xmlns:p14="http://schemas.microsoft.com/office/powerpoint/2010/main" val="4019369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A552B7B-EDE4-4B65-BD59-9134C0AD57F6}"/>
              </a:ext>
            </a:extLst>
          </p:cNvPr>
          <p:cNvSpPr>
            <a:spLocks noGrp="1"/>
          </p:cNvSpPr>
          <p:nvPr>
            <p:ph type="body" sz="quarter" idx="10"/>
          </p:nvPr>
        </p:nvSpPr>
        <p:spPr>
          <a:xfrm>
            <a:off x="4286016" y="2515014"/>
            <a:ext cx="7260077" cy="1209451"/>
          </a:xfrm>
        </p:spPr>
        <p:txBody>
          <a:bodyPr>
            <a:normAutofit/>
          </a:bodyPr>
          <a:lstStyle/>
          <a:p>
            <a:pPr marL="0" indent="0">
              <a:buNone/>
            </a:pPr>
            <a:r>
              <a:rPr lang="fr-BE" b="0" dirty="0"/>
              <a:t>Merci pour votre attention !</a:t>
            </a:r>
          </a:p>
        </p:txBody>
      </p:sp>
      <p:sp>
        <p:nvSpPr>
          <p:cNvPr id="4" name="Espace réservé du texte 3">
            <a:extLst>
              <a:ext uri="{FF2B5EF4-FFF2-40B4-BE49-F238E27FC236}">
                <a16:creationId xmlns:a16="http://schemas.microsoft.com/office/drawing/2014/main" id="{80A8286E-3D03-473F-A658-3105A6B555FA}"/>
              </a:ext>
            </a:extLst>
          </p:cNvPr>
          <p:cNvSpPr>
            <a:spLocks noGrp="1"/>
          </p:cNvSpPr>
          <p:nvPr>
            <p:ph type="body" sz="quarter" idx="12"/>
          </p:nvPr>
        </p:nvSpPr>
        <p:spPr/>
        <p:txBody>
          <a:bodyPr/>
          <a:lstStyle/>
          <a:p>
            <a:r>
              <a:rPr lang="fr-BE"/>
              <a:t>SPW Intérieur et Action sociale</a:t>
            </a:r>
          </a:p>
        </p:txBody>
      </p:sp>
      <p:sp>
        <p:nvSpPr>
          <p:cNvPr id="5" name="Espace réservé du texte 4">
            <a:extLst>
              <a:ext uri="{FF2B5EF4-FFF2-40B4-BE49-F238E27FC236}">
                <a16:creationId xmlns:a16="http://schemas.microsoft.com/office/drawing/2014/main" id="{428681BB-84B4-4D90-A9C9-99F5EFA32485}"/>
              </a:ext>
            </a:extLst>
          </p:cNvPr>
          <p:cNvSpPr>
            <a:spLocks noGrp="1"/>
          </p:cNvSpPr>
          <p:nvPr>
            <p:ph type="body" sz="quarter" idx="13"/>
          </p:nvPr>
        </p:nvSpPr>
        <p:spPr/>
        <p:txBody>
          <a:bodyPr/>
          <a:lstStyle/>
          <a:p>
            <a:r>
              <a:rPr lang="fr-BE"/>
              <a:t>Direction de la Prospective et du Développement</a:t>
            </a:r>
          </a:p>
        </p:txBody>
      </p:sp>
      <p:sp>
        <p:nvSpPr>
          <p:cNvPr id="6" name="Espace réservé du texte 5">
            <a:extLst>
              <a:ext uri="{FF2B5EF4-FFF2-40B4-BE49-F238E27FC236}">
                <a16:creationId xmlns:a16="http://schemas.microsoft.com/office/drawing/2014/main" id="{BB27B592-A11E-49AB-8631-C91AA4C21F87}"/>
              </a:ext>
            </a:extLst>
          </p:cNvPr>
          <p:cNvSpPr>
            <a:spLocks noGrp="1"/>
          </p:cNvSpPr>
          <p:nvPr>
            <p:ph type="body" sz="quarter" idx="14"/>
          </p:nvPr>
        </p:nvSpPr>
        <p:spPr/>
        <p:txBody>
          <a:bodyPr/>
          <a:lstStyle/>
          <a:p>
            <a:r>
              <a:rPr lang="fr-BE"/>
              <a:t>Mai 2024</a:t>
            </a:r>
          </a:p>
        </p:txBody>
      </p:sp>
    </p:spTree>
    <p:extLst>
      <p:ext uri="{BB962C8B-B14F-4D97-AF65-F5344CB8AC3E}">
        <p14:creationId xmlns:p14="http://schemas.microsoft.com/office/powerpoint/2010/main" val="236912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11469-59FF-BABA-9F66-496B2ED4DCA9}"/>
              </a:ext>
            </a:extLst>
          </p:cNvPr>
          <p:cNvSpPr>
            <a:spLocks noGrp="1"/>
          </p:cNvSpPr>
          <p:nvPr>
            <p:ph type="title"/>
          </p:nvPr>
        </p:nvSpPr>
        <p:spPr/>
        <p:txBody>
          <a:bodyPr/>
          <a:lstStyle/>
          <a:p>
            <a:r>
              <a:rPr lang="fr-BE" dirty="0"/>
              <a:t>Bases légales</a:t>
            </a:r>
          </a:p>
        </p:txBody>
      </p:sp>
      <p:sp>
        <p:nvSpPr>
          <p:cNvPr id="3" name="Espace réservé du contenu 2">
            <a:extLst>
              <a:ext uri="{FF2B5EF4-FFF2-40B4-BE49-F238E27FC236}">
                <a16:creationId xmlns:a16="http://schemas.microsoft.com/office/drawing/2014/main" id="{561DAA70-921A-CE67-495D-8C3C964326D4}"/>
              </a:ext>
            </a:extLst>
          </p:cNvPr>
          <p:cNvSpPr>
            <a:spLocks noGrp="1"/>
          </p:cNvSpPr>
          <p:nvPr>
            <p:ph sz="quarter" idx="10"/>
          </p:nvPr>
        </p:nvSpPr>
        <p:spPr>
          <a:xfrm>
            <a:off x="5668644" y="1079703"/>
            <a:ext cx="6291646" cy="5106988"/>
          </a:xfrm>
        </p:spPr>
        <p:txBody>
          <a:bodyPr vert="horz" lIns="91440" tIns="45720" rIns="91440" bIns="45720" rtlCol="0" anchor="t">
            <a:normAutofit lnSpcReduction="10000"/>
          </a:bodyPr>
          <a:lstStyle/>
          <a:p>
            <a:pPr algn="just"/>
            <a:r>
              <a:rPr lang="fr-BE" dirty="0">
                <a:latin typeface="Avenir Next LT Pro"/>
              </a:rPr>
              <a:t>Code de la démocratie locale et de la décentralisation</a:t>
            </a:r>
          </a:p>
          <a:p>
            <a:pPr algn="just"/>
            <a:endParaRPr lang="fr-BE" dirty="0">
              <a:latin typeface="Avenir Next LT Pro"/>
            </a:endParaRPr>
          </a:p>
          <a:p>
            <a:pPr algn="just"/>
            <a:r>
              <a:rPr lang="fr-BE" dirty="0">
                <a:latin typeface="Avenir Next LT Pro"/>
              </a:rPr>
              <a:t>Arrêté du Gouvernement wallon du 21 mars 2024 fixant les modalités de certaines opérations électorales et portant délégation de compétences au Ministre des Pouvoirs Locaux et matière d’organisation des élections locales</a:t>
            </a:r>
          </a:p>
          <a:p>
            <a:pPr algn="just"/>
            <a:endParaRPr lang="fr-BE" dirty="0"/>
          </a:p>
          <a:p>
            <a:pPr algn="just"/>
            <a:r>
              <a:rPr lang="fr-BE" dirty="0">
                <a:latin typeface="Avenir Next LT Pro"/>
                <a:hlinkClick r:id="rId2"/>
              </a:rPr>
              <a:t>https://electionslocales.wallonie.be</a:t>
            </a:r>
            <a:endParaRPr lang="fr-BE" dirty="0">
              <a:hlinkClick r:id="rId2"/>
            </a:endParaRPr>
          </a:p>
          <a:p>
            <a:pPr algn="just"/>
            <a:endParaRPr lang="fr-BE" dirty="0"/>
          </a:p>
        </p:txBody>
      </p:sp>
      <p:sp>
        <p:nvSpPr>
          <p:cNvPr id="4" name="Espace réservé du numéro de diapositive 3">
            <a:extLst>
              <a:ext uri="{FF2B5EF4-FFF2-40B4-BE49-F238E27FC236}">
                <a16:creationId xmlns:a16="http://schemas.microsoft.com/office/drawing/2014/main" id="{2DCA08ED-7D15-9ECE-EBCC-D899E10E958B}"/>
              </a:ext>
            </a:extLst>
          </p:cNvPr>
          <p:cNvSpPr>
            <a:spLocks noGrp="1"/>
          </p:cNvSpPr>
          <p:nvPr>
            <p:ph type="sldNum" sz="quarter" idx="4"/>
          </p:nvPr>
        </p:nvSpPr>
        <p:spPr/>
        <p:txBody>
          <a:bodyPr/>
          <a:lstStyle/>
          <a:p>
            <a:fld id="{B310C148-1F61-5E4B-832C-FF724BEAA9FC}" type="slidenum">
              <a:rPr lang="fr-FR" smtClean="0"/>
              <a:pPr/>
              <a:t>4</a:t>
            </a:fld>
            <a:endParaRPr lang="fr-FR"/>
          </a:p>
        </p:txBody>
      </p:sp>
    </p:spTree>
    <p:extLst>
      <p:ext uri="{BB962C8B-B14F-4D97-AF65-F5344CB8AC3E}">
        <p14:creationId xmlns:p14="http://schemas.microsoft.com/office/powerpoint/2010/main" val="3006840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11469-59FF-BABA-9F66-496B2ED4DCA9}"/>
              </a:ext>
            </a:extLst>
          </p:cNvPr>
          <p:cNvSpPr>
            <a:spLocks noGrp="1"/>
          </p:cNvSpPr>
          <p:nvPr>
            <p:ph type="title"/>
          </p:nvPr>
        </p:nvSpPr>
        <p:spPr/>
        <p:txBody>
          <a:bodyPr/>
          <a:lstStyle/>
          <a:p>
            <a:r>
              <a:rPr lang="fr-BE" dirty="0"/>
              <a:t>Liste à cocher</a:t>
            </a:r>
          </a:p>
        </p:txBody>
      </p:sp>
      <p:sp>
        <p:nvSpPr>
          <p:cNvPr id="3" name="Espace réservé du contenu 2">
            <a:extLst>
              <a:ext uri="{FF2B5EF4-FFF2-40B4-BE49-F238E27FC236}">
                <a16:creationId xmlns:a16="http://schemas.microsoft.com/office/drawing/2014/main" id="{561DAA70-921A-CE67-495D-8C3C964326D4}"/>
              </a:ext>
            </a:extLst>
          </p:cNvPr>
          <p:cNvSpPr>
            <a:spLocks noGrp="1"/>
          </p:cNvSpPr>
          <p:nvPr>
            <p:ph sz="quarter" idx="10"/>
          </p:nvPr>
        </p:nvSpPr>
        <p:spPr>
          <a:xfrm>
            <a:off x="5668644" y="435759"/>
            <a:ext cx="6291646" cy="5106988"/>
          </a:xfrm>
        </p:spPr>
        <p:txBody>
          <a:bodyPr vert="horz" lIns="91440" tIns="45720" rIns="91440" bIns="45720" rtlCol="0" anchor="t">
            <a:normAutofit/>
          </a:bodyPr>
          <a:lstStyle/>
          <a:p>
            <a:pPr algn="just"/>
            <a:r>
              <a:rPr lang="fr-BE" dirty="0">
                <a:latin typeface="Avenir Next LT Pro" panose="020B0504020202020204" pitchFamily="34" charset="0"/>
              </a:rPr>
              <a:t>Pour vous aider à suivre, pas à pas, les opérations, une liste à cocher est disponible dans le </a:t>
            </a:r>
            <a:r>
              <a:rPr lang="fr-BE" dirty="0">
                <a:latin typeface="Avenir Next LT Pro" panose="020B0504020202020204" pitchFamily="34" charset="0"/>
                <a:hlinkClick r:id="rId2"/>
              </a:rPr>
              <a:t>guide des opérations de dépouillement</a:t>
            </a:r>
            <a:r>
              <a:rPr lang="fr-BE" dirty="0">
                <a:latin typeface="Avenir Next LT Pro" panose="020B0504020202020204" pitchFamily="34" charset="0"/>
              </a:rPr>
              <a:t>. Suivez là pour un déroulement fluide des opérations. </a:t>
            </a:r>
          </a:p>
        </p:txBody>
      </p:sp>
      <p:sp>
        <p:nvSpPr>
          <p:cNvPr id="4" name="Espace réservé du numéro de diapositive 3">
            <a:extLst>
              <a:ext uri="{FF2B5EF4-FFF2-40B4-BE49-F238E27FC236}">
                <a16:creationId xmlns:a16="http://schemas.microsoft.com/office/drawing/2014/main" id="{2DCA08ED-7D15-9ECE-EBCC-D899E10E958B}"/>
              </a:ext>
            </a:extLst>
          </p:cNvPr>
          <p:cNvSpPr>
            <a:spLocks noGrp="1"/>
          </p:cNvSpPr>
          <p:nvPr>
            <p:ph type="sldNum" sz="quarter" idx="4"/>
          </p:nvPr>
        </p:nvSpPr>
        <p:spPr/>
        <p:txBody>
          <a:bodyPr/>
          <a:lstStyle/>
          <a:p>
            <a:fld id="{B310C148-1F61-5E4B-832C-FF724BEAA9FC}" type="slidenum">
              <a:rPr lang="fr-FR" smtClean="0"/>
              <a:pPr/>
              <a:t>5</a:t>
            </a:fld>
            <a:endParaRPr lang="fr-FR"/>
          </a:p>
        </p:txBody>
      </p:sp>
      <p:pic>
        <p:nvPicPr>
          <p:cNvPr id="8" name="Image 7">
            <a:extLst>
              <a:ext uri="{FF2B5EF4-FFF2-40B4-BE49-F238E27FC236}">
                <a16:creationId xmlns:a16="http://schemas.microsoft.com/office/drawing/2014/main" id="{0AD45CA6-1767-47A7-923B-E78246779233}"/>
              </a:ext>
            </a:extLst>
          </p:cNvPr>
          <p:cNvPicPr>
            <a:picLocks noChangeAspect="1"/>
          </p:cNvPicPr>
          <p:nvPr/>
        </p:nvPicPr>
        <p:blipFill>
          <a:blip r:embed="rId3"/>
          <a:stretch>
            <a:fillRect/>
          </a:stretch>
        </p:blipFill>
        <p:spPr>
          <a:xfrm>
            <a:off x="6268764" y="3186462"/>
            <a:ext cx="5091405" cy="3156383"/>
          </a:xfrm>
          <a:prstGeom prst="rect">
            <a:avLst/>
          </a:prstGeom>
        </p:spPr>
      </p:pic>
    </p:spTree>
    <p:extLst>
      <p:ext uri="{BB962C8B-B14F-4D97-AF65-F5344CB8AC3E}">
        <p14:creationId xmlns:p14="http://schemas.microsoft.com/office/powerpoint/2010/main" val="344359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A747FC-6AC6-2112-B375-60A3A86C0124}"/>
              </a:ext>
            </a:extLst>
          </p:cNvPr>
          <p:cNvSpPr>
            <a:spLocks noGrp="1"/>
          </p:cNvSpPr>
          <p:nvPr>
            <p:ph type="title"/>
          </p:nvPr>
        </p:nvSpPr>
        <p:spPr>
          <a:xfrm>
            <a:off x="1209864" y="145856"/>
            <a:ext cx="9772268" cy="1315391"/>
          </a:xfrm>
        </p:spPr>
        <p:txBody>
          <a:bodyPr/>
          <a:lstStyle/>
          <a:p>
            <a:r>
              <a:rPr lang="fr-BE" dirty="0"/>
              <a:t>Avant le scrutin</a:t>
            </a:r>
          </a:p>
        </p:txBody>
      </p:sp>
      <p:sp>
        <p:nvSpPr>
          <p:cNvPr id="3" name="Espace réservé du texte 2">
            <a:extLst>
              <a:ext uri="{FF2B5EF4-FFF2-40B4-BE49-F238E27FC236}">
                <a16:creationId xmlns:a16="http://schemas.microsoft.com/office/drawing/2014/main" id="{D4677DEE-14E5-3279-5944-6254448E76E4}"/>
              </a:ext>
            </a:extLst>
          </p:cNvPr>
          <p:cNvSpPr>
            <a:spLocks noGrp="1"/>
          </p:cNvSpPr>
          <p:nvPr>
            <p:ph type="body" idx="1"/>
          </p:nvPr>
        </p:nvSpPr>
        <p:spPr>
          <a:xfrm>
            <a:off x="564776" y="1595718"/>
            <a:ext cx="11116235" cy="4849906"/>
          </a:xfrm>
        </p:spPr>
        <p:txBody>
          <a:bodyPr>
            <a:normAutofit/>
          </a:bodyPr>
          <a:lstStyle/>
          <a:p>
            <a:pPr algn="just">
              <a:lnSpc>
                <a:spcPct val="120000"/>
              </a:lnSpc>
            </a:pPr>
            <a:r>
              <a:rPr lang="fr-BE" sz="2800" dirty="0">
                <a:latin typeface="Avenir Next LT Pro Demi"/>
              </a:rPr>
              <a:t>La semaine qui précède les élections, assurez-vous des éléments suivants :</a:t>
            </a:r>
          </a:p>
          <a:p>
            <a:pPr marL="571500" indent="-571500" algn="just">
              <a:lnSpc>
                <a:spcPct val="120000"/>
              </a:lnSpc>
              <a:buFont typeface="Wingdings" panose="05000000000000000000" pitchFamily="2" charset="2"/>
              <a:buChar char="q"/>
            </a:pPr>
            <a:r>
              <a:rPr lang="fr-BE" sz="2400" dirty="0">
                <a:solidFill>
                  <a:srgbClr val="FFFFFF"/>
                </a:solidFill>
                <a:latin typeface="Avenir Next LT Pro Demi"/>
                <a:ea typeface="Calibri" panose="020F0502020204030204"/>
                <a:cs typeface="Calibri" panose="020F0502020204030204"/>
              </a:rPr>
              <a:t>À quel moment votre local sera-t-il prêt ? Sera-t-il bien chauffé ?</a:t>
            </a:r>
          </a:p>
          <a:p>
            <a:pPr marL="571500" indent="-571500" algn="just">
              <a:lnSpc>
                <a:spcPct val="120000"/>
              </a:lnSpc>
              <a:buFont typeface="Wingdings" panose="05000000000000000000" pitchFamily="2" charset="2"/>
              <a:buChar char="q"/>
            </a:pPr>
            <a:r>
              <a:rPr lang="fr-BE" sz="2400" dirty="0">
                <a:solidFill>
                  <a:srgbClr val="FFFFFF"/>
                </a:solidFill>
                <a:latin typeface="Avenir Next LT Pro Demi"/>
                <a:ea typeface="Calibri" panose="020F0502020204030204"/>
                <a:cs typeface="Calibri" panose="020F0502020204030204"/>
              </a:rPr>
              <a:t>Comment recevrez-vous les codes permettant d’ouvrir PATSY ? </a:t>
            </a:r>
          </a:p>
          <a:p>
            <a:pPr marL="571500" indent="-571500" algn="just">
              <a:lnSpc>
                <a:spcPct val="120000"/>
              </a:lnSpc>
              <a:buFont typeface="Wingdings" panose="05000000000000000000" pitchFamily="2" charset="2"/>
              <a:buChar char="q"/>
            </a:pPr>
            <a:r>
              <a:rPr lang="fr-BE" sz="2400" dirty="0">
                <a:solidFill>
                  <a:srgbClr val="FFFFFF"/>
                </a:solidFill>
                <a:latin typeface="Avenir Next LT Pro Demi"/>
                <a:ea typeface="Calibri" panose="020F0502020204030204"/>
                <a:cs typeface="Calibri" panose="020F0502020204030204"/>
              </a:rPr>
              <a:t>Les clés USB seront-elles directement disponibles dans le local ? </a:t>
            </a:r>
          </a:p>
          <a:p>
            <a:pPr marL="571500" indent="-571500" algn="just">
              <a:lnSpc>
                <a:spcPct val="120000"/>
              </a:lnSpc>
              <a:buFont typeface="Wingdings" panose="05000000000000000000" pitchFamily="2" charset="2"/>
              <a:buChar char="q"/>
            </a:pPr>
            <a:r>
              <a:rPr lang="fr-BE" sz="2400" dirty="0">
                <a:solidFill>
                  <a:srgbClr val="FFFFFF"/>
                </a:solidFill>
                <a:latin typeface="Avenir Next LT Pro Demi"/>
                <a:ea typeface="Calibri" panose="020F0502020204030204"/>
                <a:cs typeface="Calibri" panose="020F0502020204030204"/>
              </a:rPr>
              <a:t>Un repas est-il prévu pour votre équipe ? Si oui, vers quelle heure ? </a:t>
            </a:r>
          </a:p>
          <a:p>
            <a:pPr marL="571500" indent="-571500" algn="just">
              <a:lnSpc>
                <a:spcPct val="120000"/>
              </a:lnSpc>
              <a:buFont typeface="Wingdings" panose="05000000000000000000" pitchFamily="2" charset="2"/>
              <a:buChar char="q"/>
            </a:pPr>
            <a:r>
              <a:rPr lang="fr-BE" sz="2400" dirty="0">
                <a:solidFill>
                  <a:srgbClr val="FFFFFF"/>
                </a:solidFill>
                <a:latin typeface="Avenir Next LT Pro Demi"/>
                <a:ea typeface="Calibri" panose="020F0502020204030204"/>
                <a:cs typeface="Calibri" panose="020F0502020204030204"/>
              </a:rPr>
              <a:t>Disposerez-vous d’une aide pour amener, en fin de processus, les documents électoraux au bureau communal / de canton ?  </a:t>
            </a:r>
          </a:p>
        </p:txBody>
      </p:sp>
      <p:sp>
        <p:nvSpPr>
          <p:cNvPr id="4" name="Espace réservé du numéro de diapositive 3">
            <a:extLst>
              <a:ext uri="{FF2B5EF4-FFF2-40B4-BE49-F238E27FC236}">
                <a16:creationId xmlns:a16="http://schemas.microsoft.com/office/drawing/2014/main" id="{85E7C725-A353-CA88-83A2-0EF349B397DA}"/>
              </a:ext>
            </a:extLst>
          </p:cNvPr>
          <p:cNvSpPr>
            <a:spLocks noGrp="1"/>
          </p:cNvSpPr>
          <p:nvPr>
            <p:ph type="sldNum" sz="quarter" idx="4"/>
          </p:nvPr>
        </p:nvSpPr>
        <p:spPr/>
        <p:txBody>
          <a:bodyPr/>
          <a:lstStyle/>
          <a:p>
            <a:fld id="{B310C148-1F61-5E4B-832C-FF724BEAA9FC}" type="slidenum">
              <a:rPr lang="fr-FR" smtClean="0"/>
              <a:pPr/>
              <a:t>6</a:t>
            </a:fld>
            <a:endParaRPr lang="fr-FR"/>
          </a:p>
        </p:txBody>
      </p:sp>
      <p:pic>
        <p:nvPicPr>
          <p:cNvPr id="6" name="Graphique 5" descr="Téléphone avec un remplissage uni">
            <a:extLst>
              <a:ext uri="{FF2B5EF4-FFF2-40B4-BE49-F238E27FC236}">
                <a16:creationId xmlns:a16="http://schemas.microsoft.com/office/drawing/2014/main" id="{C7A9FCA5-C2BB-2C0A-C50B-826BB42D75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83109">
            <a:off x="10361264" y="225279"/>
            <a:ext cx="1241737" cy="1241737"/>
          </a:xfrm>
          <a:prstGeom prst="rect">
            <a:avLst/>
          </a:prstGeom>
        </p:spPr>
      </p:pic>
    </p:spTree>
    <p:extLst>
      <p:ext uri="{BB962C8B-B14F-4D97-AF65-F5344CB8AC3E}">
        <p14:creationId xmlns:p14="http://schemas.microsoft.com/office/powerpoint/2010/main" val="3672563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7DABD2-EF56-A485-C4AB-65E86A089819}"/>
              </a:ext>
            </a:extLst>
          </p:cNvPr>
          <p:cNvSpPr>
            <a:spLocks noGrp="1"/>
          </p:cNvSpPr>
          <p:nvPr>
            <p:ph type="title"/>
          </p:nvPr>
        </p:nvSpPr>
        <p:spPr>
          <a:xfrm>
            <a:off x="649757" y="2053923"/>
            <a:ext cx="10892486" cy="1375077"/>
          </a:xfrm>
        </p:spPr>
        <p:txBody>
          <a:bodyPr>
            <a:normAutofit/>
          </a:bodyPr>
          <a:lstStyle/>
          <a:p>
            <a:r>
              <a:rPr lang="fr-BE" sz="7200" dirty="0"/>
              <a:t>Avant le dépouillement</a:t>
            </a:r>
          </a:p>
        </p:txBody>
      </p:sp>
      <p:sp>
        <p:nvSpPr>
          <p:cNvPr id="4" name="Espace réservé du numéro de diapositive 3">
            <a:extLst>
              <a:ext uri="{FF2B5EF4-FFF2-40B4-BE49-F238E27FC236}">
                <a16:creationId xmlns:a16="http://schemas.microsoft.com/office/drawing/2014/main" id="{4BA4367F-6F79-A1A2-26CA-38981679ECF0}"/>
              </a:ext>
            </a:extLst>
          </p:cNvPr>
          <p:cNvSpPr>
            <a:spLocks noGrp="1"/>
          </p:cNvSpPr>
          <p:nvPr>
            <p:ph type="sldNum" sz="quarter" idx="4"/>
          </p:nvPr>
        </p:nvSpPr>
        <p:spPr/>
        <p:txBody>
          <a:bodyPr/>
          <a:lstStyle/>
          <a:p>
            <a:fld id="{B310C148-1F61-5E4B-832C-FF724BEAA9FC}" type="slidenum">
              <a:rPr lang="fr-FR" smtClean="0"/>
              <a:pPr/>
              <a:t>7</a:t>
            </a:fld>
            <a:endParaRPr lang="fr-FR"/>
          </a:p>
        </p:txBody>
      </p:sp>
    </p:spTree>
    <p:extLst>
      <p:ext uri="{BB962C8B-B14F-4D97-AF65-F5344CB8AC3E}">
        <p14:creationId xmlns:p14="http://schemas.microsoft.com/office/powerpoint/2010/main" val="241091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habits, personne, mur, intérieur&#10;&#10;Description générée automatiquement">
            <a:extLst>
              <a:ext uri="{FF2B5EF4-FFF2-40B4-BE49-F238E27FC236}">
                <a16:creationId xmlns:a16="http://schemas.microsoft.com/office/drawing/2014/main" id="{7E6CBB19-7843-28BD-B12B-BEB710DF517D}"/>
              </a:ext>
            </a:extLst>
          </p:cNvPr>
          <p:cNvPicPr>
            <a:picLocks noChangeAspect="1"/>
          </p:cNvPicPr>
          <p:nvPr/>
        </p:nvPicPr>
        <p:blipFill rotWithShape="1">
          <a:blip r:embed="rId2">
            <a:extLst>
              <a:ext uri="{28A0092B-C50C-407E-A947-70E740481C1C}">
                <a14:useLocalDpi xmlns:a14="http://schemas.microsoft.com/office/drawing/2010/main" val="0"/>
              </a:ext>
            </a:extLst>
          </a:blip>
          <a:srcRect l="21064" r="2235" b="9091"/>
          <a:stretch/>
        </p:blipFill>
        <p:spPr>
          <a:xfrm>
            <a:off x="6501899" y="1511568"/>
            <a:ext cx="5688352" cy="4500272"/>
          </a:xfrm>
          <a:prstGeom prst="rect">
            <a:avLst/>
          </a:prstGeom>
        </p:spPr>
      </p:pic>
      <p:sp>
        <p:nvSpPr>
          <p:cNvPr id="2" name="Titre 1">
            <a:extLst>
              <a:ext uri="{FF2B5EF4-FFF2-40B4-BE49-F238E27FC236}">
                <a16:creationId xmlns:a16="http://schemas.microsoft.com/office/drawing/2014/main" id="{F7AECC47-2AB5-95B6-64A1-15AD94ACEAF0}"/>
              </a:ext>
            </a:extLst>
          </p:cNvPr>
          <p:cNvSpPr>
            <a:spLocks noGrp="1"/>
          </p:cNvSpPr>
          <p:nvPr>
            <p:ph type="title"/>
          </p:nvPr>
        </p:nvSpPr>
        <p:spPr>
          <a:xfrm>
            <a:off x="2794907" y="-378522"/>
            <a:ext cx="6595937" cy="1343464"/>
          </a:xfrm>
        </p:spPr>
        <p:txBody>
          <a:bodyPr vert="horz" lIns="91440" tIns="45720" rIns="91440" bIns="45720" rtlCol="0" anchor="b">
            <a:normAutofit/>
          </a:bodyPr>
          <a:lstStyle/>
          <a:p>
            <a:pPr algn="l">
              <a:lnSpc>
                <a:spcPct val="90000"/>
              </a:lnSpc>
            </a:pPr>
            <a:r>
              <a:rPr lang="fr-BE" sz="3600" dirty="0">
                <a:latin typeface="Avenir Next LT Pro Demi"/>
                <a:ea typeface="+mn-ea"/>
                <a:cs typeface="+mn-cs"/>
              </a:rPr>
              <a:t>Responsabilités du président :</a:t>
            </a:r>
          </a:p>
        </p:txBody>
      </p:sp>
      <p:sp>
        <p:nvSpPr>
          <p:cNvPr id="3" name="Espace réservé du texte 2">
            <a:extLst>
              <a:ext uri="{FF2B5EF4-FFF2-40B4-BE49-F238E27FC236}">
                <a16:creationId xmlns:a16="http://schemas.microsoft.com/office/drawing/2014/main" id="{30ED8FDE-957C-068D-39BA-457F39CCF13C}"/>
              </a:ext>
            </a:extLst>
          </p:cNvPr>
          <p:cNvSpPr>
            <a:spLocks noGrp="1"/>
          </p:cNvSpPr>
          <p:nvPr>
            <p:ph type="body" idx="1"/>
          </p:nvPr>
        </p:nvSpPr>
        <p:spPr>
          <a:xfrm>
            <a:off x="1749" y="1926105"/>
            <a:ext cx="6363192" cy="5621528"/>
          </a:xfrm>
        </p:spPr>
        <p:txBody>
          <a:bodyPr vert="horz" lIns="91440" tIns="45720" rIns="91440" bIns="45720" rtlCol="0" anchor="t">
            <a:normAutofit/>
          </a:bodyPr>
          <a:lstStyle/>
          <a:p>
            <a:pPr marL="571500" indent="-228600" algn="l">
              <a:buFont typeface="Arial" panose="020B0604020202020204" pitchFamily="34" charset="0"/>
              <a:buChar char="•"/>
            </a:pPr>
            <a:r>
              <a:rPr lang="fr-BE" sz="2800" i="1" dirty="0">
                <a:latin typeface="Avenir Next LT Pro Demi"/>
              </a:rPr>
              <a:t>Désigner</a:t>
            </a:r>
            <a:r>
              <a:rPr lang="en-US" sz="2800" dirty="0">
                <a:latin typeface="Avenir Next LT Pro Demi"/>
              </a:rPr>
              <a:t> un </a:t>
            </a:r>
            <a:r>
              <a:rPr lang="fr-BE" sz="2800" i="1" dirty="0">
                <a:latin typeface="Avenir Next LT Pro Demi"/>
              </a:rPr>
              <a:t>secrétaire</a:t>
            </a:r>
            <a:r>
              <a:rPr lang="fr-BE" sz="2800" dirty="0">
                <a:latin typeface="Avenir Next LT Pro Demi"/>
              </a:rPr>
              <a:t> parmi les électeurs admis à voter pour </a:t>
            </a:r>
            <a:r>
              <a:rPr lang="fr-BE" sz="2800">
                <a:latin typeface="Avenir Next LT Pro Demi"/>
              </a:rPr>
              <a:t>l’élection concernée ;</a:t>
            </a:r>
            <a:endParaRPr lang="fr-BE" sz="2800" dirty="0">
              <a:latin typeface="Avenir Next LT Pro Demi"/>
            </a:endParaRPr>
          </a:p>
          <a:p>
            <a:pPr marL="571500" indent="-228600" algn="l">
              <a:buFont typeface="Arial" panose="020B0604020202020204" pitchFamily="34" charset="0"/>
              <a:buChar char="•"/>
            </a:pPr>
            <a:endParaRPr lang="fr-BE" sz="2800" dirty="0">
              <a:latin typeface="Avenir Next LT Pro Demi"/>
            </a:endParaRPr>
          </a:p>
          <a:p>
            <a:pPr marL="571500" indent="-228600" algn="l">
              <a:buFont typeface="Arial" panose="020B0604020202020204" pitchFamily="34" charset="0"/>
              <a:buChar char="•"/>
            </a:pPr>
            <a:r>
              <a:rPr lang="fr-BE" sz="2800" dirty="0">
                <a:latin typeface="Avenir Next LT Pro Demi"/>
              </a:rPr>
              <a:t>S’assurer du bon aménagement du local de dépouillement ;  </a:t>
            </a:r>
          </a:p>
          <a:p>
            <a:pPr marL="342900" algn="l"/>
            <a:endParaRPr lang="fr-BE" sz="2800" dirty="0">
              <a:latin typeface="Avenir Next LT Pro Demi"/>
            </a:endParaRPr>
          </a:p>
          <a:p>
            <a:pPr marL="571500" indent="-228600" algn="l">
              <a:buFont typeface="Arial" panose="020B0604020202020204" pitchFamily="34" charset="0"/>
              <a:buChar char="•"/>
            </a:pPr>
            <a:r>
              <a:rPr lang="fr-BE" sz="2800" dirty="0">
                <a:latin typeface="Avenir Next LT Pro Demi"/>
              </a:rPr>
              <a:t>Assurer le maintien de l’ordre ;</a:t>
            </a:r>
          </a:p>
        </p:txBody>
      </p:sp>
      <p:sp>
        <p:nvSpPr>
          <p:cNvPr id="4" name="Espace réservé du numéro de diapositive 3">
            <a:extLst>
              <a:ext uri="{FF2B5EF4-FFF2-40B4-BE49-F238E27FC236}">
                <a16:creationId xmlns:a16="http://schemas.microsoft.com/office/drawing/2014/main" id="{126DC702-BDE8-A51D-3BC4-F24A60FFE868}"/>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a:spcAft>
                <a:spcPts val="600"/>
              </a:spcAft>
              <a:defRPr/>
            </a:pPr>
            <a:fld id="{B310C148-1F61-5E4B-832C-FF724BEAA9FC}" type="slidenum">
              <a:rPr lang="en-US" sz="1200">
                <a:latin typeface="Calibri" panose="020F0502020204030204"/>
              </a:rPr>
              <a:pPr>
                <a:spcAft>
                  <a:spcPts val="600"/>
                </a:spcAft>
                <a:defRPr/>
              </a:pPr>
              <a:t>8</a:t>
            </a:fld>
            <a:endParaRPr lang="en-US" sz="1200">
              <a:latin typeface="Calibri" panose="020F0502020204030204"/>
            </a:endParaRPr>
          </a:p>
        </p:txBody>
      </p:sp>
    </p:spTree>
    <p:extLst>
      <p:ext uri="{BB962C8B-B14F-4D97-AF65-F5344CB8AC3E}">
        <p14:creationId xmlns:p14="http://schemas.microsoft.com/office/powerpoint/2010/main" val="307188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AECC47-2AB5-95B6-64A1-15AD94ACEAF0}"/>
              </a:ext>
            </a:extLst>
          </p:cNvPr>
          <p:cNvSpPr>
            <a:spLocks noGrp="1"/>
          </p:cNvSpPr>
          <p:nvPr>
            <p:ph type="title"/>
          </p:nvPr>
        </p:nvSpPr>
        <p:spPr>
          <a:xfrm>
            <a:off x="3138343" y="-2889"/>
            <a:ext cx="6722312" cy="763916"/>
          </a:xfrm>
        </p:spPr>
        <p:txBody>
          <a:bodyPr vert="horz" lIns="91440" tIns="45720" rIns="91440" bIns="45720" rtlCol="0" anchor="b">
            <a:normAutofit/>
          </a:bodyPr>
          <a:lstStyle/>
          <a:p>
            <a:pPr algn="l">
              <a:lnSpc>
                <a:spcPct val="90000"/>
              </a:lnSpc>
            </a:pPr>
            <a:r>
              <a:rPr lang="fr-BE" sz="3200" dirty="0">
                <a:latin typeface="Avenir Next LT Pro Demi"/>
                <a:ea typeface="+mn-ea"/>
                <a:cs typeface="+mn-cs"/>
              </a:rPr>
              <a:t>Responsabilités du président</a:t>
            </a:r>
            <a:r>
              <a:rPr lang="en-US" sz="3200" dirty="0">
                <a:latin typeface="Avenir Next LT Pro Demi"/>
                <a:ea typeface="+mn-ea"/>
                <a:cs typeface="+mn-cs"/>
              </a:rPr>
              <a:t> (2)</a:t>
            </a:r>
          </a:p>
        </p:txBody>
      </p:sp>
      <p:sp>
        <p:nvSpPr>
          <p:cNvPr id="3" name="Espace réservé du texte 2">
            <a:extLst>
              <a:ext uri="{FF2B5EF4-FFF2-40B4-BE49-F238E27FC236}">
                <a16:creationId xmlns:a16="http://schemas.microsoft.com/office/drawing/2014/main" id="{30ED8FDE-957C-068D-39BA-457F39CCF13C}"/>
              </a:ext>
            </a:extLst>
          </p:cNvPr>
          <p:cNvSpPr>
            <a:spLocks noGrp="1"/>
          </p:cNvSpPr>
          <p:nvPr>
            <p:ph type="body" idx="1"/>
          </p:nvPr>
        </p:nvSpPr>
        <p:spPr>
          <a:xfrm>
            <a:off x="1749" y="1174837"/>
            <a:ext cx="6408005" cy="5804408"/>
          </a:xfrm>
        </p:spPr>
        <p:txBody>
          <a:bodyPr vert="horz" lIns="91440" tIns="45720" rIns="91440" bIns="45720" rtlCol="0" anchor="t">
            <a:normAutofit/>
          </a:bodyPr>
          <a:lstStyle/>
          <a:p>
            <a:pPr marL="571500" indent="-228600" algn="l">
              <a:buFont typeface="Arial" panose="020B0604020202020204" pitchFamily="34" charset="0"/>
              <a:buChar char="•"/>
            </a:pPr>
            <a:r>
              <a:rPr lang="fr-BE" sz="2800" dirty="0">
                <a:latin typeface="Avenir Next LT Pro Demi"/>
              </a:rPr>
              <a:t>S’assurer du bon déroulement du dépouillement ;</a:t>
            </a:r>
          </a:p>
          <a:p>
            <a:pPr marL="571500" indent="-228600" algn="l">
              <a:buFont typeface="Arial" panose="020B0604020202020204" pitchFamily="34" charset="0"/>
              <a:buChar char="•"/>
            </a:pPr>
            <a:endParaRPr lang="fr-BE" sz="2800" dirty="0">
              <a:latin typeface="Avenir Next LT Pro Demi"/>
            </a:endParaRPr>
          </a:p>
          <a:p>
            <a:pPr marL="571500" indent="-228600" algn="l">
              <a:buFont typeface="Arial" panose="020B0604020202020204" pitchFamily="34" charset="0"/>
              <a:buChar char="•"/>
            </a:pPr>
            <a:r>
              <a:rPr lang="fr-BE" sz="2800" dirty="0">
                <a:latin typeface="Avenir Next LT Pro Demi"/>
              </a:rPr>
              <a:t>Consigner au procès-verbal les activités dans son local ; </a:t>
            </a:r>
          </a:p>
          <a:p>
            <a:pPr marL="571500" indent="-228600" algn="l">
              <a:buFont typeface="Arial" panose="020B0604020202020204" pitchFamily="34" charset="0"/>
              <a:buChar char="•"/>
            </a:pPr>
            <a:endParaRPr lang="fr-BE" sz="2800" i="1" dirty="0">
              <a:latin typeface="Avenir Next LT Pro Demi"/>
            </a:endParaRPr>
          </a:p>
          <a:p>
            <a:pPr marL="571500" indent="-228600" algn="l">
              <a:buFont typeface="Arial" panose="020B0604020202020204" pitchFamily="34" charset="0"/>
              <a:buChar char="•"/>
            </a:pPr>
            <a:r>
              <a:rPr lang="fr-BE" sz="2800" dirty="0">
                <a:latin typeface="Avenir Next LT Pro Demi"/>
              </a:rPr>
              <a:t>Remettre au président du bureau communal ou du bureau de canton les clés contenant les résultats.</a:t>
            </a:r>
            <a:endParaRPr lang="en-US" sz="2800" dirty="0">
              <a:latin typeface="Avenir Next LT Pro Demi"/>
            </a:endParaRPr>
          </a:p>
        </p:txBody>
      </p:sp>
      <p:sp>
        <p:nvSpPr>
          <p:cNvPr id="4" name="Espace réservé du numéro de diapositive 3">
            <a:extLst>
              <a:ext uri="{FF2B5EF4-FFF2-40B4-BE49-F238E27FC236}">
                <a16:creationId xmlns:a16="http://schemas.microsoft.com/office/drawing/2014/main" id="{126DC702-BDE8-A51D-3BC4-F24A60FFE868}"/>
              </a:ext>
            </a:extLst>
          </p:cNvPr>
          <p:cNvSpPr>
            <a:spLocks noGrp="1"/>
          </p:cNvSpPr>
          <p:nvPr>
            <p:ph type="sldNum" sz="quarter" idx="4"/>
          </p:nvPr>
        </p:nvSpPr>
        <p:spPr>
          <a:xfrm>
            <a:off x="9077706"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310C148-1F61-5E4B-832C-FF724BEAA9FC}"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descr="Une image contenant habits, personne, mur, intérieur&#10;&#10;Description générée automatiquement">
            <a:extLst>
              <a:ext uri="{FF2B5EF4-FFF2-40B4-BE49-F238E27FC236}">
                <a16:creationId xmlns:a16="http://schemas.microsoft.com/office/drawing/2014/main" id="{CA303C90-303A-EF2C-13EF-862A43A35026}"/>
              </a:ext>
            </a:extLst>
          </p:cNvPr>
          <p:cNvPicPr>
            <a:picLocks noChangeAspect="1"/>
          </p:cNvPicPr>
          <p:nvPr/>
        </p:nvPicPr>
        <p:blipFill rotWithShape="1">
          <a:blip r:embed="rId2">
            <a:extLst>
              <a:ext uri="{28A0092B-C50C-407E-A947-70E740481C1C}">
                <a14:useLocalDpi xmlns:a14="http://schemas.microsoft.com/office/drawing/2010/main" val="0"/>
              </a:ext>
            </a:extLst>
          </a:blip>
          <a:srcRect l="21064" r="2235" b="9091"/>
          <a:stretch/>
        </p:blipFill>
        <p:spPr>
          <a:xfrm>
            <a:off x="6501899" y="1178864"/>
            <a:ext cx="5688352" cy="4500272"/>
          </a:xfrm>
          <a:prstGeom prst="rect">
            <a:avLst/>
          </a:prstGeom>
        </p:spPr>
      </p:pic>
    </p:spTree>
    <p:extLst>
      <p:ext uri="{BB962C8B-B14F-4D97-AF65-F5344CB8AC3E}">
        <p14:creationId xmlns:p14="http://schemas.microsoft.com/office/powerpoint/2010/main" val="18409562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a3df3e-33cb-4260-8132-609fc1ecef07">
      <Terms xmlns="http://schemas.microsoft.com/office/infopath/2007/PartnerControls"/>
    </lcf76f155ced4ddcb4097134ff3c332f>
    <TaxCatchAll xmlns="db7435c9-3aa2-4ddd-a3fd-7413ce4a853b" xsi:nil="true"/>
    <Nombre xmlns="c1a3df3e-33cb-4260-8132-609fc1ecef07" xsi:nil="true"/>
    <Commentaire xmlns="c1a3df3e-33cb-4260-8132-609fc1ecef07" xsi:nil="true"/>
    <Commentaires xmlns="c1a3df3e-33cb-4260-8132-609fc1ecef0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9A65A2DD5DF44A80A654981849549B" ma:contentTypeVersion="18" ma:contentTypeDescription="Crée un document." ma:contentTypeScope="" ma:versionID="3bf5ca2aeaf005cb718f713dc87cdad4">
  <xsd:schema xmlns:xsd="http://www.w3.org/2001/XMLSchema" xmlns:xs="http://www.w3.org/2001/XMLSchema" xmlns:p="http://schemas.microsoft.com/office/2006/metadata/properties" xmlns:ns2="c1a3df3e-33cb-4260-8132-609fc1ecef07" xmlns:ns3="db7435c9-3aa2-4ddd-a3fd-7413ce4a853b" targetNamespace="http://schemas.microsoft.com/office/2006/metadata/properties" ma:root="true" ma:fieldsID="bacf2d3a0781c947960a2d904aace54c" ns2:_="" ns3:_="">
    <xsd:import namespace="c1a3df3e-33cb-4260-8132-609fc1ecef07"/>
    <xsd:import namespace="db7435c9-3aa2-4ddd-a3fd-7413ce4a85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Nombre" minOccurs="0"/>
                <xsd:element ref="ns2:Commentaire" minOccurs="0"/>
                <xsd:element ref="ns2:Commentaire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3df3e-33cb-4260-8132-609fc1ece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cc4018d8-b214-4a48-af45-02710e18d61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Nombre" ma:index="21" nillable="true" ma:displayName="Nombre" ma:decimals="0" ma:format="Dropdown" ma:internalName="Nombre" ma:percentage="FALSE">
      <xsd:simpleType>
        <xsd:restriction base="dms:Number"/>
      </xsd:simpleType>
    </xsd:element>
    <xsd:element name="Commentaire" ma:index="22" nillable="true" ma:displayName="Commentaire" ma:format="Dropdown" ma:internalName="Commentaire">
      <xsd:simpleType>
        <xsd:restriction base="dms:Note">
          <xsd:maxLength value="255"/>
        </xsd:restriction>
      </xsd:simpleType>
    </xsd:element>
    <xsd:element name="Commentaires" ma:index="23" nillable="true" ma:displayName="Commentaires" ma:format="Dropdown" ma:internalName="Commentaires">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7435c9-3aa2-4ddd-a3fd-7413ce4a853b"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4" nillable="true" ma:displayName="Taxonomy Catch All Column" ma:hidden="true" ma:list="{6912f9b1-2fdc-43e5-90a4-2bfe76ea57ae}" ma:internalName="TaxCatchAll" ma:showField="CatchAllData" ma:web="db7435c9-3aa2-4ddd-a3fd-7413ce4a85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4E85D7-28D8-4C59-90B1-69873964DF95}">
  <ds:schemaRefs>
    <ds:schemaRef ds:uri="http://www.w3.org/XML/1998/namespace"/>
    <ds:schemaRef ds:uri="http://purl.org/dc/dcmitype/"/>
    <ds:schemaRef ds:uri="http://purl.org/dc/elements/1.1/"/>
    <ds:schemaRef ds:uri="c1a3df3e-33cb-4260-8132-609fc1ecef07"/>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db7435c9-3aa2-4ddd-a3fd-7413ce4a853b"/>
  </ds:schemaRefs>
</ds:datastoreItem>
</file>

<file path=customXml/itemProps2.xml><?xml version="1.0" encoding="utf-8"?>
<ds:datastoreItem xmlns:ds="http://schemas.openxmlformats.org/officeDocument/2006/customXml" ds:itemID="{F54A47E4-47AD-4386-AAEC-8C29B82A37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a3df3e-33cb-4260-8132-609fc1ecef07"/>
    <ds:schemaRef ds:uri="db7435c9-3aa2-4ddd-a3fd-7413ce4a85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54020B-798E-4249-B7B7-5CD16FBD1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TotalTime>
  <Words>1380</Words>
  <Application>Microsoft Office PowerPoint</Application>
  <PresentationFormat>Grand écran</PresentationFormat>
  <Paragraphs>188</Paragraphs>
  <Slides>32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32</vt:i4>
      </vt:variant>
    </vt:vector>
  </HeadingPairs>
  <TitlesOfParts>
    <vt:vector size="39" baseType="lpstr">
      <vt:lpstr>Arial</vt:lpstr>
      <vt:lpstr>Avenir Next LT Pro</vt:lpstr>
      <vt:lpstr>Avenir Next LT Pro Demi</vt:lpstr>
      <vt:lpstr>Calibri</vt:lpstr>
      <vt:lpstr>Calibri Light</vt:lpstr>
      <vt:lpstr>Wingdings</vt:lpstr>
      <vt:lpstr>Thème Office</vt:lpstr>
      <vt:lpstr>Présentation PowerPoint</vt:lpstr>
      <vt:lpstr>Avertissement</vt:lpstr>
      <vt:lpstr>Coordonnées utiles</vt:lpstr>
      <vt:lpstr>Bases légales</vt:lpstr>
      <vt:lpstr>Liste à cocher</vt:lpstr>
      <vt:lpstr>Avant le scrutin</vt:lpstr>
      <vt:lpstr>Avant le dépouillement</vt:lpstr>
      <vt:lpstr>Responsabilités du président :</vt:lpstr>
      <vt:lpstr>Responsabilités du président (2)</vt:lpstr>
      <vt:lpstr>Le secrétaire</vt:lpstr>
      <vt:lpstr>Les assesseurs</vt:lpstr>
      <vt:lpstr>Incompatibilités</vt:lpstr>
      <vt:lpstr>Les témoins (1)</vt:lpstr>
      <vt:lpstr>Les témoins (2)</vt:lpstr>
      <vt:lpstr>Si un témoin ne respecte pas ces règles, vous pouvez lui donner un avertissement ou même l'expulser du local, selon le degré de gravité que vous estimerez devoir donner à l'incident.    Consignez dans le procès-verbal la mesure prise (par exemple l'ordre d'expulsion) et les motifs de celle-ci.  </vt:lpstr>
      <vt:lpstr>Que faire si le bureau est incomplet à 14h ?</vt:lpstr>
      <vt:lpstr>Vérification des équipements</vt:lpstr>
      <vt:lpstr>Les urnes</vt:lpstr>
      <vt:lpstr>Le colis destiné au bureau de dépouillement communal rassemble les enveloppes contenant (1) :</vt:lpstr>
      <vt:lpstr>Le colis destiné au bureau de dépouillement  communal rassemble les enveloppes contenant (2) :</vt:lpstr>
      <vt:lpstr>Le colis destiné au bureau de dépouillement provincial rassemble les enveloppes contenant :</vt:lpstr>
      <vt:lpstr>Le dépouillement</vt:lpstr>
      <vt:lpstr>   PATSY : DÉMONSTRATION</vt:lpstr>
      <vt:lpstr>Le dépouillement dans PATSY</vt:lpstr>
      <vt:lpstr>Après le dépouillement</vt:lpstr>
      <vt:lpstr>Clôture des opérations (1)</vt:lpstr>
      <vt:lpstr>Clôture des opérations (2)</vt:lpstr>
      <vt:lpstr>Clôture des opérations (3)</vt:lpstr>
      <vt:lpstr>Clôture des opérations (4)</vt:lpstr>
      <vt:lpstr>Que faire en cas de souci ? </vt:lpstr>
      <vt:lpstr>Votre tâche est terminée</vt:lpstr>
      <vt:lpstr>Présentation PowerPoint</vt:lpstr>
    </vt:vector>
  </TitlesOfParts>
  <Company>SPW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HABRA Augustin</dc:creator>
  <cp:lastModifiedBy>HABRA Augustin</cp:lastModifiedBy>
  <cp:revision>2</cp:revision>
  <dcterms:created xsi:type="dcterms:W3CDTF">2024-09-06T08:17:35Z</dcterms:created>
  <dcterms:modified xsi:type="dcterms:W3CDTF">2024-09-23T09:21:07Z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a477d1-147d-4e34-b5e3-7b26d2f44870_Enabled">
    <vt:lpwstr>true</vt:lpwstr>
  </property>
  <property fmtid="{D5CDD505-2E9C-101B-9397-08002B2CF9AE}" pid="3" name="MSIP_Label_97a477d1-147d-4e34-b5e3-7b26d2f44870_SetDate">
    <vt:lpwstr>2024-09-06T08:18:05Z</vt:lpwstr>
  </property>
  <property fmtid="{D5CDD505-2E9C-101B-9397-08002B2CF9AE}" pid="4" name="MSIP_Label_97a477d1-147d-4e34-b5e3-7b26d2f44870_Method">
    <vt:lpwstr>Standard</vt:lpwstr>
  </property>
  <property fmtid="{D5CDD505-2E9C-101B-9397-08002B2CF9AE}" pid="5" name="MSIP_Label_97a477d1-147d-4e34-b5e3-7b26d2f44870_Name">
    <vt:lpwstr>97a477d1-147d-4e34-b5e3-7b26d2f44870</vt:lpwstr>
  </property>
  <property fmtid="{D5CDD505-2E9C-101B-9397-08002B2CF9AE}" pid="6" name="MSIP_Label_97a477d1-147d-4e34-b5e3-7b26d2f44870_SiteId">
    <vt:lpwstr>1f816a84-7aa6-4a56-b22a-7b3452fa8681</vt:lpwstr>
  </property>
  <property fmtid="{D5CDD505-2E9C-101B-9397-08002B2CF9AE}" pid="7" name="MSIP_Label_97a477d1-147d-4e34-b5e3-7b26d2f44870_ActionId">
    <vt:lpwstr>ff45f546-b58c-4b6e-8c4f-2203225bf78b</vt:lpwstr>
  </property>
  <property fmtid="{D5CDD505-2E9C-101B-9397-08002B2CF9AE}" pid="8" name="MSIP_Label_97a477d1-147d-4e34-b5e3-7b26d2f44870_ContentBits">
    <vt:lpwstr>0</vt:lpwstr>
  </property>
  <property fmtid="{D5CDD505-2E9C-101B-9397-08002B2CF9AE}" pid="9" name="MediaServiceImageTags">
    <vt:lpwstr/>
  </property>
  <property fmtid="{D5CDD505-2E9C-101B-9397-08002B2CF9AE}" pid="10" name="ContentTypeId">
    <vt:lpwstr>0x010100559A65A2DD5DF44A80A654981849549B</vt:lpwstr>
  </property>
</Properties>
</file>