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147473281" r:id="rId3"/>
    <p:sldId id="2147473367" r:id="rId4"/>
    <p:sldId id="2147473366" r:id="rId5"/>
    <p:sldId id="2147473344" r:id="rId6"/>
    <p:sldId id="2147473420" r:id="rId7"/>
    <p:sldId id="2147473364" r:id="rId8"/>
    <p:sldId id="2147473369" r:id="rId9"/>
    <p:sldId id="2147473370" r:id="rId10"/>
    <p:sldId id="2147473371" r:id="rId11"/>
    <p:sldId id="214747337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0" y="288000"/>
            <a:ext cx="11424000" cy="3852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8" name="Freeform 7"/>
          <p:cNvSpPr/>
          <p:nvPr/>
        </p:nvSpPr>
        <p:spPr>
          <a:xfrm>
            <a:off x="8419734" y="4136233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88000"/>
            <a:ext cx="11425400" cy="1916864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fr-FR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2" y="3645024"/>
            <a:ext cx="5089865" cy="494976"/>
          </a:xfr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  <a:endParaRPr lang="fr-FR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9168341" y="3717032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3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Rectangle 3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Rectangle 4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2" name="Rectangle 4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3" name="Rectangle 4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4" name="Rectangle 4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4002" y="4139827"/>
            <a:ext cx="7461425" cy="422968"/>
          </a:xfr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467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additional content</a:t>
            </a:r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384000" y="6372000"/>
            <a:ext cx="9557520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0" y="5061183"/>
            <a:ext cx="4320000" cy="9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58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2144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44000" y="451637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2144000" y="5017543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168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7168000" y="451637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7168000" y="5017543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71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48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007435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1007435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4896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544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5840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4655840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304245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04245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307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5184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5184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184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4368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3552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92736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2736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92736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368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34368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63552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63552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93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432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488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9840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5136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9840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784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784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8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2359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125407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136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664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000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179467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608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5407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8664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4656000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8179467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037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436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4716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876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5376556" y="1521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21" y="1584000"/>
            <a:ext cx="5520000" cy="4716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1" y="1260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11280021" y="1512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4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24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84002" y="3879051"/>
            <a:ext cx="11425767" cy="24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6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00" y="3888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6288000" y="3888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6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2543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2088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932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5376556" y="1521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00" y="158400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0" y="1260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11280001" y="1512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383979" y="422132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3979" y="389732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27" name="Freeform 26"/>
          <p:cNvSpPr/>
          <p:nvPr userDrawn="1"/>
        </p:nvSpPr>
        <p:spPr>
          <a:xfrm>
            <a:off x="5375980" y="4149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288000" y="421200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88000" y="3888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30" name="Freeform 29"/>
          <p:cNvSpPr/>
          <p:nvPr userDrawn="1"/>
        </p:nvSpPr>
        <p:spPr>
          <a:xfrm>
            <a:off x="11280001" y="4140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3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98040" y="6366832"/>
            <a:ext cx="9557520" cy="360000"/>
          </a:xfrm>
        </p:spPr>
        <p:txBody>
          <a:bodyPr/>
          <a:lstStyle/>
          <a:p>
            <a:r>
              <a:rPr lang="fr-FR" dirty="0"/>
              <a:t>© NRB 2023 – </a:t>
            </a:r>
            <a:r>
              <a:rPr lang="fr-FR" dirty="0" err="1"/>
              <a:t>Confidential</a:t>
            </a:r>
            <a:r>
              <a:rPr lang="fr-FR" dirty="0"/>
              <a:t>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288" y="-85340"/>
            <a:ext cx="12192000" cy="414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8A43F-6001-6F49-B1E3-B23EA00FE843}"/>
              </a:ext>
            </a:extLst>
          </p:cNvPr>
          <p:cNvSpPr/>
          <p:nvPr userDrawn="1"/>
        </p:nvSpPr>
        <p:spPr bwMode="auto">
          <a:xfrm>
            <a:off x="-11288" y="-106402"/>
            <a:ext cx="12203288" cy="4161063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391"/>
          </a:p>
        </p:txBody>
      </p:sp>
    </p:spTree>
    <p:extLst>
      <p:ext uri="{BB962C8B-B14F-4D97-AF65-F5344CB8AC3E}">
        <p14:creationId xmlns:p14="http://schemas.microsoft.com/office/powerpoint/2010/main" val="73662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679513" y="477030"/>
            <a:ext cx="10130257" cy="5822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2302485" y="3163515"/>
            <a:ext cx="5822972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2835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1412776"/>
            <a:ext cx="12192000" cy="53829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7861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2"/>
            <a:ext cx="12192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892316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04450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748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 userDrawn="1"/>
        </p:nvSpPr>
        <p:spPr>
          <a:xfrm>
            <a:off x="10704516" y="548680"/>
            <a:ext cx="664601" cy="43333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35659" y="720000"/>
            <a:ext cx="7668340" cy="288000"/>
          </a:xfrm>
        </p:spPr>
        <p:txBody>
          <a:bodyPr lIns="72000" rIns="72000" anchor="b" anchorCtr="0">
            <a:normAutofit/>
          </a:bodyPr>
          <a:lstStyle>
            <a:lvl1pPr>
              <a:buFont typeface="Arial" pitchFamily="34" charset="0"/>
              <a:buNone/>
              <a:defRPr sz="1867">
                <a:solidFill>
                  <a:srgbClr val="007CB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35660" y="275100"/>
            <a:ext cx="8772341" cy="4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Titre 11"/>
          <p:cNvSpPr>
            <a:spLocks noGrp="1"/>
          </p:cNvSpPr>
          <p:nvPr>
            <p:ph type="title" hasCustomPrompt="1"/>
          </p:nvPr>
        </p:nvSpPr>
        <p:spPr>
          <a:xfrm>
            <a:off x="3035662" y="278649"/>
            <a:ext cx="8774108" cy="450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5A7E3-8F49-454B-A0E1-1898AE99B3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6" y="68629"/>
            <a:ext cx="2754453" cy="66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341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d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BA3E81AC-FF88-D249-B08C-EA874D3D7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603" y="1188002"/>
            <a:ext cx="3344399" cy="512885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pour la modifier</a:t>
            </a:r>
          </a:p>
          <a:p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39F69AE-0967-45FA-9C13-1E9BA78CC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858" y="589275"/>
            <a:ext cx="400145" cy="306935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6EAE20C7-A547-495E-A4C7-C3BB5C241D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6" y="678441"/>
            <a:ext cx="7235999" cy="245281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 marL="0" indent="0">
              <a:buNone/>
              <a:defRPr sz="1600" b="0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BE"/>
              <a:t>MODIFIEZ LE TITRE DE SECTION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24406B51-706F-3244-8347-1A0B14F644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5" y="1944204"/>
            <a:ext cx="7056000" cy="525886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/>
              <a:t>MODIFIEZ LE TITRE DE PARAGRAPHE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B63F93B-EB9A-A54A-8C5F-1DDD33B3E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3" y="1338298"/>
            <a:ext cx="7056000" cy="648997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800" b="0" spc="300">
                <a:latin typeface="Segoe Condensed" panose="020B0606040200020203" pitchFamily="34" charset="0"/>
              </a:defRPr>
            </a:lvl1pPr>
          </a:lstStyle>
          <a:p>
            <a:r>
              <a:rPr lang="fr-BE"/>
              <a:t>MODIFIEZ LE TITRE DE LA PAGE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5113C97-ED6E-4F47-9F68-4D15FDD589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65" y="2643811"/>
            <a:ext cx="7056000" cy="3674780"/>
          </a:xfrm>
          <a:prstGeom prst="rect">
            <a:avLst/>
          </a:prstGeom>
        </p:spPr>
        <p:txBody>
          <a:bodyPr wrap="square" lIns="108000" tIns="108000" rIns="108000" bIns="108000" anchor="t" anchorCtr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>
                <a:solidFill>
                  <a:srgbClr val="474953"/>
                </a:solidFill>
                <a:latin typeface="+mn-lt"/>
              </a:defRPr>
            </a:lvl1pPr>
          </a:lstStyle>
          <a:p>
            <a:pPr lvl="0"/>
            <a:r>
              <a:rPr lang="fr-BE"/>
              <a:t>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Ut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. 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4448B-B169-BA48-856C-FFC6FE470996}"/>
              </a:ext>
            </a:extLst>
          </p:cNvPr>
          <p:cNvSpPr/>
          <p:nvPr userDrawn="1"/>
        </p:nvSpPr>
        <p:spPr>
          <a:xfrm>
            <a:off x="648897" y="896208"/>
            <a:ext cx="540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56277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11" y="891351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7" y="1904535"/>
            <a:ext cx="11112535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6" y="1338296"/>
            <a:ext cx="11112535" cy="587441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400" b="0" spc="300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6" y="709111"/>
            <a:ext cx="9796028" cy="214611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400" b="0" spc="300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466" y="2415373"/>
            <a:ext cx="11112537" cy="390287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92" y="571475"/>
            <a:ext cx="1316509" cy="2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8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56EBE0-B67E-4824-AEA9-0FFF9F0220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3" y="2151675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77A1269-F98A-024A-B457-D2FC8B80E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3" y="1941891"/>
            <a:ext cx="6665031" cy="245260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>
              <a:buNone/>
              <a:defRPr sz="1600" b="0" u="none" strike="noStrike" spc="300" baseline="0">
                <a:solidFill>
                  <a:schemeClr val="accent4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</a:defRPr>
            </a:lvl1pPr>
          </a:lstStyle>
          <a:p>
            <a:pPr lvl="0"/>
            <a:r>
              <a:rPr lang="fr-FR"/>
              <a:t>MODIFIEZ LE HEADER TITRE DE COVER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AD9B1F58-D65B-2E47-B239-8E13CA6C31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95216" y="0"/>
            <a:ext cx="6496784" cy="6858000"/>
          </a:xfrm>
          <a:custGeom>
            <a:avLst/>
            <a:gdLst>
              <a:gd name="connsiteX0" fmla="*/ 0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0 w 6496784"/>
              <a:gd name="connsiteY4" fmla="*/ 0 h 6858000"/>
              <a:gd name="connsiteX0" fmla="*/ 5650523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5650523 w 6496784"/>
              <a:gd name="connsiteY4" fmla="*/ 0 h 6858000"/>
              <a:gd name="connsiteX0" fmla="*/ 4032739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4032739 w 649678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784" h="6858000">
                <a:moveTo>
                  <a:pt x="4032739" y="0"/>
                </a:moveTo>
                <a:lnTo>
                  <a:pt x="6496784" y="0"/>
                </a:lnTo>
                <a:lnTo>
                  <a:pt x="6496784" y="6858000"/>
                </a:lnTo>
                <a:lnTo>
                  <a:pt x="0" y="6858000"/>
                </a:lnTo>
                <a:lnTo>
                  <a:pt x="403273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spc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pour la modifier ou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 ajouter un aplat de couleur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A4FCF419-5142-4B6D-A567-B94E48B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3" y="4619995"/>
            <a:ext cx="6061428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300">
                <a:solidFill>
                  <a:srgbClr val="1B2F51"/>
                </a:solidFill>
              </a:defRPr>
            </a:lvl1pPr>
          </a:lstStyle>
          <a:p>
            <a:pPr lvl="0"/>
            <a:r>
              <a:rPr lang="fr-FR"/>
              <a:t>MODIFIEZ LE SOUS TITRE DE COVER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DD4B8044-BECD-4D1A-8E38-06C7076DE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901" y="6491578"/>
            <a:ext cx="6665031" cy="366424"/>
          </a:xfrm>
          <a:prstGeom prst="rect">
            <a:avLst/>
          </a:prstGeom>
        </p:spPr>
        <p:txBody>
          <a:bodyPr wrap="square" lIns="0" tIns="0" rIns="108000" bIns="180000" anchor="b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spc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BE" err="1"/>
              <a:t>NomDuDocument</a:t>
            </a:r>
            <a:r>
              <a:rPr lang="fr-BE"/>
              <a:t>. </a:t>
            </a:r>
            <a:r>
              <a:rPr lang="fr-BE" err="1"/>
              <a:t>ppt</a:t>
            </a:r>
            <a:r>
              <a:rPr lang="fr-BE"/>
              <a:t> -  mm/</a:t>
            </a:r>
            <a:r>
              <a:rPr lang="fr-BE" err="1"/>
              <a:t>aaaa</a:t>
            </a:r>
            <a:r>
              <a:rPr lang="fr-BE"/>
              <a:t>  -  v.1.0  -  Prénom NOM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2D90724-0C66-4B1A-8E1C-7598AA6104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429" y="2499549"/>
            <a:ext cx="6699603" cy="18466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6000" b="0" spc="300">
                <a:latin typeface="Segoe Condensed" panose="020B0606040200020203" pitchFamily="34" charset="0"/>
              </a:defRPr>
            </a:lvl1pPr>
          </a:lstStyle>
          <a:p>
            <a:r>
              <a:rPr lang="fr-FR"/>
              <a:t>MODIFIEZ LE TITRE DE COVER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FEE6A5F-F7BC-497C-AD2C-4CC98918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3" y="540000"/>
            <a:ext cx="2369455" cy="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9E929D-85D8-560C-31B7-4FF783774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8704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ABD267B-FB06-C969-A810-D0C894576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796" b="5974"/>
          <a:stretch/>
        </p:blipFill>
        <p:spPr>
          <a:xfrm>
            <a:off x="0" y="-2236"/>
            <a:ext cx="6673429" cy="5253571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0312F72-9F9E-EB6F-CE9E-D70F56449665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BFE0D984-74F3-1D6D-BB5D-1ED5146918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3445" y="1508787"/>
            <a:ext cx="4416491" cy="1286965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E506641-8074-0534-6170-8F7AE65830C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8474203-9594-BDED-8883-976B4C7EBC9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A4648E-C0EB-4C2D-6845-86734CBB236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40689A-2C19-9E86-DBE3-1433771FCFAA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B149B5-EBAA-AC86-0C35-225E33872240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38C707-C5EB-FB84-CCED-F362635E6780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B958B6-5563-014C-61F7-B1BBF7DAC6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8B04975-EDD9-A7AF-99E0-86AD994251CA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54900F-8F6A-1C6C-0BF9-1DBC9711B3A1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4166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2831640" y="288000"/>
            <a:ext cx="8978131" cy="6012000"/>
          </a:xfrm>
        </p:spPr>
        <p:txBody>
          <a:bodyPr/>
          <a:lstStyle>
            <a:lvl1pPr marL="705565" indent="-609570">
              <a:buFont typeface="+mj-lt"/>
              <a:buAutoNum type="arabicPeriod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Rectangle 3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2" name="Rectangle 3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3" name="Rectangle 3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Rectangle 3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32"/>
          </p:nvPr>
        </p:nvSpPr>
        <p:spPr>
          <a:xfrm>
            <a:off x="2831637" y="6372000"/>
            <a:ext cx="7109883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2"/>
            <a:ext cx="2438400" cy="68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511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EE009-EE62-230F-F80D-0508A8470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" y="-368"/>
            <a:ext cx="1218811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95109" y="639027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671C39-A199-53E5-68F3-C84182C6C1E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5414" y="1318180"/>
            <a:ext cx="5952661" cy="124813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80000"/>
              </a:lnSpc>
              <a:buNone/>
              <a:defRPr lang="fr-FR" sz="32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1219170" rtl="0" eaLnBrk="1" latinLnBrk="0" hangingPunct="1">
              <a:lnSpc>
                <a:spcPct val="80000"/>
              </a:lnSpc>
              <a:defRPr lang="fr-FR" sz="48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802461-594E-11C2-0851-27C2BF64C57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8C6FCCE0-805D-31A6-7139-DC416DDA0C5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5414" y="2697077"/>
            <a:ext cx="4739719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80000"/>
              </a:lnSpc>
              <a:buNone/>
              <a:defRPr lang="fr-FR" sz="2133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1219170" rtl="0" eaLnBrk="1" latinLnBrk="0" hangingPunct="1">
              <a:lnSpc>
                <a:spcPct val="80000"/>
              </a:lnSpc>
              <a:defRPr lang="fr-FR" sz="48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EF92057D-E15C-3896-C831-43BD2D0E6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34" y="260649"/>
            <a:ext cx="2430319" cy="560188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1FFFB2DE-330F-62C8-27C3-FDD698E12869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D77A1DF-DF37-0B23-94FF-9E35D4E78BEC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D6B084-8C52-DE53-2C92-34A2AE564152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1644D7-BE18-75EE-66EA-328D5B211744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3718B9-A1FF-403B-53A9-57580EFE212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A104F1-4BA4-6CFC-F6D1-7020B193379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1EF0B0-EFA6-DAE5-9AEC-F11734B9502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E9F549B-3749-B4EB-29DA-EA1BC556606D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D64FDE-C7FC-0008-C5C0-4A370952317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51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635" y="1753"/>
            <a:ext cx="12198635" cy="686392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847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C9E141D-174A-3BBA-B567-6570B3C4E613}"/>
              </a:ext>
            </a:extLst>
          </p:cNvPr>
          <p:cNvGrpSpPr/>
          <p:nvPr userDrawn="1"/>
        </p:nvGrpSpPr>
        <p:grpSpPr>
          <a:xfrm>
            <a:off x="1177687" y="6344790"/>
            <a:ext cx="10662200" cy="307777"/>
            <a:chOff x="199271" y="6354045"/>
            <a:chExt cx="12081325" cy="559643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65379EE-167D-5AD0-FE36-824BCD7AFD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CE4B4B-04FD-38A4-CF0B-9A593C31EAA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ED4379-0BC0-D7CD-498E-B4403CBF7A87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EE878A-0879-CFC7-9115-1A081D13CD9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E1070C-F637-81BC-D1A9-8013C84B9FB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628FBE-FA8B-8AF2-0AF8-2191D6A84FC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C5EAA41-1421-69D1-8113-EDFF27C0ACDE}"/>
                </a:ext>
              </a:extLst>
            </p:cNvPr>
            <p:cNvSpPr txBox="1"/>
            <p:nvPr/>
          </p:nvSpPr>
          <p:spPr>
            <a:xfrm>
              <a:off x="9687341" y="6354045"/>
              <a:ext cx="2593255" cy="55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pc="300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9B4314-EC1B-49FC-FA3D-314ABFA1DAB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/>
                <a:t>  </a:t>
              </a:r>
            </a:p>
          </p:txBody>
        </p:sp>
      </p:grp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51584" y="1612023"/>
            <a:ext cx="460933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467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2211" y="3563421"/>
            <a:ext cx="4944429" cy="1519767"/>
          </a:xfrm>
          <a:prstGeom prst="rect">
            <a:avLst/>
          </a:prstGeom>
        </p:spPr>
        <p:txBody>
          <a:bodyPr/>
          <a:lstStyle>
            <a:lvl1pPr marL="95998" indent="0" algn="l">
              <a:lnSpc>
                <a:spcPct val="90000"/>
              </a:lnSpc>
              <a:spcAft>
                <a:spcPts val="0"/>
              </a:spcAft>
              <a:buFontTx/>
              <a:buNone/>
              <a:defRPr lang="fr-FR" sz="4267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A548BC9-5CAC-5C4E-F8AA-2DD8EF06D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7" y="260648"/>
            <a:ext cx="2915724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111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IB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32"/>
          <a:stretch/>
        </p:blipFill>
        <p:spPr>
          <a:xfrm>
            <a:off x="2351584" y="1753"/>
            <a:ext cx="9840416" cy="6863920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4565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02872" y="1535985"/>
            <a:ext cx="460933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733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12211" y="3563421"/>
            <a:ext cx="494442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90000"/>
              </a:lnSpc>
              <a:spcAft>
                <a:spcPts val="0"/>
              </a:spcAft>
              <a:buFontTx/>
              <a:buNone/>
              <a:defRPr lang="fr-FR" sz="5867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les styles du texte du masque</a:t>
            </a:r>
          </a:p>
          <a:p>
            <a:pPr lvl="1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B3BFE0-7B8F-CB83-EFD7-66214C178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69"/>
          <a:stretch/>
        </p:blipFill>
        <p:spPr>
          <a:xfrm>
            <a:off x="1" y="1754"/>
            <a:ext cx="2172367" cy="42893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527381" y="1754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8256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9112EDD-1ED0-E64D-DBC9-23D81F3DF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7" y="2679920"/>
            <a:ext cx="2641600" cy="4165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B6E9DC-7343-4E4C-C185-C6CE410A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AA155-3858-7911-A44F-A2A10E7E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479" y="4103801"/>
            <a:ext cx="1684047" cy="277029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D93BBA-12C8-2B03-9C1F-4F4479ACF54D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8">
            <a:extLst>
              <a:ext uri="{FF2B5EF4-FFF2-40B4-BE49-F238E27FC236}">
                <a16:creationId xmlns:a16="http://schemas.microsoft.com/office/drawing/2014/main" id="{41630611-8419-FC0C-1DBF-D94F7FC06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51585" y="2566326"/>
            <a:ext cx="7011137" cy="1246717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4267" kern="1200" cap="all" spc="-151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508DA1B-1667-F6E3-5E40-1A2EB1EB9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602"/>
          <a:stretch/>
        </p:blipFill>
        <p:spPr>
          <a:xfrm>
            <a:off x="1305840" y="0"/>
            <a:ext cx="2927648" cy="812325"/>
          </a:xfrm>
          <a:prstGeom prst="rect">
            <a:avLst/>
          </a:prstGeom>
        </p:spPr>
      </p:pic>
      <p:pic>
        <p:nvPicPr>
          <p:cNvPr id="2" name="Image 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345268-C252-93E0-10FA-0B8DEC3262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34" y="260649"/>
            <a:ext cx="2430319" cy="560188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499173-5C01-739B-63AC-DCF19368EAD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E91AD45-0BC9-B3CE-C594-A35B9A1BB16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BEFBD0-B36D-AC9E-B11F-A1A5856F2C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226C4F-1AF3-EADF-5311-EBA9AB983845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584E48-0961-E4E5-20C5-64AB16133134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F86EAF-744A-5562-C564-6F14EF7E2B2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0357CF-100F-1CD9-EFF0-CA3952762B43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DCA21FE-226C-3A3B-AFD6-0FE6D68D4675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38DAF4-7444-FBF6-A7FD-623914568828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18171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08F073-41D1-0CC9-DC6C-5F1D00B8E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3016"/>
            <a:ext cx="12198633" cy="686392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9DC30C-3495-BB55-D03B-6BD0421DC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4081E1-0733-8D7D-BB6F-A60965DC17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6C52156-A543-F5E2-509B-390B5BFAFE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4918" y="1029725"/>
            <a:ext cx="6145177" cy="1727200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32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A62F91-1DCE-D13D-309A-6283D314D709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C0C752A-3237-5B2A-0BB1-69FD6E82825F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943A78-CC02-AA02-CD2C-EF96A207F9B7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DCF721-A856-B41E-116E-195B736EFB02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A4308-908F-6813-461E-70ACF85792E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13D9AD-37EE-6427-26B4-D3827EA0F08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DC9397D-E6F5-CB48-7EE6-AC1569C48BB8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A4BB99-BC07-18C2-A74D-6E4BDA52DB8F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A5932-9B8B-4265-9B38-A5B76DFE3925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21904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8CFA5569-7EDA-170F-372A-133759FC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16" y="-5918"/>
            <a:ext cx="12198631" cy="686391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04FA486-B089-EEFD-29AB-D4D9B71A902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A20CF1-B0DF-B6A5-5813-C138297E2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1662590"/>
            <a:ext cx="5088565" cy="1615017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40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72040B5D-A9B8-ABA2-E0BF-CEC2F8D1AE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1423" y="3621022"/>
            <a:ext cx="4128460" cy="663837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1200" kern="1200" dirty="0" smtClean="0">
                <a:solidFill>
                  <a:srgbClr val="002F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2E0C6AC-5D28-F89A-87D6-B74FD1E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11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70643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7443" y="638500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04999C3-58BF-FDC3-9A77-4B8C944091A2}"/>
              </a:ext>
            </a:extLst>
          </p:cNvPr>
          <p:cNvGrpSpPr/>
          <p:nvPr userDrawn="1"/>
        </p:nvGrpSpPr>
        <p:grpSpPr>
          <a:xfrm>
            <a:off x="3801102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D15FF7F-E702-8289-78E4-056A64D3528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283F9-5EBD-5B1E-8BA9-88F2D817BF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1A4ECD-D8DF-8FD5-B8AD-DEF9AFA5686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0EF74E-CD3E-8AD9-1ED9-4A8B58831D1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FD0A81-DFDC-7F28-D6AE-D9455A8FD48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751CB3-0F27-9616-8C8B-AFC366A804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63CABE-04EF-3C49-46F0-88DB299CA683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612D82-3A2B-B9EC-1C51-15103A2CBC3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579B2-B17C-D658-1769-9AF954DB6B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52A978-06A0-E1C2-6E23-39BBAEA7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906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5CD3C-7181-45FF-7995-FB58768E4A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99858F-17D4-8BE9-CECE-0CDD0D73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344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1931149" cy="38130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4409" y="670519"/>
            <a:ext cx="11376216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09" y="2"/>
            <a:ext cx="11376216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335360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438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89616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2603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845427" y="4142176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7" name="Freeform 16"/>
          <p:cNvSpPr/>
          <p:nvPr userDrawn="1"/>
        </p:nvSpPr>
        <p:spPr>
          <a:xfrm>
            <a:off x="7845427" y="4142176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84000" y="2422800"/>
            <a:ext cx="11424000" cy="1728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2420889"/>
            <a:ext cx="11424000" cy="1170467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chapter title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999" y="3591355"/>
            <a:ext cx="11424000" cy="5486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575972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384001" y="6372000"/>
            <a:ext cx="9557521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00" y="5061183"/>
            <a:ext cx="3360000" cy="7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487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eul_rouge sans civa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20572D-BE6F-53E5-1B6A-BA81DC4AB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368777" cy="467713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D0FA13-CB6E-99CE-570C-E2111FB21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F79178-C442-A703-3279-0C6E270D66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955997-D1D5-0BCF-0A44-52447C26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21C6AF8-8098-9963-0A57-A49D02567AD9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8174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8DDD5BB-3422-5CC1-0956-63B2618B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3505" y="3798197"/>
            <a:ext cx="1852452" cy="304732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5075CA-724C-6996-B797-EA66126E0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AFB543-D838-FD20-0039-34A7E7C9A08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D6C6E42-DB4C-BCF6-D71E-9EBE6E7CCE6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913B807-5E21-D6C7-303F-82B6F58DC99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22AD5D-AF3F-0457-E96D-8DAD12BF38CD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4C04D0-9A66-89C0-6E70-1AC38044016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8283AE-4A0C-D817-A384-763A59107D7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CD469-B749-A9B1-6B21-76596666A7D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26DB99E-C40A-8335-C682-0BD4F6FD326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A4E783D-65D1-ADED-112C-B4DEBB2C86B8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E79745-5CC3-46B0-43C4-40CCEB3E2A7C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38148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66AA52-6523-E9C4-4CDE-7A847BEF7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8301" y="2032297"/>
            <a:ext cx="2933700" cy="4826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6652DC-74C5-1F28-09B5-0D81C09BFA53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718B6D6-026D-B6F7-8708-2AA6F5A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654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518C12-8551-2FB9-11DB-E32761F2D42D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213B3AB-ADB2-1814-56B6-CA1A17E5C9A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966571-00DD-25DE-CF0D-26AF9CFD8B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1F9F64-30F3-FB1C-0E90-7668D9EDC8F6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ED8F8-90C0-CD17-5761-2520B2DB7CB7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6B9282-2612-5CCA-9EDB-82E5316F6A78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8E37BC-D343-F232-8B8E-0353D0CED83F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EB5F110-762E-B4CF-DCCD-6A16C023BCDD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406DE0-7872-460E-3143-B76E0C3A688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94F0036-0761-FBAF-2882-16BEDFCD9D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5"/>
            <a:ext cx="10974975" cy="51111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DEF64CCA-956D-C79E-287B-B409C3E5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974975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412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07968" y="1701106"/>
            <a:ext cx="6048672" cy="297603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6220141-359B-0A68-2212-0A578F2C8AA8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130B5D-72B5-5342-0372-7F480A1E35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041CC-B967-5F49-6DFB-5AA72210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311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07968" y="1701106"/>
            <a:ext cx="6048672" cy="297603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81715A-FC50-2684-A8E3-FEE882869CCB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CB08D8-537C-0429-41E5-95336880A1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108819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17164E-07D5-B7E5-E3F7-0D883C67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1088191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0738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1221" y="640336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9BFAB1-B800-91A1-BB09-105249265F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C93B7-76C8-A060-5FEA-A0A90070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007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677836-633E-701D-22B7-282FCC60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DDB50D-A6BE-9FEB-E4D4-832D8F82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1184" y="615760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A71B56-3FE7-12C4-03EB-6AA55F8A995F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3FA1AB3-6397-0685-E0C1-C89E2B9FC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0813" y="1436895"/>
            <a:ext cx="9726857" cy="4416491"/>
          </a:xfrm>
          <a:prstGeom prst="rect">
            <a:avLst/>
          </a:prstGeom>
        </p:spPr>
        <p:txBody>
          <a:bodyPr/>
          <a:lstStyle>
            <a:lvl1pPr marL="95998" indent="0">
              <a:buNone/>
              <a:defRPr sz="2133">
                <a:solidFill>
                  <a:srgbClr val="002F51"/>
                </a:solidFill>
              </a:defRPr>
            </a:lvl1pPr>
            <a:lvl2pPr>
              <a:defRPr sz="1867">
                <a:solidFill>
                  <a:srgbClr val="002F51"/>
                </a:solidFill>
              </a:defRPr>
            </a:lvl2pPr>
            <a:lvl3pPr>
              <a:defRPr sz="1600">
                <a:solidFill>
                  <a:srgbClr val="002F51"/>
                </a:solidFill>
              </a:defRPr>
            </a:lvl3pPr>
            <a:lvl4pPr>
              <a:defRPr sz="1400">
                <a:solidFill>
                  <a:srgbClr val="002F51"/>
                </a:solidFill>
              </a:defRPr>
            </a:lvl4pPr>
            <a:lvl5pPr>
              <a:defRPr sz="1333">
                <a:solidFill>
                  <a:srgbClr val="002F5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AE1FD-E94A-D501-E8AF-FB29819846C0}"/>
              </a:ext>
            </a:extLst>
          </p:cNvPr>
          <p:cNvSpPr txBox="1"/>
          <p:nvPr userDrawn="1"/>
        </p:nvSpPr>
        <p:spPr>
          <a:xfrm>
            <a:off x="9703924" y="6501342"/>
            <a:ext cx="23326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33" b="1" spc="300" dirty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WWW.CIVADIS.BE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4E23FF-E153-94CE-EDEF-C321F0D510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F508D4-1A89-9A34-CBA1-0D131779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00112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F0FC54-EB08-4CF9-72C0-9FBA9381F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6544" y="651388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19403" y="1260000"/>
            <a:ext cx="11090364" cy="5040000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533"/>
              </a:spcAft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00"/>
              </a:spcBef>
              <a:spcAft>
                <a:spcPts val="533"/>
              </a:spcAft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533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spcAft>
                <a:spcPts val="533"/>
              </a:spcAft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E0F1C9-C67C-1497-204E-7FBAE6BE9EFC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0B42331-9FDE-7765-4116-1E970F3E005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F309E-6405-1570-D669-2B45B94CFD9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8909F0-2131-C3C5-19FE-086AD4C82B7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45270A-079B-8039-829B-3515671AF0DD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AACDAF-EBD3-22BB-7B01-CEF7643CF89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29DFF7-F143-70A8-6345-8C2AD37674E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68A78A6-8E2A-08BF-77E7-B09C0136C5F2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E90FDB-B7C5-B000-5E61-826D4E32023B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A21A89-A966-EC82-0C28-28C6AD708E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7A1C0-1ECF-41C2-DCAE-3C089BED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616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1539"/>
            <a:ext cx="2468129" cy="48733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220755"/>
            <a:ext cx="11088597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0990" indent="-380990">
              <a:buClr>
                <a:srgbClr val="0388C8"/>
              </a:buClr>
              <a:buFont typeface="Tahoma" panose="020B0604030504040204" pitchFamily="34" charset="0"/>
              <a:buChar char="&gt;"/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C00000"/>
              </a:buClr>
              <a:buFont typeface="Tahoma" panose="020B0604030504040204" pitchFamily="34" charset="0"/>
              <a:buChar char="&gt;"/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764" indent="-228594">
              <a:buClr>
                <a:srgbClr val="69767C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Clr>
                <a:srgbClr val="0388C8"/>
              </a:buClr>
              <a:buFontTx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Clr>
                <a:srgbClr val="0388C8"/>
              </a:buClr>
              <a:buFont typeface="Tahoma" panose="020B0604030504040204" pitchFamily="34" charset="0"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9ADC10-BF4F-C4D7-E7EF-1800720D34B6}"/>
              </a:ext>
            </a:extLst>
          </p:cNvPr>
          <p:cNvCxnSpPr>
            <a:cxnSpLocks/>
          </p:cNvCxnSpPr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A8E080-4FEB-1450-B3D1-8F9F73D858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FAA5D2-A898-D383-FDB4-389E3251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8194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061E81F-3436-41E6-57AC-A358E0557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392109" cy="697278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59FB80-41E0-7506-7D01-76ABE40678FE}"/>
              </a:ext>
            </a:extLst>
          </p:cNvPr>
          <p:cNvCxnSpPr/>
          <p:nvPr userDrawn="1"/>
        </p:nvCxnSpPr>
        <p:spPr>
          <a:xfrm>
            <a:off x="726116" y="0"/>
            <a:ext cx="0" cy="1706579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758F6A-FFE5-0BD7-7FEC-0FF383EC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0939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21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0425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2" y="0"/>
            <a:ext cx="12192001" cy="19200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858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7919" y="647536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4406" y="1260000"/>
            <a:ext cx="7826001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964406" y="475724"/>
            <a:ext cx="7826001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1"/>
            <a:ext cx="3360000" cy="6804847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4201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74549" y="1641584"/>
            <a:ext cx="7537969" cy="4525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74550" y="274639"/>
            <a:ext cx="11467241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549" y="966470"/>
            <a:ext cx="11467244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8481793" y="1641583"/>
            <a:ext cx="3360000" cy="4525656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1611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082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2144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2133"/>
            </a:lvl1pPr>
          </a:lstStyle>
          <a:p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44000" y="451637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168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7168000" y="451637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6075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1221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48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007435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1007435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4896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544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5840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4655840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304245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04245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5527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6891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5184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5184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184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4368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3552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92736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2736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92736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368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34368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63552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63552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3503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432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sz="1600">
                <a:solidFill>
                  <a:srgbClr val="0388C8"/>
                </a:solidFill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488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9840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5136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9840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784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784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8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0038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1845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125407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136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664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000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179467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608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5407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8664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4656000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8179467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40622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74680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1EF3F80-74EA-BF52-C041-774B6E350252}"/>
              </a:ext>
            </a:extLst>
          </p:cNvPr>
          <p:cNvGrpSpPr/>
          <p:nvPr userDrawn="1"/>
        </p:nvGrpSpPr>
        <p:grpSpPr>
          <a:xfrm>
            <a:off x="3576779" y="6358144"/>
            <a:ext cx="8056619" cy="254044"/>
            <a:chOff x="199271" y="6354045"/>
            <a:chExt cx="12171924" cy="615917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1AC97D4-B5C4-089D-2FB5-725674CDF2B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1AD63C-F35B-2E66-33F5-B3855D88F6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1ECD62-74C9-D6FB-BB80-DE6D50BACB9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DCED61-9D3C-BC5C-098A-74E8B3AE6CF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82F1A9-66E4-84A4-E1D2-6755E50FFED4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A36C26-51F8-5B8A-23FE-BF1CC5BA5012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9411C3-E628-E0E9-3585-23F9C716128F}"/>
                </a:ext>
              </a:extLst>
            </p:cNvPr>
            <p:cNvSpPr txBox="1"/>
            <p:nvPr/>
          </p:nvSpPr>
          <p:spPr>
            <a:xfrm>
              <a:off x="9687341" y="6354045"/>
              <a:ext cx="2683854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1A381D-99F9-575D-60BF-607EE4A1C28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41187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654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4716000"/>
          </a:xfrm>
          <a:prstGeom prst="rect">
            <a:avLst/>
          </a:prstGeom>
        </p:spPr>
        <p:txBody>
          <a:bodyPr tIns="144000"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8760"/>
            <a:ext cx="5520000" cy="324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21" y="1584000"/>
            <a:ext cx="5520000" cy="4716000"/>
          </a:xfrm>
          <a:prstGeom prst="rect">
            <a:avLst/>
          </a:prstGeom>
        </p:spPr>
        <p:txBody>
          <a:bodyPr tIns="144000"/>
          <a:lstStyle>
            <a:lvl1pPr>
              <a:defRPr lang="fr-FR" sz="16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14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fr-FR" sz="12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fr-FR" sz="12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200" kern="120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1" y="1260000"/>
            <a:ext cx="5520000" cy="324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7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5040000"/>
          </a:xfr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/>
            </a:lvl1pPr>
            <a:lvl2pPr>
              <a:spcBef>
                <a:spcPts val="400"/>
              </a:spcBef>
              <a:spcAft>
                <a:spcPts val="533"/>
              </a:spcAft>
              <a:defRPr/>
            </a:lvl2pPr>
            <a:lvl3pPr>
              <a:spcBef>
                <a:spcPts val="400"/>
              </a:spcBef>
              <a:spcAft>
                <a:spcPts val="533"/>
              </a:spcAft>
              <a:defRPr/>
            </a:lvl3pPr>
            <a:lvl4pPr>
              <a:spcBef>
                <a:spcPts val="400"/>
              </a:spcBef>
              <a:spcAft>
                <a:spcPts val="533"/>
              </a:spcAft>
              <a:defRPr/>
            </a:lvl4pPr>
            <a:lvl5pPr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2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40313" y="6444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932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00" y="158400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fr-FR" sz="1400" kern="1200" baseline="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0" y="126000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383979" y="422132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3979" y="389732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288000" y="421200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88000" y="388800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291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552" y="6412315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1" y="1260000"/>
            <a:ext cx="11425767" cy="2412000"/>
          </a:xfrm>
          <a:prstGeom prst="rect">
            <a:avLst/>
          </a:prstGeom>
        </p:spPr>
        <p:txBody>
          <a:bodyPr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84001" y="3879051"/>
            <a:ext cx="11425767" cy="2412000"/>
          </a:xfrm>
          <a:prstGeom prst="rect">
            <a:avLst/>
          </a:prstGeom>
        </p:spPr>
        <p:txBody>
          <a:bodyPr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001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845427" y="4142175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7845427" y="4142175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84000" y="2422800"/>
            <a:ext cx="11424000" cy="1728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2420888"/>
            <a:ext cx="11424000" cy="1170467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chapter title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999" y="3591355"/>
            <a:ext cx="11424000" cy="5486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575986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384000" y="6372000"/>
            <a:ext cx="9557521" cy="36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00" y="5061182"/>
            <a:ext cx="3360000" cy="7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688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0" y="288000"/>
            <a:ext cx="11424000" cy="3852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8" name="Freeform 7"/>
          <p:cNvSpPr/>
          <p:nvPr/>
        </p:nvSpPr>
        <p:spPr>
          <a:xfrm>
            <a:off x="8419733" y="4136232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88000"/>
            <a:ext cx="11425400" cy="1916864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1" y="3645024"/>
            <a:ext cx="5089865" cy="494976"/>
          </a:xfrm>
          <a:prstGeom prst="rect">
            <a:avLst/>
          </a:prstGeo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  <a:endParaRPr lang="fr-FR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9168341" y="3717032"/>
            <a:ext cx="2641059" cy="422968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fr-FR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venue</a:t>
            </a:r>
            <a:endParaRPr lang="fr-FR" dirty="0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2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Rectangle 4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2" name="Rectangle 4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3" name="Rectangle 4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4" name="Rectangle 4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4001" y="4139827"/>
            <a:ext cx="7461425" cy="422968"/>
          </a:xfrm>
          <a:prstGeom prst="rect">
            <a:avLst/>
          </a:prstGeo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467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additional content</a:t>
            </a:r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384000" y="6372000"/>
            <a:ext cx="9557520" cy="36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0" y="5061182"/>
            <a:ext cx="4320000" cy="9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19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0576" y="6372000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679511" y="477029"/>
            <a:ext cx="10130257" cy="5822972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2302485" y="3163515"/>
            <a:ext cx="5822972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6320E8-53EC-3C4E-1272-3C835F251773}"/>
              </a:ext>
            </a:extLst>
          </p:cNvPr>
          <p:cNvGrpSpPr/>
          <p:nvPr userDrawn="1"/>
        </p:nvGrpSpPr>
        <p:grpSpPr>
          <a:xfrm>
            <a:off x="1177687" y="6344790"/>
            <a:ext cx="10662200" cy="307777"/>
            <a:chOff x="199271" y="6354045"/>
            <a:chExt cx="12081325" cy="55964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40EFE6E-C324-D174-4784-D118CCF70109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67C1DC-57AC-E0E1-9259-6DCC2B6460B1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E7C29E-548C-D0A7-306A-F9B1C85F9A39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4D7B7-82DC-C09B-6979-6787304D7D3F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0CA20-F722-756A-7490-19451294B58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07588-D145-46A3-C636-D69483600BE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FF6C63-4D7F-1376-7DCC-89929427E4EC}"/>
                </a:ext>
              </a:extLst>
            </p:cNvPr>
            <p:cNvSpPr txBox="1"/>
            <p:nvPr/>
          </p:nvSpPr>
          <p:spPr>
            <a:xfrm>
              <a:off x="9687341" y="6354045"/>
              <a:ext cx="2593255" cy="55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pc="300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371D1-4DBE-D6C7-08E4-6A6E528FF81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54290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18875" y="1454697"/>
            <a:ext cx="12192000" cy="5382904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9C10FE-F11F-6F07-211E-84F579BBD5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32557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29847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98716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6F6C35-861F-110F-EE44-30FA3DCB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023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260000"/>
            <a:ext cx="11424000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0990" indent="-380990">
              <a:buClr>
                <a:srgbClr val="0388C8"/>
              </a:buClr>
              <a:buFont typeface="Tahoma" panose="020B0604030504040204" pitchFamily="34" charset="0"/>
              <a:buChar char="&gt;"/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C00000"/>
              </a:buClr>
              <a:buFont typeface="Tahoma" panose="020B0604030504040204" pitchFamily="34" charset="0"/>
              <a:buChar char="&gt;"/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764" indent="-228594">
              <a:buClr>
                <a:srgbClr val="69767C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Clr>
                <a:srgbClr val="0388C8"/>
              </a:buClr>
              <a:buFontTx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Clr>
                <a:srgbClr val="0388C8"/>
              </a:buClr>
              <a:buFont typeface="Tahoma" panose="020B0604030504040204" pitchFamily="34" charset="0"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itre 23">
            <a:extLst>
              <a:ext uri="{FF2B5EF4-FFF2-40B4-BE49-F238E27FC236}">
                <a16:creationId xmlns:a16="http://schemas.microsoft.com/office/drawing/2014/main" id="{A8D3432D-C182-A3ED-85B8-3CF2FFF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A28B39-3F9F-1202-84BD-64EB735D4A10}"/>
              </a:ext>
            </a:extLst>
          </p:cNvPr>
          <p:cNvGrpSpPr/>
          <p:nvPr userDrawn="1"/>
        </p:nvGrpSpPr>
        <p:grpSpPr>
          <a:xfrm>
            <a:off x="3268263" y="6562259"/>
            <a:ext cx="8056619" cy="254044"/>
            <a:chOff x="199271" y="6354045"/>
            <a:chExt cx="12171924" cy="615917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DBE4452-9EAB-47E6-F592-2335045CBE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54D9E-6768-17B3-4790-5A1A365A034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8DC57-CADB-F8EC-6F35-9D045D09A86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8DCA55-3D07-2E73-916F-C83A9E7CB0B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B28C9C-F0B1-1399-788C-0D0FC459EC02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1B47A5-2AFC-D60D-1F92-86D72D170FE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9607D6A-33CF-57BF-6EFF-6F49074E1DB6}"/>
                </a:ext>
              </a:extLst>
            </p:cNvPr>
            <p:cNvSpPr txBox="1"/>
            <p:nvPr/>
          </p:nvSpPr>
          <p:spPr>
            <a:xfrm>
              <a:off x="9687341" y="6354045"/>
              <a:ext cx="2683854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D81B9-131D-7052-18E4-E6B2EC50049E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71120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9" y="3443969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tIns="457200" anchor="ctr" anchorCtr="0"/>
          <a:lstStyle>
            <a:lvl1pPr marL="0" indent="0" algn="l">
              <a:defRPr sz="2667" cap="all" spc="200" baseline="0">
                <a:solidFill>
                  <a:srgbClr val="1C315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80" y="4326467"/>
            <a:ext cx="6022021" cy="113453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bIns="365760" anchor="ctr"/>
          <a:lstStyle>
            <a:lvl1pPr marL="0" indent="0" algn="l">
              <a:buNone/>
              <a:defRPr sz="1867" i="0" cap="none" spc="200" baseline="0">
                <a:solidFill>
                  <a:srgbClr val="1C31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2259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988840"/>
            <a:ext cx="11425767" cy="4311160"/>
          </a:xfr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/>
            </a:lvl1pPr>
            <a:lvl2pPr>
              <a:spcBef>
                <a:spcPts val="400"/>
              </a:spcBef>
              <a:spcAft>
                <a:spcPts val="533"/>
              </a:spcAft>
              <a:defRPr/>
            </a:lvl2pPr>
            <a:lvl3pPr>
              <a:spcBef>
                <a:spcPts val="400"/>
              </a:spcBef>
              <a:spcAft>
                <a:spcPts val="533"/>
              </a:spcAft>
              <a:defRPr/>
            </a:lvl3pPr>
            <a:lvl4pPr>
              <a:spcBef>
                <a:spcPts val="400"/>
              </a:spcBef>
              <a:spcAft>
                <a:spcPts val="533"/>
              </a:spcAft>
              <a:defRPr/>
            </a:lvl4pPr>
            <a:lvl5pPr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12192001" cy="192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1324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5002" y="558661"/>
            <a:ext cx="4788925" cy="287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60097" y="1219200"/>
            <a:ext cx="4315980" cy="1536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876116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10" y="891350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6" y="1904534"/>
            <a:ext cx="11112535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5" y="1338296"/>
            <a:ext cx="11112535" cy="587441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400" b="0" spc="300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5" y="612803"/>
            <a:ext cx="9796028" cy="310919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400" b="0" spc="300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465" y="2415371"/>
            <a:ext cx="11112537" cy="390287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92" y="571474"/>
            <a:ext cx="1316509" cy="2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817" y="1868005"/>
            <a:ext cx="5588000" cy="4507396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79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71799" y="1260000"/>
            <a:ext cx="7537969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271797" y="6372000"/>
            <a:ext cx="5669723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4271799" y="274639"/>
            <a:ext cx="753796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724640"/>
            <a:ext cx="7537971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2"/>
            <a:ext cx="3360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8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74552" y="1260000"/>
            <a:ext cx="7537969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74552" y="274639"/>
            <a:ext cx="753796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549" y="724640"/>
            <a:ext cx="7537971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8832000" y="2"/>
            <a:ext cx="3360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250482" y="6372000"/>
            <a:ext cx="5662039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31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image" Target="../media/image2.gif"/><Relationship Id="rId50" Type="http://schemas.openxmlformats.org/officeDocument/2006/relationships/image" Target="../media/image5.gif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image" Target="../media/image1.gif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69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image" Target="../media/image4.gi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image" Target="../media/image3.gif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20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81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F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372000"/>
            <a:ext cx="815456" cy="36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6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84000" y="1260000"/>
            <a:ext cx="11424000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Rectangle 17"/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Rectangle 18"/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Rectangle 19"/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Rectangle 20"/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2250480" y="6372000"/>
            <a:ext cx="769104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3">
                <a:solidFill>
                  <a:srgbClr val="8E99A0"/>
                </a:solidFill>
              </a:defRPr>
            </a:lvl1pPr>
          </a:lstStyle>
          <a:p>
            <a:r>
              <a:rPr lang="fr-FR"/>
              <a:t>© NRB 2022 – Confidential Information</a:t>
            </a:r>
          </a:p>
        </p:txBody>
      </p:sp>
      <p:sp>
        <p:nvSpPr>
          <p:cNvPr id="24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5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 spd="med">
    <p:fade/>
  </p:transition>
  <p:hf sldNum="0" hdr="0" dt="0"/>
  <p:txStyles>
    <p:titleStyle>
      <a:lvl1pPr algn="ctr" defTabSz="1219140" rtl="0" eaLnBrk="1" latinLnBrk="0" hangingPunct="1"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7986" marR="0" indent="-191990" algn="l" defTabSz="287986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30"/>
        </a:buBlip>
        <a:tabLst/>
        <a:defRPr sz="3200" kern="1200" baseline="0">
          <a:solidFill>
            <a:srgbClr val="445055"/>
          </a:solidFill>
          <a:latin typeface="+mn-lt"/>
          <a:ea typeface="+mn-ea"/>
          <a:cs typeface="+mn-cs"/>
        </a:defRPr>
      </a:lvl1pPr>
      <a:lvl2pPr marL="575972" marR="0" indent="-191990" algn="l" defTabSz="287986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31"/>
        </a:buBlip>
        <a:tabLst/>
        <a:defRPr sz="2667" kern="1200" baseline="0">
          <a:solidFill>
            <a:srgbClr val="445055"/>
          </a:solidFill>
          <a:latin typeface="+mn-lt"/>
          <a:ea typeface="+mn-ea"/>
          <a:cs typeface="+mn-cs"/>
        </a:defRPr>
      </a:lvl2pPr>
      <a:lvl3pPr marL="863957" indent="-191990" algn="l" defTabSz="287986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32"/>
        </a:buBlip>
        <a:defRPr sz="2400" kern="1200">
          <a:solidFill>
            <a:srgbClr val="445055"/>
          </a:solidFill>
          <a:latin typeface="+mn-lt"/>
          <a:ea typeface="+mn-ea"/>
          <a:cs typeface="+mn-cs"/>
        </a:defRPr>
      </a:lvl3pPr>
      <a:lvl4pPr marL="1151942" indent="-191990" algn="l" defTabSz="287986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33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4pPr>
      <a:lvl5pPr marL="1439928" marR="0" indent="-191990" algn="l" defTabSz="121914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007BB7"/>
        </a:buClr>
        <a:buSzPct val="100000"/>
        <a:buFontTx/>
        <a:buBlip>
          <a:blip r:embed="rId34"/>
        </a:buBlip>
        <a:tabLst/>
        <a:defRPr sz="1867" kern="1200">
          <a:solidFill>
            <a:srgbClr val="445055"/>
          </a:solidFill>
          <a:latin typeface="+mn-lt"/>
          <a:ea typeface="+mn-ea"/>
          <a:cs typeface="+mn-cs"/>
        </a:defRPr>
      </a:lvl5pPr>
      <a:lvl6pPr marL="1727914" indent="-191990" algn="l" defTabSz="121914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34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6pPr>
      <a:lvl7pPr marL="2015900" indent="-191990" algn="l" defTabSz="121914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4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7pPr>
      <a:lvl8pPr marL="2303885" indent="-191990" algn="l" defTabSz="121914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34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8pPr>
      <a:lvl9pPr marL="2591870" indent="-191990" algn="l" defTabSz="121914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4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6" y="6372000"/>
            <a:ext cx="815456" cy="36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1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</p:sldLayoutIdLst>
  <p:transition spd="med">
    <p:fade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lang="fr-FR" sz="2800" b="1" kern="1200" cap="all" baseline="0" dirty="0">
          <a:solidFill>
            <a:srgbClr val="002F51"/>
          </a:solidFill>
          <a:latin typeface="+mj-lt"/>
          <a:ea typeface="+mj-ea"/>
          <a:cs typeface="+mj-cs"/>
        </a:defRPr>
      </a:lvl1pPr>
    </p:titleStyle>
    <p:bodyStyle>
      <a:lvl1pPr marL="287993" marR="0" indent="-191995" algn="l" defTabSz="287993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46"/>
        </a:buBlip>
        <a:tabLst/>
        <a:defRPr sz="2400" kern="1200" baseline="0">
          <a:solidFill>
            <a:srgbClr val="002F51"/>
          </a:solidFill>
          <a:latin typeface="+mn-lt"/>
          <a:ea typeface="+mn-ea"/>
          <a:cs typeface="+mn-cs"/>
        </a:defRPr>
      </a:lvl1pPr>
      <a:lvl2pPr marL="575986" marR="0" indent="-191995" algn="l" defTabSz="287993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47"/>
        </a:buBlip>
        <a:tabLst/>
        <a:defRPr sz="2133" kern="1200" baseline="0">
          <a:solidFill>
            <a:srgbClr val="002F51"/>
          </a:solidFill>
          <a:latin typeface="+mn-lt"/>
          <a:ea typeface="+mn-ea"/>
          <a:cs typeface="+mn-cs"/>
        </a:defRPr>
      </a:lvl2pPr>
      <a:lvl3pPr marL="863978" indent="-191995" algn="l" defTabSz="28799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48"/>
        </a:buBlip>
        <a:defRPr sz="1867" kern="1200">
          <a:solidFill>
            <a:srgbClr val="002F51"/>
          </a:solidFill>
          <a:latin typeface="+mn-lt"/>
          <a:ea typeface="+mn-ea"/>
          <a:cs typeface="+mn-cs"/>
        </a:defRPr>
      </a:lvl3pPr>
      <a:lvl4pPr marL="1151971" indent="-191995" algn="l" defTabSz="28799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49"/>
        </a:buBlip>
        <a:defRPr sz="1600" kern="1200">
          <a:solidFill>
            <a:srgbClr val="002F51"/>
          </a:solidFill>
          <a:latin typeface="+mn-lt"/>
          <a:ea typeface="+mn-ea"/>
          <a:cs typeface="+mn-cs"/>
        </a:defRPr>
      </a:lvl4pPr>
      <a:lvl5pPr marL="1439964" marR="0" indent="-191995" algn="l" defTabSz="121917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007BB7"/>
        </a:buClr>
        <a:buSzPct val="100000"/>
        <a:buFontTx/>
        <a:buBlip>
          <a:blip r:embed="rId50"/>
        </a:buBlip>
        <a:tabLst/>
        <a:defRPr sz="1400" kern="1200">
          <a:solidFill>
            <a:srgbClr val="002F51"/>
          </a:solidFill>
          <a:latin typeface="+mn-lt"/>
          <a:ea typeface="+mn-ea"/>
          <a:cs typeface="+mn-cs"/>
        </a:defRPr>
      </a:lvl5pPr>
      <a:lvl6pPr marL="1727957" indent="-191995" algn="l" defTabSz="121917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50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6pPr>
      <a:lvl7pPr marL="2015950" indent="-191995" algn="l" defTabSz="121917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7pPr>
      <a:lvl8pPr marL="2303942" indent="-191995" algn="l" defTabSz="121917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50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8pPr>
      <a:lvl9pPr marL="2591935" indent="-191995" algn="l" defTabSz="121917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locales.wallonie.be/je-suis-operateur/documents.html" TargetMode="External"/><Relationship Id="rId2" Type="http://schemas.openxmlformats.org/officeDocument/2006/relationships/hyperlink" Target="https://contacts.martine.spw.wallonie.be/ma3x/landing/fr/ma3x" TargetMode="Externa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89B2BB9-7FE1-CA9E-C766-D414A5D2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213" y="1293064"/>
            <a:ext cx="11424000" cy="2513704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fr-FR" sz="3200" b="1" dirty="0"/>
              <a:t>MARTINE (*) </a:t>
            </a:r>
            <a:br>
              <a:rPr lang="fr-FR" sz="5867" dirty="0"/>
            </a:br>
            <a:r>
              <a:rPr lang="fr-BE" sz="2133" dirty="0"/>
              <a:t>Elections communales et provinciales du 13 octobre 2024 </a:t>
            </a:r>
            <a:endParaRPr lang="nl-BE" sz="2133" dirty="0"/>
          </a:p>
          <a:p>
            <a:endParaRPr lang="nl-NL" sz="5867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18FCBE-D09A-B40B-E167-EA507A96A1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8184" y="-19293"/>
            <a:ext cx="11425400" cy="1525584"/>
          </a:xfrm>
        </p:spPr>
        <p:txBody>
          <a:bodyPr>
            <a:normAutofit/>
          </a:bodyPr>
          <a:lstStyle/>
          <a:p>
            <a:r>
              <a:rPr lang="en-US" sz="5333" b="1" dirty="0">
                <a:solidFill>
                  <a:schemeClr val="bg1"/>
                </a:solidFill>
              </a:rPr>
              <a:t>Elections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87F228B-BB52-53E2-0E3A-38B241CB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9"/>
          <a:stretch/>
        </p:blipFill>
        <p:spPr bwMode="auto">
          <a:xfrm>
            <a:off x="9005620" y="5795099"/>
            <a:ext cx="3115928" cy="862720"/>
          </a:xfrm>
          <a:prstGeom prst="rect">
            <a:avLst/>
          </a:prstGeom>
          <a:noFill/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3F39E26-1450-2CDD-CBEA-84BC0F529244}"/>
              </a:ext>
            </a:extLst>
          </p:cNvPr>
          <p:cNvCxnSpPr/>
          <p:nvPr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14EE098-B7F1-D509-D688-784FE7BFB96F}"/>
              </a:ext>
            </a:extLst>
          </p:cNvPr>
          <p:cNvSpPr txBox="1"/>
          <p:nvPr/>
        </p:nvSpPr>
        <p:spPr>
          <a:xfrm>
            <a:off x="5470783" y="4085076"/>
            <a:ext cx="6697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200" b="1" dirty="0">
                <a:solidFill>
                  <a:srgbClr val="4DA9D6"/>
                </a:solidFill>
                <a:latin typeface="Tahoma"/>
              </a:rPr>
              <a:t>(*) Ma</a:t>
            </a:r>
            <a:r>
              <a:rPr lang="en-US" sz="1200" dirty="0">
                <a:solidFill>
                  <a:srgbClr val="4DA9D6"/>
                </a:solidFill>
                <a:latin typeface="Tahoma"/>
              </a:rPr>
              <a:t>nagement, </a:t>
            </a:r>
            <a:r>
              <a:rPr lang="en-US" sz="1200" b="1" dirty="0">
                <a:solidFill>
                  <a:srgbClr val="4DA9D6"/>
                </a:solidFill>
                <a:latin typeface="Tahoma"/>
              </a:rPr>
              <a:t>R</a:t>
            </a:r>
            <a:r>
              <a:rPr lang="en-US" sz="1200" dirty="0">
                <a:solidFill>
                  <a:srgbClr val="4DA9D6"/>
                </a:solidFill>
                <a:latin typeface="Tahoma"/>
              </a:rPr>
              <a:t>egistration And </a:t>
            </a:r>
            <a:r>
              <a:rPr lang="en-US" sz="1200" b="1" dirty="0">
                <a:solidFill>
                  <a:srgbClr val="4DA9D6"/>
                </a:solidFill>
                <a:latin typeface="Tahoma"/>
              </a:rPr>
              <a:t>T</a:t>
            </a:r>
            <a:r>
              <a:rPr lang="en-US" sz="1200" dirty="0">
                <a:solidFill>
                  <a:srgbClr val="4DA9D6"/>
                </a:solidFill>
                <a:latin typeface="Tahoma"/>
              </a:rPr>
              <a:t>ransmission Of </a:t>
            </a:r>
            <a:r>
              <a:rPr lang="en-US" sz="1200" b="1" dirty="0">
                <a:solidFill>
                  <a:srgbClr val="4DA9D6"/>
                </a:solidFill>
                <a:latin typeface="Tahoma"/>
              </a:rPr>
              <a:t>In</a:t>
            </a:r>
            <a:r>
              <a:rPr lang="en-US" sz="1200" dirty="0">
                <a:solidFill>
                  <a:srgbClr val="4DA9D6"/>
                </a:solidFill>
                <a:latin typeface="Tahoma"/>
              </a:rPr>
              <a:t>formation And Results About </a:t>
            </a:r>
            <a:r>
              <a:rPr lang="en-US" sz="1200" b="1" dirty="0">
                <a:solidFill>
                  <a:srgbClr val="4DA9D6"/>
                </a:solidFill>
                <a:latin typeface="Tahoma"/>
              </a:rPr>
              <a:t>E</a:t>
            </a:r>
            <a:r>
              <a:rPr lang="en-US" sz="1200" dirty="0">
                <a:solidFill>
                  <a:srgbClr val="4DA9D6"/>
                </a:solidFill>
                <a:latin typeface="Tahoma"/>
              </a:rPr>
              <a:t>lections</a:t>
            </a:r>
            <a:endParaRPr lang="fr-FR" sz="1200" dirty="0">
              <a:solidFill>
                <a:srgbClr val="4DA9D6"/>
              </a:solidFill>
              <a:latin typeface="Tahoma"/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FEE53F4-0385-1986-80E6-4D54F6698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59" y="3384980"/>
            <a:ext cx="2433584" cy="5609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81E34E-F3BD-481B-9AD2-0733D7C11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222021"/>
            <a:ext cx="4266627" cy="2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10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3" y="188834"/>
            <a:ext cx="10974975" cy="660511"/>
          </a:xfrm>
        </p:spPr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5533356" y="381167"/>
            <a:ext cx="6288000" cy="6288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endParaRPr lang="fr-FR" sz="1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6551536" y="1172575"/>
            <a:ext cx="4251640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prstClr val="white"/>
                </a:solidFill>
                <a:latin typeface="Arial" panose="020B0604020202020204"/>
              </a:rPr>
              <a:t>Module d’encodage et de contrôle des signatures de soutien d’électeurs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835589" y="1652489"/>
            <a:ext cx="1776000" cy="1776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Arial" panose="020B0604020202020204"/>
                </a:rPr>
                <a:t>GESTION</a:t>
              </a:r>
            </a:p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Arial" panose="020B0604020202020204"/>
                </a:rPr>
                <a:t>MA1G</a:t>
              </a: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1067" y="2277696"/>
            <a:ext cx="416248" cy="558529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dirty="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857188" y="4223626"/>
            <a:ext cx="3509149" cy="2439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400" dirty="0">
                <a:solidFill>
                  <a:srgbClr val="FF0000"/>
                </a:solidFill>
                <a:latin typeface="Tahoma"/>
              </a:rPr>
              <a:t>Attention: L’accès MA1G ne se fait pas via MA3X. MA1G est accessible via un lien spécifique. L’onglet « </a:t>
            </a:r>
            <a:r>
              <a:rPr lang="fr-FR" sz="1400" b="1" dirty="0">
                <a:solidFill>
                  <a:srgbClr val="FF0000"/>
                </a:solidFill>
                <a:latin typeface="Tahoma"/>
              </a:rPr>
              <a:t>Gestion MA1G</a:t>
            </a:r>
            <a:r>
              <a:rPr lang="fr-FR" sz="1400" dirty="0">
                <a:solidFill>
                  <a:srgbClr val="FF0000"/>
                </a:solidFill>
                <a:latin typeface="Tahoma"/>
              </a:rPr>
              <a:t> » gère uniquement l’accès à MA1G. </a:t>
            </a:r>
          </a:p>
          <a:p>
            <a:pPr marL="363947" indent="-363947" algn="just" defTabSz="1218806">
              <a:lnSpc>
                <a:spcPct val="100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47515D"/>
                </a:solidFill>
                <a:latin typeface="Tahoma"/>
              </a:rPr>
              <a:t>Encodez le Nom, Prénom, et numéro national d’une personne afin de lui donner accès au module MA1G</a:t>
            </a:r>
          </a:p>
          <a:p>
            <a:pPr marL="0" indent="0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endParaRPr lang="fr-FR" sz="1400" dirty="0">
              <a:solidFill>
                <a:srgbClr val="47515D"/>
              </a:solidFill>
              <a:latin typeface="Tahoma"/>
            </a:endParaRPr>
          </a:p>
          <a:p>
            <a:pPr marL="0" indent="0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endParaRPr lang="fr-FR" sz="1400" dirty="0">
              <a:solidFill>
                <a:srgbClr val="47515D"/>
              </a:solidFill>
              <a:latin typeface="Tahoma"/>
            </a:endParaRPr>
          </a:p>
        </p:txBody>
      </p:sp>
      <p:pic>
        <p:nvPicPr>
          <p:cNvPr id="7" name="Image 6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917E61C-3F2F-832B-3144-4657CAFF5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8" y="2030955"/>
            <a:ext cx="6864085" cy="1085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974DC3-2F9D-AD79-644C-227EC090FE02}"/>
              </a:ext>
            </a:extLst>
          </p:cNvPr>
          <p:cNvCxnSpPr>
            <a:cxnSpLocks/>
          </p:cNvCxnSpPr>
          <p:nvPr/>
        </p:nvCxnSpPr>
        <p:spPr>
          <a:xfrm>
            <a:off x="5807968" y="3003944"/>
            <a:ext cx="2112235" cy="905109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8A722D80-ADC5-A582-143B-1B7B866C7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90" y="3957327"/>
            <a:ext cx="6097613" cy="19295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95830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9A22ED0-18A8-53F5-DABE-4DF7121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443910"/>
            <a:ext cx="6119564" cy="878989"/>
          </a:xfrm>
          <a:solidFill>
            <a:srgbClr val="ECEDEF"/>
          </a:solidFill>
        </p:spPr>
        <p:txBody>
          <a:bodyPr lIns="717136" tIns="607176" anchor="ctr" anchorCtr="0"/>
          <a:lstStyle/>
          <a:p>
            <a:r>
              <a:rPr lang="fr-FR" dirty="0"/>
              <a:t>Programme élections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09F2BB-6260-16B5-1F4E-687E956BC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2" y="4322898"/>
            <a:ext cx="6119564" cy="1290845"/>
          </a:xfrm>
          <a:solidFill>
            <a:srgbClr val="ECEDEF"/>
          </a:solidFill>
        </p:spPr>
        <p:txBody>
          <a:bodyPr lIns="717136" bIns="485740" anchor="ctr"/>
          <a:lstStyle/>
          <a:p>
            <a:r>
              <a:rPr lang="fr-FR" dirty="0"/>
              <a:t>MARTINE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49C0323-BAB2-CEF6-083D-25AC7D01B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21545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A56913-4CB2-083C-77C2-FEA494A7C18F}"/>
              </a:ext>
            </a:extLst>
          </p:cNvPr>
          <p:cNvSpPr/>
          <p:nvPr/>
        </p:nvSpPr>
        <p:spPr bwMode="auto">
          <a:xfrm>
            <a:off x="-16911" y="-48260"/>
            <a:ext cx="12192000" cy="3150744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239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088C4981-3FAD-468F-9CFA-E0C1DFE3C825}"/>
              </a:ext>
            </a:extLst>
          </p:cNvPr>
          <p:cNvSpPr txBox="1">
            <a:spLocks/>
          </p:cNvSpPr>
          <p:nvPr/>
        </p:nvSpPr>
        <p:spPr>
          <a:xfrm>
            <a:off x="740093" y="828855"/>
            <a:ext cx="11664619" cy="1170467"/>
          </a:xfrm>
          <a:prstGeom prst="rect">
            <a:avLst/>
          </a:prstGeom>
          <a:noFill/>
        </p:spPr>
        <p:txBody>
          <a:bodyPr lIns="48000" tIns="528000" rIns="48000" bIns="48000"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r-FR" sz="2000" b="1" kern="1200" cap="all" spc="150" baseline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fr-BE" sz="4267" spc="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les droits d’accès</a:t>
            </a:r>
          </a:p>
          <a:p>
            <a:pPr defTabSz="1219170">
              <a:defRPr/>
            </a:pPr>
            <a:r>
              <a:rPr lang="fr-BE" sz="4267" spc="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MA3B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1592AD6-06C0-0CE4-BEB1-C9BFF57D1A9C}"/>
              </a:ext>
            </a:extLst>
          </p:cNvPr>
          <p:cNvSpPr txBox="1">
            <a:spLocks/>
          </p:cNvSpPr>
          <p:nvPr/>
        </p:nvSpPr>
        <p:spPr>
          <a:xfrm>
            <a:off x="11331425" y="6464891"/>
            <a:ext cx="815456" cy="36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1pPr>
            <a:lvl2pPr marL="432000" marR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2pPr>
            <a:lvl3pPr marL="648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4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3pPr>
            <a:lvl4pPr marL="864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2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4pPr>
            <a:lvl5pPr marL="1080000" marR="0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6"/>
              </a:buBlip>
              <a:tabLst/>
              <a:defRPr sz="105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5pPr>
            <a:lvl6pPr marL="1296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40">
              <a:spcAft>
                <a:spcPts val="800"/>
              </a:spcAft>
              <a:defRPr/>
            </a:pPr>
            <a:fld id="{8550441B-9E4E-4F27-878A-F3E4A8E30579}" type="slidenum">
              <a:rPr lang="fr-FR" sz="1500">
                <a:latin typeface="Tahoma"/>
              </a:rPr>
              <a:pPr algn="r" defTabSz="1219140">
                <a:spcAft>
                  <a:spcPts val="800"/>
                </a:spcAft>
                <a:defRPr/>
              </a:pPr>
              <a:t>2</a:t>
            </a:fld>
            <a:endParaRPr lang="fr-FR" sz="1500" dirty="0">
              <a:latin typeface="Tahoma"/>
            </a:endParaRPr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FDD43C71-AF79-CAA7-DE36-2208035C4B2D}"/>
              </a:ext>
            </a:extLst>
          </p:cNvPr>
          <p:cNvSpPr>
            <a:spLocks noEditPoints="1"/>
          </p:cNvSpPr>
          <p:nvPr/>
        </p:nvSpPr>
        <p:spPr bwMode="auto">
          <a:xfrm>
            <a:off x="9648395" y="879544"/>
            <a:ext cx="1426207" cy="1365112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sz="2400">
              <a:solidFill>
                <a:srgbClr val="002F51"/>
              </a:solidFill>
              <a:latin typeface="Arial" panose="020B060402020202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472AD61-299C-75E6-CDBC-EA5511AA5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8" y="5125992"/>
            <a:ext cx="2983235" cy="16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3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 D’accès MA3B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50698FA-EAB8-F34D-A2AF-3AF98AF117FB}"/>
              </a:ext>
            </a:extLst>
          </p:cNvPr>
          <p:cNvSpPr/>
          <p:nvPr/>
        </p:nvSpPr>
        <p:spPr>
          <a:xfrm>
            <a:off x="3162442" y="759772"/>
            <a:ext cx="5429836" cy="4597405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1219170">
              <a:defRPr/>
            </a:pPr>
            <a:endParaRPr lang="fr-BE" sz="1600" b="1" dirty="0">
              <a:solidFill>
                <a:srgbClr val="02426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3514790" y="783963"/>
            <a:ext cx="4790839" cy="45486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br>
              <a:rPr lang="fr-FR" sz="1867" b="1" dirty="0">
                <a:solidFill>
                  <a:srgbClr val="4FA9D1"/>
                </a:solidFill>
                <a:latin typeface="Arial" panose="020B0604020202020204"/>
              </a:rPr>
            </a:br>
            <a:r>
              <a:rPr lang="fr-FR" sz="2133" dirty="0">
                <a:solidFill>
                  <a:srgbClr val="002F51"/>
                </a:solidFill>
                <a:latin typeface="Arial" panose="020B0604020202020204"/>
              </a:rPr>
              <a:t>Vous accéder à MA3B via le lien suivant :</a:t>
            </a:r>
          </a:p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2133" dirty="0">
                <a:solidFill>
                  <a:srgbClr val="002F51"/>
                </a:solidFill>
                <a:latin typeface="Arial" panose="020B0604020202020204"/>
                <a:hlinkClick r:id="rId2"/>
              </a:rPr>
              <a:t>https://contacts.martine.spw.wallonie.be/ma3x/landing/fr/ma3x</a:t>
            </a:r>
            <a:r>
              <a:rPr lang="fr-FR" sz="2133" dirty="0">
                <a:solidFill>
                  <a:srgbClr val="002F51"/>
                </a:solidFill>
                <a:latin typeface="Arial" panose="020B0604020202020204"/>
              </a:rPr>
              <a:t> </a:t>
            </a:r>
          </a:p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2133" b="1" dirty="0">
                <a:solidFill>
                  <a:srgbClr val="002F51"/>
                </a:solidFill>
                <a:latin typeface="Arial" panose="020B0604020202020204"/>
              </a:rPr>
              <a:t>Ou</a:t>
            </a:r>
          </a:p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2133" dirty="0">
                <a:solidFill>
                  <a:srgbClr val="002F51"/>
                </a:solidFill>
                <a:latin typeface="Arial" panose="020B0604020202020204"/>
              </a:rPr>
              <a:t>Via le manuel MA3B disponible sur le site :</a:t>
            </a:r>
          </a:p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2133" dirty="0">
                <a:solidFill>
                  <a:srgbClr val="002F51"/>
                </a:solidFill>
                <a:latin typeface="Arial" panose="020B0604020202020204"/>
                <a:hlinkClick r:id="rId3"/>
              </a:rPr>
              <a:t>https://electionslocales.wallonie.be/je-suis-operateur/documents.html</a:t>
            </a:r>
            <a:r>
              <a:rPr lang="fr-FR" sz="2133" dirty="0">
                <a:solidFill>
                  <a:srgbClr val="002F51"/>
                </a:solidFill>
                <a:latin typeface="Arial" panose="020B0604020202020204"/>
              </a:rPr>
              <a:t> </a:t>
            </a:r>
          </a:p>
          <a:p>
            <a:pPr marL="0" indent="0" algn="ctr" defTabSz="1218806">
              <a:lnSpc>
                <a:spcPct val="130000"/>
              </a:lnSpc>
              <a:spcAft>
                <a:spcPts val="0"/>
              </a:spcAft>
              <a:buNone/>
              <a:defRPr/>
            </a:pPr>
            <a:endParaRPr lang="fr-FR" sz="1867" b="1" dirty="0">
              <a:solidFill>
                <a:srgbClr val="4FA9D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5495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llipse 118">
            <a:extLst>
              <a:ext uri="{FF2B5EF4-FFF2-40B4-BE49-F238E27FC236}">
                <a16:creationId xmlns:a16="http://schemas.microsoft.com/office/drawing/2014/main" id="{68F150D1-062D-33C7-3F29-6846DEFF10EE}"/>
              </a:ext>
            </a:extLst>
          </p:cNvPr>
          <p:cNvSpPr/>
          <p:nvPr/>
        </p:nvSpPr>
        <p:spPr>
          <a:xfrm>
            <a:off x="3999405" y="1187377"/>
            <a:ext cx="5232000" cy="5232000"/>
          </a:xfrm>
          <a:prstGeom prst="ellipse">
            <a:avLst/>
          </a:prstGeom>
          <a:solidFill>
            <a:srgbClr val="8F9DB3">
              <a:alpha val="11000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1219170">
              <a:lnSpc>
                <a:spcPct val="90000"/>
              </a:lnSpc>
              <a:spcAft>
                <a:spcPts val="1000"/>
              </a:spcAft>
            </a:pPr>
            <a:endParaRPr lang="en-US" sz="1400" noProof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C06E97-DF77-2FE5-72EB-E3AF7CE1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Programme ELECTIONS</a:t>
            </a:r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D2D147-FDA1-4063-49BA-FE1C5B4F1BBF}"/>
              </a:ext>
            </a:extLst>
          </p:cNvPr>
          <p:cNvGrpSpPr/>
          <p:nvPr/>
        </p:nvGrpSpPr>
        <p:grpSpPr>
          <a:xfrm>
            <a:off x="5195830" y="2716038"/>
            <a:ext cx="3037340" cy="2345143"/>
            <a:chOff x="1253145" y="2458798"/>
            <a:chExt cx="3239506" cy="2319033"/>
          </a:xfrm>
        </p:grpSpPr>
        <p:sp>
          <p:nvSpPr>
            <p:cNvPr id="10" name="Google Shape;1673;p62">
              <a:extLst>
                <a:ext uri="{FF2B5EF4-FFF2-40B4-BE49-F238E27FC236}">
                  <a16:creationId xmlns:a16="http://schemas.microsoft.com/office/drawing/2014/main" id="{B7F88BC6-00C3-13E5-A158-25FAA5B59FD3}"/>
                </a:ext>
              </a:extLst>
            </p:cNvPr>
            <p:cNvSpPr/>
            <p:nvPr/>
          </p:nvSpPr>
          <p:spPr>
            <a:xfrm flipH="1">
              <a:off x="1253145" y="3954018"/>
              <a:ext cx="3239506" cy="292303"/>
            </a:xfrm>
            <a:custGeom>
              <a:avLst/>
              <a:gdLst/>
              <a:ahLst/>
              <a:cxnLst/>
              <a:rect l="l" t="t" r="r" b="b"/>
              <a:pathLst>
                <a:path w="76674" h="7555" extrusionOk="0">
                  <a:moveTo>
                    <a:pt x="1" y="0"/>
                  </a:moveTo>
                  <a:lnTo>
                    <a:pt x="1" y="7555"/>
                  </a:lnTo>
                  <a:lnTo>
                    <a:pt x="76674" y="7555"/>
                  </a:lnTo>
                  <a:lnTo>
                    <a:pt x="76674" y="0"/>
                  </a:lnTo>
                  <a:close/>
                </a:path>
              </a:pathLst>
            </a:custGeom>
            <a:solidFill>
              <a:srgbClr val="70768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19A82954-1578-191D-BCD4-66EA0ED7DFD5}"/>
                </a:ext>
              </a:extLst>
            </p:cNvPr>
            <p:cNvSpPr/>
            <p:nvPr/>
          </p:nvSpPr>
          <p:spPr>
            <a:xfrm flipH="1">
              <a:off x="2777523" y="4023698"/>
              <a:ext cx="152942" cy="152942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2" name="Google Shape;1675;p62">
              <a:extLst>
                <a:ext uri="{FF2B5EF4-FFF2-40B4-BE49-F238E27FC236}">
                  <a16:creationId xmlns:a16="http://schemas.microsoft.com/office/drawing/2014/main" id="{20013A33-725D-4E0E-AE58-305F88B67D32}"/>
                </a:ext>
              </a:extLst>
            </p:cNvPr>
            <p:cNvSpPr/>
            <p:nvPr/>
          </p:nvSpPr>
          <p:spPr>
            <a:xfrm flipH="1">
              <a:off x="2229353" y="4668570"/>
              <a:ext cx="1249223" cy="109261"/>
            </a:xfrm>
            <a:custGeom>
              <a:avLst/>
              <a:gdLst/>
              <a:ahLst/>
              <a:cxnLst/>
              <a:rect l="l" t="t" r="r" b="b"/>
              <a:pathLst>
                <a:path w="32288" h="2824" extrusionOk="0">
                  <a:moveTo>
                    <a:pt x="0" y="1"/>
                  </a:moveTo>
                  <a:lnTo>
                    <a:pt x="0" y="2823"/>
                  </a:lnTo>
                  <a:lnTo>
                    <a:pt x="32288" y="2823"/>
                  </a:lnTo>
                  <a:lnTo>
                    <a:pt x="32288" y="1"/>
                  </a:ln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22" name="Google Shape;1676;p62">
              <a:extLst>
                <a:ext uri="{FF2B5EF4-FFF2-40B4-BE49-F238E27FC236}">
                  <a16:creationId xmlns:a16="http://schemas.microsoft.com/office/drawing/2014/main" id="{D416EBF9-B450-4205-8CC8-0DA23F1AB3D5}"/>
                </a:ext>
              </a:extLst>
            </p:cNvPr>
            <p:cNvSpPr/>
            <p:nvPr/>
          </p:nvSpPr>
          <p:spPr>
            <a:xfrm flipH="1">
              <a:off x="2433215" y="4246277"/>
              <a:ext cx="840463" cy="422340"/>
            </a:xfrm>
            <a:custGeom>
              <a:avLst/>
              <a:gdLst/>
              <a:ahLst/>
              <a:cxnLst/>
              <a:rect l="l" t="t" r="r" b="b"/>
              <a:pathLst>
                <a:path w="21723" h="10916" extrusionOk="0">
                  <a:moveTo>
                    <a:pt x="3630" y="1"/>
                  </a:moveTo>
                  <a:cubicBezTo>
                    <a:pt x="3630" y="1"/>
                    <a:pt x="3871" y="6480"/>
                    <a:pt x="0" y="10916"/>
                  </a:cubicBezTo>
                  <a:lnTo>
                    <a:pt x="21722" y="10916"/>
                  </a:lnTo>
                  <a:cubicBezTo>
                    <a:pt x="17851" y="6480"/>
                    <a:pt x="18093" y="1"/>
                    <a:pt x="18093" y="1"/>
                  </a:cubicBez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AAE29A-340D-DAC0-560E-8B1DE52B571C}"/>
                </a:ext>
              </a:extLst>
            </p:cNvPr>
            <p:cNvSpPr/>
            <p:nvPr/>
          </p:nvSpPr>
          <p:spPr>
            <a:xfrm>
              <a:off x="1253147" y="2458798"/>
              <a:ext cx="3239504" cy="1495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E7412211-8FA0-8317-DC01-BD18FF30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Des technologies sécurisées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2B36DB-1C43-75E2-680B-A317D071B23C}"/>
              </a:ext>
            </a:extLst>
          </p:cNvPr>
          <p:cNvSpPr txBox="1"/>
          <p:nvPr/>
        </p:nvSpPr>
        <p:spPr>
          <a:xfrm>
            <a:off x="5653480" y="3228843"/>
            <a:ext cx="1943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fr-BE" sz="2400" b="1" dirty="0">
                <a:solidFill>
                  <a:srgbClr val="EBED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MARTINE</a:t>
            </a:r>
          </a:p>
        </p:txBody>
      </p:sp>
      <p:grpSp>
        <p:nvGrpSpPr>
          <p:cNvPr id="2" name="Group 182">
            <a:extLst>
              <a:ext uri="{FF2B5EF4-FFF2-40B4-BE49-F238E27FC236}">
                <a16:creationId xmlns:a16="http://schemas.microsoft.com/office/drawing/2014/main" id="{9DE5AD48-57A0-B1C5-EF0D-3179C1C6D837}"/>
              </a:ext>
            </a:extLst>
          </p:cNvPr>
          <p:cNvGrpSpPr/>
          <p:nvPr/>
        </p:nvGrpSpPr>
        <p:grpSpPr>
          <a:xfrm>
            <a:off x="6368992" y="1795483"/>
            <a:ext cx="550333" cy="677333"/>
            <a:chOff x="9172575" y="2711450"/>
            <a:chExt cx="412750" cy="50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22">
              <a:extLst>
                <a:ext uri="{FF2B5EF4-FFF2-40B4-BE49-F238E27FC236}">
                  <a16:creationId xmlns:a16="http://schemas.microsoft.com/office/drawing/2014/main" id="{29699D0D-C43D-F2DE-2A5B-FB3165A3CE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2575" y="2711450"/>
              <a:ext cx="412750" cy="508000"/>
            </a:xfrm>
            <a:custGeom>
              <a:avLst/>
              <a:gdLst>
                <a:gd name="T0" fmla="*/ 307 w 2601"/>
                <a:gd name="T1" fmla="*/ 1326 h 3196"/>
                <a:gd name="T2" fmla="*/ 182 w 2601"/>
                <a:gd name="T3" fmla="*/ 1422 h 3196"/>
                <a:gd name="T4" fmla="*/ 121 w 2601"/>
                <a:gd name="T5" fmla="*/ 1569 h 3196"/>
                <a:gd name="T6" fmla="*/ 129 w 2601"/>
                <a:gd name="T7" fmla="*/ 2850 h 3196"/>
                <a:gd name="T8" fmla="*/ 209 w 2601"/>
                <a:gd name="T9" fmla="*/ 2986 h 3196"/>
                <a:gd name="T10" fmla="*/ 346 w 2601"/>
                <a:gd name="T11" fmla="*/ 3066 h 3196"/>
                <a:gd name="T12" fmla="*/ 2216 w 2601"/>
                <a:gd name="T13" fmla="*/ 3075 h 3196"/>
                <a:gd name="T14" fmla="*/ 2363 w 2601"/>
                <a:gd name="T15" fmla="*/ 3013 h 3196"/>
                <a:gd name="T16" fmla="*/ 2458 w 2601"/>
                <a:gd name="T17" fmla="*/ 2889 h 3196"/>
                <a:gd name="T18" fmla="*/ 2483 w 2601"/>
                <a:gd name="T19" fmla="*/ 1611 h 3196"/>
                <a:gd name="T20" fmla="*/ 2440 w 2601"/>
                <a:gd name="T21" fmla="*/ 1455 h 3196"/>
                <a:gd name="T22" fmla="*/ 2330 w 2601"/>
                <a:gd name="T23" fmla="*/ 1344 h 3196"/>
                <a:gd name="T24" fmla="*/ 2173 w 2601"/>
                <a:gd name="T25" fmla="*/ 1301 h 3196"/>
                <a:gd name="T26" fmla="*/ 1454 w 2601"/>
                <a:gd name="T27" fmla="*/ 11 h 3196"/>
                <a:gd name="T28" fmla="*/ 1735 w 2601"/>
                <a:gd name="T29" fmla="*/ 95 h 3196"/>
                <a:gd name="T30" fmla="*/ 1969 w 2601"/>
                <a:gd name="T31" fmla="*/ 251 h 3196"/>
                <a:gd name="T32" fmla="*/ 2140 w 2601"/>
                <a:gd name="T33" fmla="*/ 464 h 3196"/>
                <a:gd name="T34" fmla="*/ 2234 w 2601"/>
                <a:gd name="T35" fmla="*/ 719 h 3196"/>
                <a:gd name="T36" fmla="*/ 2295 w 2601"/>
                <a:gd name="T37" fmla="*/ 1201 h 3196"/>
                <a:gd name="T38" fmla="*/ 2466 w 2601"/>
                <a:gd name="T39" fmla="*/ 1299 h 3196"/>
                <a:gd name="T40" fmla="*/ 2573 w 2601"/>
                <a:gd name="T41" fmla="*/ 1461 h 3196"/>
                <a:gd name="T42" fmla="*/ 2601 w 2601"/>
                <a:gd name="T43" fmla="*/ 2768 h 3196"/>
                <a:gd name="T44" fmla="*/ 2557 w 2601"/>
                <a:gd name="T45" fmla="*/ 2956 h 3196"/>
                <a:gd name="T46" fmla="*/ 2440 w 2601"/>
                <a:gd name="T47" fmla="*/ 3101 h 3196"/>
                <a:gd name="T48" fmla="*/ 2271 w 2601"/>
                <a:gd name="T49" fmla="*/ 3184 h 3196"/>
                <a:gd name="T50" fmla="*/ 378 w 2601"/>
                <a:gd name="T51" fmla="*/ 3193 h 3196"/>
                <a:gd name="T52" fmla="*/ 198 w 2601"/>
                <a:gd name="T53" fmla="*/ 3129 h 3196"/>
                <a:gd name="T54" fmla="*/ 67 w 2601"/>
                <a:gd name="T55" fmla="*/ 2998 h 3196"/>
                <a:gd name="T56" fmla="*/ 3 w 2601"/>
                <a:gd name="T57" fmla="*/ 2818 h 3196"/>
                <a:gd name="T58" fmla="*/ 11 w 2601"/>
                <a:gd name="T59" fmla="*/ 1513 h 3196"/>
                <a:gd name="T60" fmla="*/ 94 w 2601"/>
                <a:gd name="T61" fmla="*/ 1344 h 3196"/>
                <a:gd name="T62" fmla="*/ 240 w 2601"/>
                <a:gd name="T63" fmla="*/ 1227 h 3196"/>
                <a:gd name="T64" fmla="*/ 427 w 2601"/>
                <a:gd name="T65" fmla="*/ 1183 h 3196"/>
                <a:gd name="T66" fmla="*/ 2116 w 2601"/>
                <a:gd name="T67" fmla="*/ 732 h 3196"/>
                <a:gd name="T68" fmla="*/ 2026 w 2601"/>
                <a:gd name="T69" fmla="*/ 502 h 3196"/>
                <a:gd name="T70" fmla="*/ 1861 w 2601"/>
                <a:gd name="T71" fmla="*/ 314 h 3196"/>
                <a:gd name="T72" fmla="*/ 1638 w 2601"/>
                <a:gd name="T73" fmla="*/ 182 h 3196"/>
                <a:gd name="T74" fmla="*/ 1372 w 2601"/>
                <a:gd name="T75" fmla="*/ 121 h 3196"/>
                <a:gd name="T76" fmla="*/ 1092 w 2601"/>
                <a:gd name="T77" fmla="*/ 142 h 3196"/>
                <a:gd name="T78" fmla="*/ 845 w 2601"/>
                <a:gd name="T79" fmla="*/ 240 h 3196"/>
                <a:gd name="T80" fmla="*/ 649 w 2601"/>
                <a:gd name="T81" fmla="*/ 402 h 3196"/>
                <a:gd name="T82" fmla="*/ 520 w 2601"/>
                <a:gd name="T83" fmla="*/ 612 h 3196"/>
                <a:gd name="T84" fmla="*/ 473 w 2601"/>
                <a:gd name="T85" fmla="*/ 857 h 3196"/>
                <a:gd name="T86" fmla="*/ 432 w 2601"/>
                <a:gd name="T87" fmla="*/ 914 h 3196"/>
                <a:gd name="T88" fmla="*/ 366 w 2601"/>
                <a:gd name="T89" fmla="*/ 893 h 3196"/>
                <a:gd name="T90" fmla="*/ 367 w 2601"/>
                <a:gd name="T91" fmla="*/ 719 h 3196"/>
                <a:gd name="T92" fmla="*/ 460 w 2601"/>
                <a:gd name="T93" fmla="*/ 464 h 3196"/>
                <a:gd name="T94" fmla="*/ 632 w 2601"/>
                <a:gd name="T95" fmla="*/ 251 h 3196"/>
                <a:gd name="T96" fmla="*/ 867 w 2601"/>
                <a:gd name="T97" fmla="*/ 95 h 3196"/>
                <a:gd name="T98" fmla="*/ 1148 w 2601"/>
                <a:gd name="T99" fmla="*/ 1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1" h="3196">
                  <a:moveTo>
                    <a:pt x="427" y="1301"/>
                  </a:moveTo>
                  <a:lnTo>
                    <a:pt x="385" y="1304"/>
                  </a:lnTo>
                  <a:lnTo>
                    <a:pt x="346" y="1312"/>
                  </a:lnTo>
                  <a:lnTo>
                    <a:pt x="307" y="1326"/>
                  </a:lnTo>
                  <a:lnTo>
                    <a:pt x="271" y="1344"/>
                  </a:lnTo>
                  <a:lnTo>
                    <a:pt x="239" y="1366"/>
                  </a:lnTo>
                  <a:lnTo>
                    <a:pt x="209" y="1392"/>
                  </a:lnTo>
                  <a:lnTo>
                    <a:pt x="182" y="1422"/>
                  </a:lnTo>
                  <a:lnTo>
                    <a:pt x="160" y="1455"/>
                  </a:lnTo>
                  <a:lnTo>
                    <a:pt x="143" y="1491"/>
                  </a:lnTo>
                  <a:lnTo>
                    <a:pt x="129" y="1529"/>
                  </a:lnTo>
                  <a:lnTo>
                    <a:pt x="121" y="1569"/>
                  </a:lnTo>
                  <a:lnTo>
                    <a:pt x="118" y="1611"/>
                  </a:lnTo>
                  <a:lnTo>
                    <a:pt x="118" y="2768"/>
                  </a:lnTo>
                  <a:lnTo>
                    <a:pt x="121" y="2810"/>
                  </a:lnTo>
                  <a:lnTo>
                    <a:pt x="129" y="2850"/>
                  </a:lnTo>
                  <a:lnTo>
                    <a:pt x="143" y="2889"/>
                  </a:lnTo>
                  <a:lnTo>
                    <a:pt x="160" y="2924"/>
                  </a:lnTo>
                  <a:lnTo>
                    <a:pt x="182" y="2957"/>
                  </a:lnTo>
                  <a:lnTo>
                    <a:pt x="209" y="2986"/>
                  </a:lnTo>
                  <a:lnTo>
                    <a:pt x="239" y="3013"/>
                  </a:lnTo>
                  <a:lnTo>
                    <a:pt x="271" y="3035"/>
                  </a:lnTo>
                  <a:lnTo>
                    <a:pt x="307" y="3053"/>
                  </a:lnTo>
                  <a:lnTo>
                    <a:pt x="346" y="3066"/>
                  </a:lnTo>
                  <a:lnTo>
                    <a:pt x="385" y="3075"/>
                  </a:lnTo>
                  <a:lnTo>
                    <a:pt x="427" y="3077"/>
                  </a:lnTo>
                  <a:lnTo>
                    <a:pt x="2173" y="3077"/>
                  </a:lnTo>
                  <a:lnTo>
                    <a:pt x="2216" y="3075"/>
                  </a:lnTo>
                  <a:lnTo>
                    <a:pt x="2256" y="3066"/>
                  </a:lnTo>
                  <a:lnTo>
                    <a:pt x="2294" y="3053"/>
                  </a:lnTo>
                  <a:lnTo>
                    <a:pt x="2330" y="3035"/>
                  </a:lnTo>
                  <a:lnTo>
                    <a:pt x="2363" y="3013"/>
                  </a:lnTo>
                  <a:lnTo>
                    <a:pt x="2392" y="2986"/>
                  </a:lnTo>
                  <a:lnTo>
                    <a:pt x="2418" y="2957"/>
                  </a:lnTo>
                  <a:lnTo>
                    <a:pt x="2440" y="2924"/>
                  </a:lnTo>
                  <a:lnTo>
                    <a:pt x="2458" y="2889"/>
                  </a:lnTo>
                  <a:lnTo>
                    <a:pt x="2472" y="2850"/>
                  </a:lnTo>
                  <a:lnTo>
                    <a:pt x="2480" y="2810"/>
                  </a:lnTo>
                  <a:lnTo>
                    <a:pt x="2483" y="2768"/>
                  </a:lnTo>
                  <a:lnTo>
                    <a:pt x="2483" y="1611"/>
                  </a:lnTo>
                  <a:lnTo>
                    <a:pt x="2480" y="1569"/>
                  </a:lnTo>
                  <a:lnTo>
                    <a:pt x="2472" y="1529"/>
                  </a:lnTo>
                  <a:lnTo>
                    <a:pt x="2458" y="1491"/>
                  </a:lnTo>
                  <a:lnTo>
                    <a:pt x="2440" y="1455"/>
                  </a:lnTo>
                  <a:lnTo>
                    <a:pt x="2418" y="1422"/>
                  </a:lnTo>
                  <a:lnTo>
                    <a:pt x="2392" y="1392"/>
                  </a:lnTo>
                  <a:lnTo>
                    <a:pt x="2363" y="1366"/>
                  </a:lnTo>
                  <a:lnTo>
                    <a:pt x="2330" y="1344"/>
                  </a:lnTo>
                  <a:lnTo>
                    <a:pt x="2294" y="1326"/>
                  </a:lnTo>
                  <a:lnTo>
                    <a:pt x="2256" y="1312"/>
                  </a:lnTo>
                  <a:lnTo>
                    <a:pt x="2216" y="1304"/>
                  </a:lnTo>
                  <a:lnTo>
                    <a:pt x="2173" y="1301"/>
                  </a:lnTo>
                  <a:lnTo>
                    <a:pt x="427" y="1301"/>
                  </a:lnTo>
                  <a:close/>
                  <a:moveTo>
                    <a:pt x="1301" y="0"/>
                  </a:moveTo>
                  <a:lnTo>
                    <a:pt x="1378" y="2"/>
                  </a:lnTo>
                  <a:lnTo>
                    <a:pt x="1454" y="11"/>
                  </a:lnTo>
                  <a:lnTo>
                    <a:pt x="1527" y="24"/>
                  </a:lnTo>
                  <a:lnTo>
                    <a:pt x="1599" y="43"/>
                  </a:lnTo>
                  <a:lnTo>
                    <a:pt x="1669" y="67"/>
                  </a:lnTo>
                  <a:lnTo>
                    <a:pt x="1735" y="95"/>
                  </a:lnTo>
                  <a:lnTo>
                    <a:pt x="1799" y="128"/>
                  </a:lnTo>
                  <a:lnTo>
                    <a:pt x="1859" y="165"/>
                  </a:lnTo>
                  <a:lnTo>
                    <a:pt x="1915" y="206"/>
                  </a:lnTo>
                  <a:lnTo>
                    <a:pt x="1969" y="251"/>
                  </a:lnTo>
                  <a:lnTo>
                    <a:pt x="2018" y="299"/>
                  </a:lnTo>
                  <a:lnTo>
                    <a:pt x="2064" y="351"/>
                  </a:lnTo>
                  <a:lnTo>
                    <a:pt x="2104" y="406"/>
                  </a:lnTo>
                  <a:lnTo>
                    <a:pt x="2140" y="464"/>
                  </a:lnTo>
                  <a:lnTo>
                    <a:pt x="2171" y="524"/>
                  </a:lnTo>
                  <a:lnTo>
                    <a:pt x="2198" y="587"/>
                  </a:lnTo>
                  <a:lnTo>
                    <a:pt x="2219" y="651"/>
                  </a:lnTo>
                  <a:lnTo>
                    <a:pt x="2234" y="719"/>
                  </a:lnTo>
                  <a:lnTo>
                    <a:pt x="2243" y="788"/>
                  </a:lnTo>
                  <a:lnTo>
                    <a:pt x="2246" y="857"/>
                  </a:lnTo>
                  <a:lnTo>
                    <a:pt x="2246" y="1190"/>
                  </a:lnTo>
                  <a:lnTo>
                    <a:pt x="2295" y="1201"/>
                  </a:lnTo>
                  <a:lnTo>
                    <a:pt x="2343" y="1219"/>
                  </a:lnTo>
                  <a:lnTo>
                    <a:pt x="2386" y="1241"/>
                  </a:lnTo>
                  <a:lnTo>
                    <a:pt x="2427" y="1268"/>
                  </a:lnTo>
                  <a:lnTo>
                    <a:pt x="2466" y="1299"/>
                  </a:lnTo>
                  <a:lnTo>
                    <a:pt x="2499" y="1335"/>
                  </a:lnTo>
                  <a:lnTo>
                    <a:pt x="2528" y="1373"/>
                  </a:lnTo>
                  <a:lnTo>
                    <a:pt x="2553" y="1415"/>
                  </a:lnTo>
                  <a:lnTo>
                    <a:pt x="2573" y="1461"/>
                  </a:lnTo>
                  <a:lnTo>
                    <a:pt x="2588" y="1509"/>
                  </a:lnTo>
                  <a:lnTo>
                    <a:pt x="2598" y="1559"/>
                  </a:lnTo>
                  <a:lnTo>
                    <a:pt x="2601" y="1611"/>
                  </a:lnTo>
                  <a:lnTo>
                    <a:pt x="2601" y="2768"/>
                  </a:lnTo>
                  <a:lnTo>
                    <a:pt x="2598" y="2818"/>
                  </a:lnTo>
                  <a:lnTo>
                    <a:pt x="2589" y="2866"/>
                  </a:lnTo>
                  <a:lnTo>
                    <a:pt x="2575" y="2912"/>
                  </a:lnTo>
                  <a:lnTo>
                    <a:pt x="2557" y="2956"/>
                  </a:lnTo>
                  <a:lnTo>
                    <a:pt x="2534" y="2998"/>
                  </a:lnTo>
                  <a:lnTo>
                    <a:pt x="2507" y="3036"/>
                  </a:lnTo>
                  <a:lnTo>
                    <a:pt x="2476" y="3070"/>
                  </a:lnTo>
                  <a:lnTo>
                    <a:pt x="2440" y="3101"/>
                  </a:lnTo>
                  <a:lnTo>
                    <a:pt x="2402" y="3129"/>
                  </a:lnTo>
                  <a:lnTo>
                    <a:pt x="2362" y="3152"/>
                  </a:lnTo>
                  <a:lnTo>
                    <a:pt x="2317" y="3171"/>
                  </a:lnTo>
                  <a:lnTo>
                    <a:pt x="2271" y="3184"/>
                  </a:lnTo>
                  <a:lnTo>
                    <a:pt x="2224" y="3193"/>
                  </a:lnTo>
                  <a:lnTo>
                    <a:pt x="2173" y="3196"/>
                  </a:lnTo>
                  <a:lnTo>
                    <a:pt x="427" y="3196"/>
                  </a:lnTo>
                  <a:lnTo>
                    <a:pt x="378" y="3193"/>
                  </a:lnTo>
                  <a:lnTo>
                    <a:pt x="329" y="3184"/>
                  </a:lnTo>
                  <a:lnTo>
                    <a:pt x="283" y="3171"/>
                  </a:lnTo>
                  <a:lnTo>
                    <a:pt x="240" y="3152"/>
                  </a:lnTo>
                  <a:lnTo>
                    <a:pt x="198" y="3129"/>
                  </a:lnTo>
                  <a:lnTo>
                    <a:pt x="160" y="3101"/>
                  </a:lnTo>
                  <a:lnTo>
                    <a:pt x="125" y="3070"/>
                  </a:lnTo>
                  <a:lnTo>
                    <a:pt x="94" y="3036"/>
                  </a:lnTo>
                  <a:lnTo>
                    <a:pt x="67" y="2998"/>
                  </a:lnTo>
                  <a:lnTo>
                    <a:pt x="43" y="2956"/>
                  </a:lnTo>
                  <a:lnTo>
                    <a:pt x="25" y="2912"/>
                  </a:lnTo>
                  <a:lnTo>
                    <a:pt x="11" y="2866"/>
                  </a:lnTo>
                  <a:lnTo>
                    <a:pt x="3" y="2818"/>
                  </a:lnTo>
                  <a:lnTo>
                    <a:pt x="0" y="2768"/>
                  </a:lnTo>
                  <a:lnTo>
                    <a:pt x="0" y="1611"/>
                  </a:lnTo>
                  <a:lnTo>
                    <a:pt x="3" y="1562"/>
                  </a:lnTo>
                  <a:lnTo>
                    <a:pt x="11" y="1513"/>
                  </a:lnTo>
                  <a:lnTo>
                    <a:pt x="25" y="1467"/>
                  </a:lnTo>
                  <a:lnTo>
                    <a:pt x="43" y="1423"/>
                  </a:lnTo>
                  <a:lnTo>
                    <a:pt x="67" y="1382"/>
                  </a:lnTo>
                  <a:lnTo>
                    <a:pt x="94" y="1344"/>
                  </a:lnTo>
                  <a:lnTo>
                    <a:pt x="125" y="1308"/>
                  </a:lnTo>
                  <a:lnTo>
                    <a:pt x="160" y="1277"/>
                  </a:lnTo>
                  <a:lnTo>
                    <a:pt x="198" y="1250"/>
                  </a:lnTo>
                  <a:lnTo>
                    <a:pt x="240" y="1227"/>
                  </a:lnTo>
                  <a:lnTo>
                    <a:pt x="283" y="1208"/>
                  </a:lnTo>
                  <a:lnTo>
                    <a:pt x="329" y="1194"/>
                  </a:lnTo>
                  <a:lnTo>
                    <a:pt x="378" y="1186"/>
                  </a:lnTo>
                  <a:lnTo>
                    <a:pt x="427" y="1183"/>
                  </a:lnTo>
                  <a:lnTo>
                    <a:pt x="2128" y="1183"/>
                  </a:lnTo>
                  <a:lnTo>
                    <a:pt x="2128" y="857"/>
                  </a:lnTo>
                  <a:lnTo>
                    <a:pt x="2125" y="794"/>
                  </a:lnTo>
                  <a:lnTo>
                    <a:pt x="2116" y="732"/>
                  </a:lnTo>
                  <a:lnTo>
                    <a:pt x="2102" y="672"/>
                  </a:lnTo>
                  <a:lnTo>
                    <a:pt x="2082" y="612"/>
                  </a:lnTo>
                  <a:lnTo>
                    <a:pt x="2056" y="556"/>
                  </a:lnTo>
                  <a:lnTo>
                    <a:pt x="2026" y="502"/>
                  </a:lnTo>
                  <a:lnTo>
                    <a:pt x="1991" y="451"/>
                  </a:lnTo>
                  <a:lnTo>
                    <a:pt x="1952" y="402"/>
                  </a:lnTo>
                  <a:lnTo>
                    <a:pt x="1908" y="357"/>
                  </a:lnTo>
                  <a:lnTo>
                    <a:pt x="1861" y="314"/>
                  </a:lnTo>
                  <a:lnTo>
                    <a:pt x="1811" y="275"/>
                  </a:lnTo>
                  <a:lnTo>
                    <a:pt x="1756" y="240"/>
                  </a:lnTo>
                  <a:lnTo>
                    <a:pt x="1699" y="209"/>
                  </a:lnTo>
                  <a:lnTo>
                    <a:pt x="1638" y="182"/>
                  </a:lnTo>
                  <a:lnTo>
                    <a:pt x="1575" y="160"/>
                  </a:lnTo>
                  <a:lnTo>
                    <a:pt x="1509" y="142"/>
                  </a:lnTo>
                  <a:lnTo>
                    <a:pt x="1442" y="129"/>
                  </a:lnTo>
                  <a:lnTo>
                    <a:pt x="1372" y="121"/>
                  </a:lnTo>
                  <a:lnTo>
                    <a:pt x="1301" y="118"/>
                  </a:lnTo>
                  <a:lnTo>
                    <a:pt x="1229" y="121"/>
                  </a:lnTo>
                  <a:lnTo>
                    <a:pt x="1160" y="129"/>
                  </a:lnTo>
                  <a:lnTo>
                    <a:pt x="1092" y="142"/>
                  </a:lnTo>
                  <a:lnTo>
                    <a:pt x="1027" y="160"/>
                  </a:lnTo>
                  <a:lnTo>
                    <a:pt x="963" y="182"/>
                  </a:lnTo>
                  <a:lnTo>
                    <a:pt x="903" y="209"/>
                  </a:lnTo>
                  <a:lnTo>
                    <a:pt x="845" y="240"/>
                  </a:lnTo>
                  <a:lnTo>
                    <a:pt x="791" y="275"/>
                  </a:lnTo>
                  <a:lnTo>
                    <a:pt x="740" y="314"/>
                  </a:lnTo>
                  <a:lnTo>
                    <a:pt x="692" y="357"/>
                  </a:lnTo>
                  <a:lnTo>
                    <a:pt x="649" y="402"/>
                  </a:lnTo>
                  <a:lnTo>
                    <a:pt x="610" y="451"/>
                  </a:lnTo>
                  <a:lnTo>
                    <a:pt x="575" y="502"/>
                  </a:lnTo>
                  <a:lnTo>
                    <a:pt x="545" y="556"/>
                  </a:lnTo>
                  <a:lnTo>
                    <a:pt x="520" y="612"/>
                  </a:lnTo>
                  <a:lnTo>
                    <a:pt x="500" y="672"/>
                  </a:lnTo>
                  <a:lnTo>
                    <a:pt x="485" y="732"/>
                  </a:lnTo>
                  <a:lnTo>
                    <a:pt x="476" y="794"/>
                  </a:lnTo>
                  <a:lnTo>
                    <a:pt x="473" y="857"/>
                  </a:lnTo>
                  <a:lnTo>
                    <a:pt x="470" y="876"/>
                  </a:lnTo>
                  <a:lnTo>
                    <a:pt x="461" y="893"/>
                  </a:lnTo>
                  <a:lnTo>
                    <a:pt x="448" y="906"/>
                  </a:lnTo>
                  <a:lnTo>
                    <a:pt x="432" y="914"/>
                  </a:lnTo>
                  <a:lnTo>
                    <a:pt x="414" y="917"/>
                  </a:lnTo>
                  <a:lnTo>
                    <a:pt x="395" y="914"/>
                  </a:lnTo>
                  <a:lnTo>
                    <a:pt x="379" y="906"/>
                  </a:lnTo>
                  <a:lnTo>
                    <a:pt x="366" y="893"/>
                  </a:lnTo>
                  <a:lnTo>
                    <a:pt x="358" y="876"/>
                  </a:lnTo>
                  <a:lnTo>
                    <a:pt x="355" y="857"/>
                  </a:lnTo>
                  <a:lnTo>
                    <a:pt x="358" y="788"/>
                  </a:lnTo>
                  <a:lnTo>
                    <a:pt x="367" y="719"/>
                  </a:lnTo>
                  <a:lnTo>
                    <a:pt x="382" y="651"/>
                  </a:lnTo>
                  <a:lnTo>
                    <a:pt x="403" y="587"/>
                  </a:lnTo>
                  <a:lnTo>
                    <a:pt x="429" y="524"/>
                  </a:lnTo>
                  <a:lnTo>
                    <a:pt x="460" y="464"/>
                  </a:lnTo>
                  <a:lnTo>
                    <a:pt x="497" y="406"/>
                  </a:lnTo>
                  <a:lnTo>
                    <a:pt x="537" y="351"/>
                  </a:lnTo>
                  <a:lnTo>
                    <a:pt x="582" y="299"/>
                  </a:lnTo>
                  <a:lnTo>
                    <a:pt x="632" y="251"/>
                  </a:lnTo>
                  <a:lnTo>
                    <a:pt x="685" y="206"/>
                  </a:lnTo>
                  <a:lnTo>
                    <a:pt x="743" y="165"/>
                  </a:lnTo>
                  <a:lnTo>
                    <a:pt x="803" y="128"/>
                  </a:lnTo>
                  <a:lnTo>
                    <a:pt x="867" y="95"/>
                  </a:lnTo>
                  <a:lnTo>
                    <a:pt x="933" y="67"/>
                  </a:lnTo>
                  <a:lnTo>
                    <a:pt x="1002" y="43"/>
                  </a:lnTo>
                  <a:lnTo>
                    <a:pt x="1073" y="24"/>
                  </a:lnTo>
                  <a:lnTo>
                    <a:pt x="1148" y="11"/>
                  </a:lnTo>
                  <a:lnTo>
                    <a:pt x="1223" y="2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6" name="Freeform 123">
              <a:extLst>
                <a:ext uri="{FF2B5EF4-FFF2-40B4-BE49-F238E27FC236}">
                  <a16:creationId xmlns:a16="http://schemas.microsoft.com/office/drawing/2014/main" id="{C27F6EBC-403B-4247-0EEB-7D87C54CA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0850" y="2974975"/>
              <a:ext cx="76200" cy="131763"/>
            </a:xfrm>
            <a:custGeom>
              <a:avLst/>
              <a:gdLst>
                <a:gd name="T0" fmla="*/ 210 w 473"/>
                <a:gd name="T1" fmla="*/ 123 h 830"/>
                <a:gd name="T2" fmla="*/ 162 w 473"/>
                <a:gd name="T3" fmla="*/ 146 h 830"/>
                <a:gd name="T4" fmla="*/ 130 w 473"/>
                <a:gd name="T5" fmla="*/ 186 h 830"/>
                <a:gd name="T6" fmla="*/ 118 w 473"/>
                <a:gd name="T7" fmla="*/ 238 h 830"/>
                <a:gd name="T8" fmla="*/ 121 w 473"/>
                <a:gd name="T9" fmla="*/ 620 h 830"/>
                <a:gd name="T10" fmla="*/ 144 w 473"/>
                <a:gd name="T11" fmla="*/ 666 h 830"/>
                <a:gd name="T12" fmla="*/ 184 w 473"/>
                <a:gd name="T13" fmla="*/ 699 h 830"/>
                <a:gd name="T14" fmla="*/ 237 w 473"/>
                <a:gd name="T15" fmla="*/ 711 h 830"/>
                <a:gd name="T16" fmla="*/ 288 w 473"/>
                <a:gd name="T17" fmla="*/ 699 h 830"/>
                <a:gd name="T18" fmla="*/ 328 w 473"/>
                <a:gd name="T19" fmla="*/ 666 h 830"/>
                <a:gd name="T20" fmla="*/ 352 w 473"/>
                <a:gd name="T21" fmla="*/ 620 h 830"/>
                <a:gd name="T22" fmla="*/ 355 w 473"/>
                <a:gd name="T23" fmla="*/ 238 h 830"/>
                <a:gd name="T24" fmla="*/ 343 w 473"/>
                <a:gd name="T25" fmla="*/ 186 h 830"/>
                <a:gd name="T26" fmla="*/ 310 w 473"/>
                <a:gd name="T27" fmla="*/ 146 h 830"/>
                <a:gd name="T28" fmla="*/ 264 w 473"/>
                <a:gd name="T29" fmla="*/ 123 h 830"/>
                <a:gd name="T30" fmla="*/ 237 w 473"/>
                <a:gd name="T31" fmla="*/ 0 h 830"/>
                <a:gd name="T32" fmla="*/ 311 w 473"/>
                <a:gd name="T33" fmla="*/ 13 h 830"/>
                <a:gd name="T34" fmla="*/ 376 w 473"/>
                <a:gd name="T35" fmla="*/ 47 h 830"/>
                <a:gd name="T36" fmla="*/ 427 w 473"/>
                <a:gd name="T37" fmla="*/ 97 h 830"/>
                <a:gd name="T38" fmla="*/ 460 w 473"/>
                <a:gd name="T39" fmla="*/ 163 h 830"/>
                <a:gd name="T40" fmla="*/ 473 w 473"/>
                <a:gd name="T41" fmla="*/ 238 h 830"/>
                <a:gd name="T42" fmla="*/ 470 w 473"/>
                <a:gd name="T43" fmla="*/ 631 h 830"/>
                <a:gd name="T44" fmla="*/ 446 w 473"/>
                <a:gd name="T45" fmla="*/ 702 h 830"/>
                <a:gd name="T46" fmla="*/ 404 w 473"/>
                <a:gd name="T47" fmla="*/ 760 h 830"/>
                <a:gd name="T48" fmla="*/ 345 w 473"/>
                <a:gd name="T49" fmla="*/ 804 h 830"/>
                <a:gd name="T50" fmla="*/ 275 w 473"/>
                <a:gd name="T51" fmla="*/ 827 h 830"/>
                <a:gd name="T52" fmla="*/ 198 w 473"/>
                <a:gd name="T53" fmla="*/ 827 h 830"/>
                <a:gd name="T54" fmla="*/ 128 w 473"/>
                <a:gd name="T55" fmla="*/ 804 h 830"/>
                <a:gd name="T56" fmla="*/ 70 w 473"/>
                <a:gd name="T57" fmla="*/ 760 h 830"/>
                <a:gd name="T58" fmla="*/ 26 w 473"/>
                <a:gd name="T59" fmla="*/ 702 h 830"/>
                <a:gd name="T60" fmla="*/ 3 w 473"/>
                <a:gd name="T61" fmla="*/ 631 h 830"/>
                <a:gd name="T62" fmla="*/ 0 w 473"/>
                <a:gd name="T63" fmla="*/ 238 h 830"/>
                <a:gd name="T64" fmla="*/ 12 w 473"/>
                <a:gd name="T65" fmla="*/ 163 h 830"/>
                <a:gd name="T66" fmla="*/ 45 w 473"/>
                <a:gd name="T67" fmla="*/ 97 h 830"/>
                <a:gd name="T68" fmla="*/ 97 w 473"/>
                <a:gd name="T69" fmla="*/ 47 h 830"/>
                <a:gd name="T70" fmla="*/ 162 w 473"/>
                <a:gd name="T71" fmla="*/ 13 h 830"/>
                <a:gd name="T72" fmla="*/ 237 w 473"/>
                <a:gd name="T73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3" h="830">
                  <a:moveTo>
                    <a:pt x="237" y="120"/>
                  </a:moveTo>
                  <a:lnTo>
                    <a:pt x="210" y="123"/>
                  </a:lnTo>
                  <a:lnTo>
                    <a:pt x="184" y="132"/>
                  </a:lnTo>
                  <a:lnTo>
                    <a:pt x="162" y="146"/>
                  </a:lnTo>
                  <a:lnTo>
                    <a:pt x="144" y="164"/>
                  </a:lnTo>
                  <a:lnTo>
                    <a:pt x="130" y="186"/>
                  </a:lnTo>
                  <a:lnTo>
                    <a:pt x="121" y="210"/>
                  </a:lnTo>
                  <a:lnTo>
                    <a:pt x="118" y="238"/>
                  </a:lnTo>
                  <a:lnTo>
                    <a:pt x="118" y="593"/>
                  </a:lnTo>
                  <a:lnTo>
                    <a:pt x="121" y="620"/>
                  </a:lnTo>
                  <a:lnTo>
                    <a:pt x="130" y="644"/>
                  </a:lnTo>
                  <a:lnTo>
                    <a:pt x="144" y="666"/>
                  </a:lnTo>
                  <a:lnTo>
                    <a:pt x="162" y="685"/>
                  </a:lnTo>
                  <a:lnTo>
                    <a:pt x="184" y="699"/>
                  </a:lnTo>
                  <a:lnTo>
                    <a:pt x="210" y="708"/>
                  </a:lnTo>
                  <a:lnTo>
                    <a:pt x="237" y="711"/>
                  </a:lnTo>
                  <a:lnTo>
                    <a:pt x="264" y="708"/>
                  </a:lnTo>
                  <a:lnTo>
                    <a:pt x="288" y="699"/>
                  </a:lnTo>
                  <a:lnTo>
                    <a:pt x="310" y="685"/>
                  </a:lnTo>
                  <a:lnTo>
                    <a:pt x="328" y="666"/>
                  </a:lnTo>
                  <a:lnTo>
                    <a:pt x="343" y="644"/>
                  </a:lnTo>
                  <a:lnTo>
                    <a:pt x="352" y="620"/>
                  </a:lnTo>
                  <a:lnTo>
                    <a:pt x="355" y="593"/>
                  </a:lnTo>
                  <a:lnTo>
                    <a:pt x="355" y="238"/>
                  </a:lnTo>
                  <a:lnTo>
                    <a:pt x="352" y="210"/>
                  </a:lnTo>
                  <a:lnTo>
                    <a:pt x="343" y="186"/>
                  </a:lnTo>
                  <a:lnTo>
                    <a:pt x="328" y="164"/>
                  </a:lnTo>
                  <a:lnTo>
                    <a:pt x="310" y="146"/>
                  </a:lnTo>
                  <a:lnTo>
                    <a:pt x="288" y="132"/>
                  </a:lnTo>
                  <a:lnTo>
                    <a:pt x="264" y="123"/>
                  </a:lnTo>
                  <a:lnTo>
                    <a:pt x="237" y="120"/>
                  </a:lnTo>
                  <a:close/>
                  <a:moveTo>
                    <a:pt x="237" y="0"/>
                  </a:moveTo>
                  <a:lnTo>
                    <a:pt x="275" y="3"/>
                  </a:lnTo>
                  <a:lnTo>
                    <a:pt x="311" y="13"/>
                  </a:lnTo>
                  <a:lnTo>
                    <a:pt x="345" y="27"/>
                  </a:lnTo>
                  <a:lnTo>
                    <a:pt x="376" y="47"/>
                  </a:lnTo>
                  <a:lnTo>
                    <a:pt x="404" y="70"/>
                  </a:lnTo>
                  <a:lnTo>
                    <a:pt x="427" y="97"/>
                  </a:lnTo>
                  <a:lnTo>
                    <a:pt x="446" y="129"/>
                  </a:lnTo>
                  <a:lnTo>
                    <a:pt x="460" y="163"/>
                  </a:lnTo>
                  <a:lnTo>
                    <a:pt x="470" y="199"/>
                  </a:lnTo>
                  <a:lnTo>
                    <a:pt x="473" y="238"/>
                  </a:lnTo>
                  <a:lnTo>
                    <a:pt x="473" y="593"/>
                  </a:lnTo>
                  <a:lnTo>
                    <a:pt x="470" y="631"/>
                  </a:lnTo>
                  <a:lnTo>
                    <a:pt x="460" y="667"/>
                  </a:lnTo>
                  <a:lnTo>
                    <a:pt x="446" y="702"/>
                  </a:lnTo>
                  <a:lnTo>
                    <a:pt x="427" y="733"/>
                  </a:lnTo>
                  <a:lnTo>
                    <a:pt x="404" y="760"/>
                  </a:lnTo>
                  <a:lnTo>
                    <a:pt x="376" y="784"/>
                  </a:lnTo>
                  <a:lnTo>
                    <a:pt x="345" y="804"/>
                  </a:lnTo>
                  <a:lnTo>
                    <a:pt x="311" y="818"/>
                  </a:lnTo>
                  <a:lnTo>
                    <a:pt x="275" y="827"/>
                  </a:lnTo>
                  <a:lnTo>
                    <a:pt x="237" y="830"/>
                  </a:lnTo>
                  <a:lnTo>
                    <a:pt x="198" y="827"/>
                  </a:lnTo>
                  <a:lnTo>
                    <a:pt x="162" y="818"/>
                  </a:lnTo>
                  <a:lnTo>
                    <a:pt x="128" y="804"/>
                  </a:lnTo>
                  <a:lnTo>
                    <a:pt x="97" y="784"/>
                  </a:lnTo>
                  <a:lnTo>
                    <a:pt x="70" y="760"/>
                  </a:lnTo>
                  <a:lnTo>
                    <a:pt x="45" y="733"/>
                  </a:lnTo>
                  <a:lnTo>
                    <a:pt x="26" y="702"/>
                  </a:lnTo>
                  <a:lnTo>
                    <a:pt x="12" y="667"/>
                  </a:lnTo>
                  <a:lnTo>
                    <a:pt x="3" y="631"/>
                  </a:lnTo>
                  <a:lnTo>
                    <a:pt x="0" y="593"/>
                  </a:lnTo>
                  <a:lnTo>
                    <a:pt x="0" y="238"/>
                  </a:lnTo>
                  <a:lnTo>
                    <a:pt x="3" y="199"/>
                  </a:lnTo>
                  <a:lnTo>
                    <a:pt x="12" y="163"/>
                  </a:lnTo>
                  <a:lnTo>
                    <a:pt x="26" y="129"/>
                  </a:lnTo>
                  <a:lnTo>
                    <a:pt x="45" y="97"/>
                  </a:lnTo>
                  <a:lnTo>
                    <a:pt x="70" y="70"/>
                  </a:lnTo>
                  <a:lnTo>
                    <a:pt x="97" y="47"/>
                  </a:lnTo>
                  <a:lnTo>
                    <a:pt x="128" y="27"/>
                  </a:lnTo>
                  <a:lnTo>
                    <a:pt x="162" y="13"/>
                  </a:lnTo>
                  <a:lnTo>
                    <a:pt x="198" y="3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22987D9-C111-86A5-3BE7-45D79D04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04" y="2452214"/>
            <a:ext cx="2254251" cy="74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63E701-31A4-B25C-4862-E0BC13BF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404" y="2286132"/>
            <a:ext cx="1274625" cy="78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5896732-BBC1-C863-8486-01D37A438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75" y="4657886"/>
            <a:ext cx="2070860" cy="12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96F746F5-D2EE-630B-F9FD-6734ABF847CA}"/>
              </a:ext>
            </a:extLst>
          </p:cNvPr>
          <p:cNvGrpSpPr/>
          <p:nvPr/>
        </p:nvGrpSpPr>
        <p:grpSpPr>
          <a:xfrm>
            <a:off x="4102964" y="6445547"/>
            <a:ext cx="7924555" cy="254044"/>
            <a:chOff x="199271" y="6354045"/>
            <a:chExt cx="11972402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808F1F6-54A7-C296-367E-8F5A4E3797B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2E1B24-E42A-6DBF-B6ED-38B856D4C8F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fr-FR" sz="135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04C9C0E-BC85-CE8B-68FF-2F3E4CCCAA0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fr-FR" sz="135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E1D06A-BCB6-5A48-7764-E1567287771B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fr-FR" sz="135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353D27-AACA-9889-E0B1-C3F5CE90DE5A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fr-FR" sz="135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63F79E-2783-A776-A767-230063C0868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fr-FR" sz="135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9486B63-9D73-9F97-C157-F8B619E421EE}"/>
                </a:ext>
              </a:extLst>
            </p:cNvPr>
            <p:cNvSpPr txBox="1"/>
            <p:nvPr/>
          </p:nvSpPr>
          <p:spPr>
            <a:xfrm>
              <a:off x="9487819" y="6354045"/>
              <a:ext cx="2683854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fr-FR" sz="1051" b="1" spc="225" dirty="0">
                  <a:solidFill>
                    <a:srgbClr val="002F51"/>
                  </a:solidFill>
                  <a:latin typeface="Arial" panose="020B0604020202020204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5B2733-F8F7-7FAE-A3DD-2C56754C56A3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fr-FR" sz="1351" dirty="0">
                  <a:solidFill>
                    <a:prstClr val="white"/>
                  </a:solidFill>
                  <a:latin typeface="Arial" panose="020B0604020202020204"/>
                </a:rPr>
                <a:t>  </a:t>
              </a:r>
            </a:p>
          </p:txBody>
        </p:sp>
      </p:grpSp>
      <p:sp>
        <p:nvSpPr>
          <p:cNvPr id="37" name="Espace réservé du numéro de diapositive 1">
            <a:extLst>
              <a:ext uri="{FF2B5EF4-FFF2-40B4-BE49-F238E27FC236}">
                <a16:creationId xmlns:a16="http://schemas.microsoft.com/office/drawing/2014/main" id="{923F08C5-DFCF-C0EE-325F-3E0DB8C99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7443" y="6385001"/>
            <a:ext cx="815456" cy="360000"/>
          </a:xfrm>
        </p:spPr>
        <p:txBody>
          <a:bodyPr/>
          <a:lstStyle/>
          <a:p>
            <a:pPr defTabSz="1219170"/>
            <a:fld id="{8550441B-9E4E-4F27-878A-F3E4A8E30579}" type="slidenum">
              <a:rPr lang="fr-FR">
                <a:latin typeface="Arial" panose="020B0604020202020204"/>
              </a:rPr>
              <a:pPr defTabSz="1219170"/>
              <a:t>4</a:t>
            </a:fld>
            <a:endParaRPr lang="fr-FR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11155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5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 DE </a:t>
            </a:r>
            <a:r>
              <a:rPr lang="fr-FR" dirty="0" err="1"/>
              <a:t>L’ENTITé</a:t>
            </a:r>
            <a:r>
              <a:rPr lang="fr-FR" dirty="0"/>
              <a:t> et mot de passe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15873668-058C-E0F4-3982-81D6FE0D12DF}"/>
              </a:ext>
            </a:extLst>
          </p:cNvPr>
          <p:cNvSpPr txBox="1">
            <a:spLocks/>
          </p:cNvSpPr>
          <p:nvPr/>
        </p:nvSpPr>
        <p:spPr>
          <a:xfrm>
            <a:off x="335360" y="1567368"/>
            <a:ext cx="7200800" cy="20206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br>
              <a:rPr lang="fr-FR" sz="3200" b="1" dirty="0">
                <a:solidFill>
                  <a:srgbClr val="4FA9D1"/>
                </a:solidFill>
                <a:latin typeface="Arial" panose="020B0604020202020204"/>
              </a:rPr>
            </a:br>
            <a:r>
              <a:rPr lang="fr-FR" sz="3200" b="1" dirty="0">
                <a:solidFill>
                  <a:srgbClr val="C00000"/>
                </a:solidFill>
                <a:latin typeface="Arial" panose="020B0604020202020204"/>
              </a:rPr>
              <a:t>Login d’accès </a:t>
            </a:r>
            <a:r>
              <a:rPr lang="fr-FR" sz="32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: RWAXXXXXXXX</a:t>
            </a:r>
          </a:p>
          <a:p>
            <a:pPr marL="0" indent="0" defTabSz="1218806">
              <a:lnSpc>
                <a:spcPct val="130000"/>
              </a:lnSpc>
              <a:spcAft>
                <a:spcPts val="1333"/>
              </a:spcAft>
              <a:buNone/>
            </a:pPr>
            <a:r>
              <a:rPr lang="fr-FR" sz="32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 </a:t>
            </a:r>
            <a:r>
              <a:rPr lang="fr-FR" sz="3200" b="1" dirty="0">
                <a:solidFill>
                  <a:srgbClr val="C00000"/>
                </a:solidFill>
                <a:latin typeface="Arial" panose="020B0604020202020204"/>
              </a:rPr>
              <a:t>Mot de passe </a:t>
            </a:r>
            <a:r>
              <a:rPr lang="fr-FR" sz="32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: XXXXXXXX</a:t>
            </a:r>
            <a:endParaRPr lang="fr-FR" sz="3200" b="1" dirty="0">
              <a:solidFill>
                <a:srgbClr val="4FA9D1"/>
              </a:solidFill>
              <a:latin typeface="Arial" panose="020B0604020202020204"/>
            </a:endParaRPr>
          </a:p>
        </p:txBody>
      </p:sp>
      <p:sp>
        <p:nvSpPr>
          <p:cNvPr id="35" name="Freeform 134">
            <a:extLst>
              <a:ext uri="{FF2B5EF4-FFF2-40B4-BE49-F238E27FC236}">
                <a16:creationId xmlns:a16="http://schemas.microsoft.com/office/drawing/2014/main" id="{AF653032-BED0-AC98-2667-3DAAE76D6408}"/>
              </a:ext>
            </a:extLst>
          </p:cNvPr>
          <p:cNvSpPr>
            <a:spLocks noEditPoints="1"/>
          </p:cNvSpPr>
          <p:nvPr/>
        </p:nvSpPr>
        <p:spPr bwMode="auto">
          <a:xfrm>
            <a:off x="2936339" y="1168245"/>
            <a:ext cx="759395" cy="850092"/>
          </a:xfrm>
          <a:custGeom>
            <a:avLst/>
            <a:gdLst>
              <a:gd name="T0" fmla="*/ 1056 w 2706"/>
              <a:gd name="T1" fmla="*/ 160 h 3550"/>
              <a:gd name="T2" fmla="*/ 833 w 2706"/>
              <a:gd name="T3" fmla="*/ 321 h 3550"/>
              <a:gd name="T4" fmla="*/ 765 w 2706"/>
              <a:gd name="T5" fmla="*/ 511 h 3550"/>
              <a:gd name="T6" fmla="*/ 765 w 2706"/>
              <a:gd name="T7" fmla="*/ 592 h 3550"/>
              <a:gd name="T8" fmla="*/ 706 w 2706"/>
              <a:gd name="T9" fmla="*/ 1065 h 3550"/>
              <a:gd name="T10" fmla="*/ 760 w 2706"/>
              <a:gd name="T11" fmla="*/ 1401 h 3550"/>
              <a:gd name="T12" fmla="*/ 845 w 2706"/>
              <a:gd name="T13" fmla="*/ 1614 h 3550"/>
              <a:gd name="T14" fmla="*/ 947 w 2706"/>
              <a:gd name="T15" fmla="*/ 1800 h 3550"/>
              <a:gd name="T16" fmla="*/ 1000 w 2706"/>
              <a:gd name="T17" fmla="*/ 1872 h 3550"/>
              <a:gd name="T18" fmla="*/ 941 w 2706"/>
              <a:gd name="T19" fmla="*/ 2280 h 3550"/>
              <a:gd name="T20" fmla="*/ 260 w 2706"/>
              <a:gd name="T21" fmla="*/ 2690 h 3550"/>
              <a:gd name="T22" fmla="*/ 127 w 2706"/>
              <a:gd name="T23" fmla="*/ 2914 h 3550"/>
              <a:gd name="T24" fmla="*/ 148 w 2706"/>
              <a:gd name="T25" fmla="*/ 3236 h 3550"/>
              <a:gd name="T26" fmla="*/ 376 w 2706"/>
              <a:gd name="T27" fmla="*/ 3328 h 3550"/>
              <a:gd name="T28" fmla="*/ 822 w 2706"/>
              <a:gd name="T29" fmla="*/ 3406 h 3550"/>
              <a:gd name="T30" fmla="*/ 1471 w 2706"/>
              <a:gd name="T31" fmla="*/ 3431 h 3550"/>
              <a:gd name="T32" fmla="*/ 2056 w 2706"/>
              <a:gd name="T33" fmla="*/ 3384 h 3550"/>
              <a:gd name="T34" fmla="*/ 2431 w 2706"/>
              <a:gd name="T35" fmla="*/ 3297 h 3550"/>
              <a:gd name="T36" fmla="*/ 2585 w 2706"/>
              <a:gd name="T37" fmla="*/ 3208 h 3550"/>
              <a:gd name="T38" fmla="*/ 2549 w 2706"/>
              <a:gd name="T39" fmla="*/ 2836 h 3550"/>
              <a:gd name="T40" fmla="*/ 2361 w 2706"/>
              <a:gd name="T41" fmla="*/ 2643 h 3550"/>
              <a:gd name="T42" fmla="*/ 1671 w 2706"/>
              <a:gd name="T43" fmla="*/ 2227 h 3550"/>
              <a:gd name="T44" fmla="*/ 1677 w 2706"/>
              <a:gd name="T45" fmla="*/ 1835 h 3550"/>
              <a:gd name="T46" fmla="*/ 1852 w 2706"/>
              <a:gd name="T47" fmla="*/ 1525 h 3550"/>
              <a:gd name="T48" fmla="*/ 1978 w 2706"/>
              <a:gd name="T49" fmla="*/ 1372 h 3550"/>
              <a:gd name="T50" fmla="*/ 1990 w 2706"/>
              <a:gd name="T51" fmla="*/ 1018 h 3550"/>
              <a:gd name="T52" fmla="*/ 1942 w 2706"/>
              <a:gd name="T53" fmla="*/ 570 h 3550"/>
              <a:gd name="T54" fmla="*/ 1922 w 2706"/>
              <a:gd name="T55" fmla="*/ 421 h 3550"/>
              <a:gd name="T56" fmla="*/ 1780 w 2706"/>
              <a:gd name="T57" fmla="*/ 226 h 3550"/>
              <a:gd name="T58" fmla="*/ 1483 w 2706"/>
              <a:gd name="T59" fmla="*/ 125 h 3550"/>
              <a:gd name="T60" fmla="*/ 1555 w 2706"/>
              <a:gd name="T61" fmla="*/ 16 h 3550"/>
              <a:gd name="T62" fmla="*/ 1863 w 2706"/>
              <a:gd name="T63" fmla="*/ 140 h 3550"/>
              <a:gd name="T64" fmla="*/ 2031 w 2706"/>
              <a:gd name="T65" fmla="*/ 372 h 3550"/>
              <a:gd name="T66" fmla="*/ 2061 w 2706"/>
              <a:gd name="T67" fmla="*/ 566 h 3550"/>
              <a:gd name="T68" fmla="*/ 2108 w 2706"/>
              <a:gd name="T69" fmla="*/ 998 h 3550"/>
              <a:gd name="T70" fmla="*/ 2096 w 2706"/>
              <a:gd name="T71" fmla="*/ 1401 h 3550"/>
              <a:gd name="T72" fmla="*/ 1953 w 2706"/>
              <a:gd name="T73" fmla="*/ 1589 h 3550"/>
              <a:gd name="T74" fmla="*/ 1765 w 2706"/>
              <a:gd name="T75" fmla="*/ 1915 h 3550"/>
              <a:gd name="T76" fmla="*/ 1826 w 2706"/>
              <a:gd name="T77" fmla="*/ 2240 h 3550"/>
              <a:gd name="T78" fmla="*/ 2581 w 2706"/>
              <a:gd name="T79" fmla="*/ 2670 h 3550"/>
              <a:gd name="T80" fmla="*/ 2704 w 2706"/>
              <a:gd name="T81" fmla="*/ 2960 h 3550"/>
              <a:gd name="T82" fmla="*/ 2656 w 2706"/>
              <a:gd name="T83" fmla="*/ 3303 h 3550"/>
              <a:gd name="T84" fmla="*/ 2427 w 2706"/>
              <a:gd name="T85" fmla="*/ 3423 h 3550"/>
              <a:gd name="T86" fmla="*/ 2082 w 2706"/>
              <a:gd name="T87" fmla="*/ 3498 h 3550"/>
              <a:gd name="T88" fmla="*/ 1698 w 2706"/>
              <a:gd name="T89" fmla="*/ 3538 h 3550"/>
              <a:gd name="T90" fmla="*/ 1353 w 2706"/>
              <a:gd name="T91" fmla="*/ 3550 h 3550"/>
              <a:gd name="T92" fmla="*/ 1007 w 2706"/>
              <a:gd name="T93" fmla="*/ 3538 h 3550"/>
              <a:gd name="T94" fmla="*/ 625 w 2706"/>
              <a:gd name="T95" fmla="*/ 3498 h 3550"/>
              <a:gd name="T96" fmla="*/ 279 w 2706"/>
              <a:gd name="T97" fmla="*/ 3423 h 3550"/>
              <a:gd name="T98" fmla="*/ 50 w 2706"/>
              <a:gd name="T99" fmla="*/ 3303 h 3550"/>
              <a:gd name="T100" fmla="*/ 3 w 2706"/>
              <a:gd name="T101" fmla="*/ 2951 h 3550"/>
              <a:gd name="T102" fmla="*/ 119 w 2706"/>
              <a:gd name="T103" fmla="*/ 2668 h 3550"/>
              <a:gd name="T104" fmla="*/ 825 w 2706"/>
              <a:gd name="T105" fmla="*/ 2231 h 3550"/>
              <a:gd name="T106" fmla="*/ 882 w 2706"/>
              <a:gd name="T107" fmla="*/ 1914 h 3550"/>
              <a:gd name="T108" fmla="*/ 785 w 2706"/>
              <a:gd name="T109" fmla="*/ 1761 h 3550"/>
              <a:gd name="T110" fmla="*/ 677 w 2706"/>
              <a:gd name="T111" fmla="*/ 1486 h 3550"/>
              <a:gd name="T112" fmla="*/ 588 w 2706"/>
              <a:gd name="T113" fmla="*/ 1302 h 3550"/>
              <a:gd name="T114" fmla="*/ 647 w 2706"/>
              <a:gd name="T115" fmla="*/ 910 h 3550"/>
              <a:gd name="T116" fmla="*/ 649 w 2706"/>
              <a:gd name="T117" fmla="*/ 484 h 3550"/>
              <a:gd name="T118" fmla="*/ 738 w 2706"/>
              <a:gd name="T119" fmla="*/ 250 h 3550"/>
              <a:gd name="T120" fmla="*/ 981 w 2706"/>
              <a:gd name="T121" fmla="*/ 62 h 3550"/>
              <a:gd name="T122" fmla="*/ 1353 w 2706"/>
              <a:gd name="T123" fmla="*/ 0 h 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6" h="3550">
                <a:moveTo>
                  <a:pt x="1353" y="118"/>
                </a:moveTo>
                <a:lnTo>
                  <a:pt x="1286" y="120"/>
                </a:lnTo>
                <a:lnTo>
                  <a:pt x="1222" y="125"/>
                </a:lnTo>
                <a:lnTo>
                  <a:pt x="1163" y="133"/>
                </a:lnTo>
                <a:lnTo>
                  <a:pt x="1108" y="145"/>
                </a:lnTo>
                <a:lnTo>
                  <a:pt x="1056" y="160"/>
                </a:lnTo>
                <a:lnTo>
                  <a:pt x="1009" y="180"/>
                </a:lnTo>
                <a:lnTo>
                  <a:pt x="965" y="201"/>
                </a:lnTo>
                <a:lnTo>
                  <a:pt x="925" y="226"/>
                </a:lnTo>
                <a:lnTo>
                  <a:pt x="890" y="255"/>
                </a:lnTo>
                <a:lnTo>
                  <a:pt x="859" y="287"/>
                </a:lnTo>
                <a:lnTo>
                  <a:pt x="833" y="321"/>
                </a:lnTo>
                <a:lnTo>
                  <a:pt x="812" y="354"/>
                </a:lnTo>
                <a:lnTo>
                  <a:pt x="796" y="388"/>
                </a:lnTo>
                <a:lnTo>
                  <a:pt x="783" y="422"/>
                </a:lnTo>
                <a:lnTo>
                  <a:pt x="774" y="454"/>
                </a:lnTo>
                <a:lnTo>
                  <a:pt x="769" y="484"/>
                </a:lnTo>
                <a:lnTo>
                  <a:pt x="765" y="511"/>
                </a:lnTo>
                <a:lnTo>
                  <a:pt x="764" y="536"/>
                </a:lnTo>
                <a:lnTo>
                  <a:pt x="763" y="555"/>
                </a:lnTo>
                <a:lnTo>
                  <a:pt x="764" y="570"/>
                </a:lnTo>
                <a:lnTo>
                  <a:pt x="764" y="580"/>
                </a:lnTo>
                <a:lnTo>
                  <a:pt x="765" y="584"/>
                </a:lnTo>
                <a:lnTo>
                  <a:pt x="765" y="592"/>
                </a:lnTo>
                <a:lnTo>
                  <a:pt x="765" y="960"/>
                </a:lnTo>
                <a:lnTo>
                  <a:pt x="745" y="978"/>
                </a:lnTo>
                <a:lnTo>
                  <a:pt x="728" y="996"/>
                </a:lnTo>
                <a:lnTo>
                  <a:pt x="717" y="1018"/>
                </a:lnTo>
                <a:lnTo>
                  <a:pt x="709" y="1040"/>
                </a:lnTo>
                <a:lnTo>
                  <a:pt x="706" y="1065"/>
                </a:lnTo>
                <a:lnTo>
                  <a:pt x="706" y="1302"/>
                </a:lnTo>
                <a:lnTo>
                  <a:pt x="708" y="1325"/>
                </a:lnTo>
                <a:lnTo>
                  <a:pt x="715" y="1348"/>
                </a:lnTo>
                <a:lnTo>
                  <a:pt x="726" y="1368"/>
                </a:lnTo>
                <a:lnTo>
                  <a:pt x="741" y="1386"/>
                </a:lnTo>
                <a:lnTo>
                  <a:pt x="760" y="1401"/>
                </a:lnTo>
                <a:lnTo>
                  <a:pt x="781" y="1414"/>
                </a:lnTo>
                <a:lnTo>
                  <a:pt x="786" y="1437"/>
                </a:lnTo>
                <a:lnTo>
                  <a:pt x="798" y="1485"/>
                </a:lnTo>
                <a:lnTo>
                  <a:pt x="812" y="1530"/>
                </a:lnTo>
                <a:lnTo>
                  <a:pt x="828" y="1573"/>
                </a:lnTo>
                <a:lnTo>
                  <a:pt x="845" y="1614"/>
                </a:lnTo>
                <a:lnTo>
                  <a:pt x="862" y="1652"/>
                </a:lnTo>
                <a:lnTo>
                  <a:pt x="880" y="1688"/>
                </a:lnTo>
                <a:lnTo>
                  <a:pt x="897" y="1721"/>
                </a:lnTo>
                <a:lnTo>
                  <a:pt x="914" y="1750"/>
                </a:lnTo>
                <a:lnTo>
                  <a:pt x="932" y="1777"/>
                </a:lnTo>
                <a:lnTo>
                  <a:pt x="947" y="1800"/>
                </a:lnTo>
                <a:lnTo>
                  <a:pt x="959" y="1819"/>
                </a:lnTo>
                <a:lnTo>
                  <a:pt x="970" y="1834"/>
                </a:lnTo>
                <a:lnTo>
                  <a:pt x="979" y="1846"/>
                </a:lnTo>
                <a:lnTo>
                  <a:pt x="984" y="1852"/>
                </a:lnTo>
                <a:lnTo>
                  <a:pt x="986" y="1856"/>
                </a:lnTo>
                <a:lnTo>
                  <a:pt x="1000" y="1872"/>
                </a:lnTo>
                <a:lnTo>
                  <a:pt x="1000" y="2110"/>
                </a:lnTo>
                <a:lnTo>
                  <a:pt x="998" y="2147"/>
                </a:lnTo>
                <a:lnTo>
                  <a:pt x="990" y="2183"/>
                </a:lnTo>
                <a:lnTo>
                  <a:pt x="979" y="2217"/>
                </a:lnTo>
                <a:lnTo>
                  <a:pt x="962" y="2249"/>
                </a:lnTo>
                <a:lnTo>
                  <a:pt x="941" y="2280"/>
                </a:lnTo>
                <a:lnTo>
                  <a:pt x="918" y="2306"/>
                </a:lnTo>
                <a:lnTo>
                  <a:pt x="889" y="2331"/>
                </a:lnTo>
                <a:lnTo>
                  <a:pt x="858" y="2351"/>
                </a:lnTo>
                <a:lnTo>
                  <a:pt x="333" y="2639"/>
                </a:lnTo>
                <a:lnTo>
                  <a:pt x="295" y="2663"/>
                </a:lnTo>
                <a:lnTo>
                  <a:pt x="260" y="2690"/>
                </a:lnTo>
                <a:lnTo>
                  <a:pt x="228" y="2721"/>
                </a:lnTo>
                <a:lnTo>
                  <a:pt x="200" y="2755"/>
                </a:lnTo>
                <a:lnTo>
                  <a:pt x="175" y="2792"/>
                </a:lnTo>
                <a:lnTo>
                  <a:pt x="155" y="2830"/>
                </a:lnTo>
                <a:lnTo>
                  <a:pt x="139" y="2871"/>
                </a:lnTo>
                <a:lnTo>
                  <a:pt x="127" y="2914"/>
                </a:lnTo>
                <a:lnTo>
                  <a:pt x="121" y="2958"/>
                </a:lnTo>
                <a:lnTo>
                  <a:pt x="118" y="3004"/>
                </a:lnTo>
                <a:lnTo>
                  <a:pt x="118" y="3195"/>
                </a:lnTo>
                <a:lnTo>
                  <a:pt x="121" y="3208"/>
                </a:lnTo>
                <a:lnTo>
                  <a:pt x="130" y="3221"/>
                </a:lnTo>
                <a:lnTo>
                  <a:pt x="148" y="3236"/>
                </a:lnTo>
                <a:lnTo>
                  <a:pt x="170" y="3250"/>
                </a:lnTo>
                <a:lnTo>
                  <a:pt x="199" y="3266"/>
                </a:lnTo>
                <a:lnTo>
                  <a:pt x="233" y="3281"/>
                </a:lnTo>
                <a:lnTo>
                  <a:pt x="275" y="3297"/>
                </a:lnTo>
                <a:lnTo>
                  <a:pt x="323" y="3313"/>
                </a:lnTo>
                <a:lnTo>
                  <a:pt x="376" y="3328"/>
                </a:lnTo>
                <a:lnTo>
                  <a:pt x="435" y="3343"/>
                </a:lnTo>
                <a:lnTo>
                  <a:pt x="502" y="3357"/>
                </a:lnTo>
                <a:lnTo>
                  <a:pt x="573" y="3371"/>
                </a:lnTo>
                <a:lnTo>
                  <a:pt x="650" y="3384"/>
                </a:lnTo>
                <a:lnTo>
                  <a:pt x="734" y="3395"/>
                </a:lnTo>
                <a:lnTo>
                  <a:pt x="822" y="3406"/>
                </a:lnTo>
                <a:lnTo>
                  <a:pt x="918" y="3414"/>
                </a:lnTo>
                <a:lnTo>
                  <a:pt x="1018" y="3422"/>
                </a:lnTo>
                <a:lnTo>
                  <a:pt x="1124" y="3427"/>
                </a:lnTo>
                <a:lnTo>
                  <a:pt x="1235" y="3431"/>
                </a:lnTo>
                <a:lnTo>
                  <a:pt x="1353" y="3432"/>
                </a:lnTo>
                <a:lnTo>
                  <a:pt x="1471" y="3431"/>
                </a:lnTo>
                <a:lnTo>
                  <a:pt x="1582" y="3427"/>
                </a:lnTo>
                <a:lnTo>
                  <a:pt x="1688" y="3422"/>
                </a:lnTo>
                <a:lnTo>
                  <a:pt x="1788" y="3414"/>
                </a:lnTo>
                <a:lnTo>
                  <a:pt x="1884" y="3406"/>
                </a:lnTo>
                <a:lnTo>
                  <a:pt x="1972" y="3395"/>
                </a:lnTo>
                <a:lnTo>
                  <a:pt x="2056" y="3384"/>
                </a:lnTo>
                <a:lnTo>
                  <a:pt x="2133" y="3371"/>
                </a:lnTo>
                <a:lnTo>
                  <a:pt x="2204" y="3357"/>
                </a:lnTo>
                <a:lnTo>
                  <a:pt x="2271" y="3343"/>
                </a:lnTo>
                <a:lnTo>
                  <a:pt x="2331" y="3328"/>
                </a:lnTo>
                <a:lnTo>
                  <a:pt x="2384" y="3313"/>
                </a:lnTo>
                <a:lnTo>
                  <a:pt x="2431" y="3297"/>
                </a:lnTo>
                <a:lnTo>
                  <a:pt x="2473" y="3281"/>
                </a:lnTo>
                <a:lnTo>
                  <a:pt x="2508" y="3266"/>
                </a:lnTo>
                <a:lnTo>
                  <a:pt x="2537" y="3250"/>
                </a:lnTo>
                <a:lnTo>
                  <a:pt x="2559" y="3236"/>
                </a:lnTo>
                <a:lnTo>
                  <a:pt x="2576" y="3221"/>
                </a:lnTo>
                <a:lnTo>
                  <a:pt x="2585" y="3208"/>
                </a:lnTo>
                <a:lnTo>
                  <a:pt x="2588" y="3195"/>
                </a:lnTo>
                <a:lnTo>
                  <a:pt x="2588" y="3015"/>
                </a:lnTo>
                <a:lnTo>
                  <a:pt x="2586" y="2968"/>
                </a:lnTo>
                <a:lnTo>
                  <a:pt x="2579" y="2923"/>
                </a:lnTo>
                <a:lnTo>
                  <a:pt x="2566" y="2879"/>
                </a:lnTo>
                <a:lnTo>
                  <a:pt x="2549" y="2836"/>
                </a:lnTo>
                <a:lnTo>
                  <a:pt x="2527" y="2796"/>
                </a:lnTo>
                <a:lnTo>
                  <a:pt x="2502" y="2759"/>
                </a:lnTo>
                <a:lnTo>
                  <a:pt x="2472" y="2725"/>
                </a:lnTo>
                <a:lnTo>
                  <a:pt x="2438" y="2694"/>
                </a:lnTo>
                <a:lnTo>
                  <a:pt x="2401" y="2667"/>
                </a:lnTo>
                <a:lnTo>
                  <a:pt x="2361" y="2643"/>
                </a:lnTo>
                <a:lnTo>
                  <a:pt x="1798" y="2361"/>
                </a:lnTo>
                <a:lnTo>
                  <a:pt x="1765" y="2341"/>
                </a:lnTo>
                <a:lnTo>
                  <a:pt x="1736" y="2317"/>
                </a:lnTo>
                <a:lnTo>
                  <a:pt x="1709" y="2290"/>
                </a:lnTo>
                <a:lnTo>
                  <a:pt x="1688" y="2260"/>
                </a:lnTo>
                <a:lnTo>
                  <a:pt x="1671" y="2227"/>
                </a:lnTo>
                <a:lnTo>
                  <a:pt x="1658" y="2191"/>
                </a:lnTo>
                <a:lnTo>
                  <a:pt x="1649" y="2154"/>
                </a:lnTo>
                <a:lnTo>
                  <a:pt x="1647" y="2115"/>
                </a:lnTo>
                <a:lnTo>
                  <a:pt x="1647" y="1871"/>
                </a:lnTo>
                <a:lnTo>
                  <a:pt x="1662" y="1855"/>
                </a:lnTo>
                <a:lnTo>
                  <a:pt x="1677" y="1835"/>
                </a:lnTo>
                <a:lnTo>
                  <a:pt x="1694" y="1814"/>
                </a:lnTo>
                <a:lnTo>
                  <a:pt x="1711" y="1790"/>
                </a:lnTo>
                <a:lnTo>
                  <a:pt x="1752" y="1728"/>
                </a:lnTo>
                <a:lnTo>
                  <a:pt x="1789" y="1663"/>
                </a:lnTo>
                <a:lnTo>
                  <a:pt x="1823" y="1595"/>
                </a:lnTo>
                <a:lnTo>
                  <a:pt x="1852" y="1525"/>
                </a:lnTo>
                <a:lnTo>
                  <a:pt x="1878" y="1452"/>
                </a:lnTo>
                <a:lnTo>
                  <a:pt x="1888" y="1423"/>
                </a:lnTo>
                <a:lnTo>
                  <a:pt x="1917" y="1415"/>
                </a:lnTo>
                <a:lnTo>
                  <a:pt x="1940" y="1404"/>
                </a:lnTo>
                <a:lnTo>
                  <a:pt x="1961" y="1390"/>
                </a:lnTo>
                <a:lnTo>
                  <a:pt x="1978" y="1372"/>
                </a:lnTo>
                <a:lnTo>
                  <a:pt x="1989" y="1350"/>
                </a:lnTo>
                <a:lnTo>
                  <a:pt x="1998" y="1326"/>
                </a:lnTo>
                <a:lnTo>
                  <a:pt x="2000" y="1302"/>
                </a:lnTo>
                <a:lnTo>
                  <a:pt x="2000" y="1065"/>
                </a:lnTo>
                <a:lnTo>
                  <a:pt x="1998" y="1040"/>
                </a:lnTo>
                <a:lnTo>
                  <a:pt x="1990" y="1018"/>
                </a:lnTo>
                <a:lnTo>
                  <a:pt x="1978" y="996"/>
                </a:lnTo>
                <a:lnTo>
                  <a:pt x="1961" y="978"/>
                </a:lnTo>
                <a:lnTo>
                  <a:pt x="1941" y="960"/>
                </a:lnTo>
                <a:lnTo>
                  <a:pt x="1942" y="584"/>
                </a:lnTo>
                <a:lnTo>
                  <a:pt x="1942" y="580"/>
                </a:lnTo>
                <a:lnTo>
                  <a:pt x="1942" y="570"/>
                </a:lnTo>
                <a:lnTo>
                  <a:pt x="1943" y="555"/>
                </a:lnTo>
                <a:lnTo>
                  <a:pt x="1942" y="535"/>
                </a:lnTo>
                <a:lnTo>
                  <a:pt x="1941" y="511"/>
                </a:lnTo>
                <a:lnTo>
                  <a:pt x="1937" y="483"/>
                </a:lnTo>
                <a:lnTo>
                  <a:pt x="1932" y="453"/>
                </a:lnTo>
                <a:lnTo>
                  <a:pt x="1922" y="421"/>
                </a:lnTo>
                <a:lnTo>
                  <a:pt x="1910" y="387"/>
                </a:lnTo>
                <a:lnTo>
                  <a:pt x="1893" y="353"/>
                </a:lnTo>
                <a:lnTo>
                  <a:pt x="1873" y="318"/>
                </a:lnTo>
                <a:lnTo>
                  <a:pt x="1846" y="286"/>
                </a:lnTo>
                <a:lnTo>
                  <a:pt x="1815" y="254"/>
                </a:lnTo>
                <a:lnTo>
                  <a:pt x="1780" y="226"/>
                </a:lnTo>
                <a:lnTo>
                  <a:pt x="1740" y="200"/>
                </a:lnTo>
                <a:lnTo>
                  <a:pt x="1696" y="179"/>
                </a:lnTo>
                <a:lnTo>
                  <a:pt x="1649" y="160"/>
                </a:lnTo>
                <a:lnTo>
                  <a:pt x="1598" y="145"/>
                </a:lnTo>
                <a:lnTo>
                  <a:pt x="1542" y="133"/>
                </a:lnTo>
                <a:lnTo>
                  <a:pt x="1483" y="125"/>
                </a:lnTo>
                <a:lnTo>
                  <a:pt x="1420" y="120"/>
                </a:lnTo>
                <a:lnTo>
                  <a:pt x="1353" y="118"/>
                </a:lnTo>
                <a:close/>
                <a:moveTo>
                  <a:pt x="1353" y="0"/>
                </a:moveTo>
                <a:lnTo>
                  <a:pt x="1424" y="2"/>
                </a:lnTo>
                <a:lnTo>
                  <a:pt x="1491" y="6"/>
                </a:lnTo>
                <a:lnTo>
                  <a:pt x="1555" y="16"/>
                </a:lnTo>
                <a:lnTo>
                  <a:pt x="1615" y="28"/>
                </a:lnTo>
                <a:lnTo>
                  <a:pt x="1672" y="43"/>
                </a:lnTo>
                <a:lnTo>
                  <a:pt x="1725" y="62"/>
                </a:lnTo>
                <a:lnTo>
                  <a:pt x="1774" y="85"/>
                </a:lnTo>
                <a:lnTo>
                  <a:pt x="1820" y="111"/>
                </a:lnTo>
                <a:lnTo>
                  <a:pt x="1863" y="140"/>
                </a:lnTo>
                <a:lnTo>
                  <a:pt x="1902" y="173"/>
                </a:lnTo>
                <a:lnTo>
                  <a:pt x="1936" y="209"/>
                </a:lnTo>
                <a:lnTo>
                  <a:pt x="1968" y="250"/>
                </a:lnTo>
                <a:lnTo>
                  <a:pt x="1994" y="290"/>
                </a:lnTo>
                <a:lnTo>
                  <a:pt x="2015" y="332"/>
                </a:lnTo>
                <a:lnTo>
                  <a:pt x="2031" y="372"/>
                </a:lnTo>
                <a:lnTo>
                  <a:pt x="2043" y="412"/>
                </a:lnTo>
                <a:lnTo>
                  <a:pt x="2051" y="450"/>
                </a:lnTo>
                <a:lnTo>
                  <a:pt x="2057" y="484"/>
                </a:lnTo>
                <a:lnTo>
                  <a:pt x="2060" y="516"/>
                </a:lnTo>
                <a:lnTo>
                  <a:pt x="2061" y="543"/>
                </a:lnTo>
                <a:lnTo>
                  <a:pt x="2061" y="566"/>
                </a:lnTo>
                <a:lnTo>
                  <a:pt x="2060" y="583"/>
                </a:lnTo>
                <a:lnTo>
                  <a:pt x="2059" y="595"/>
                </a:lnTo>
                <a:lnTo>
                  <a:pt x="2059" y="910"/>
                </a:lnTo>
                <a:lnTo>
                  <a:pt x="2079" y="937"/>
                </a:lnTo>
                <a:lnTo>
                  <a:pt x="2096" y="967"/>
                </a:lnTo>
                <a:lnTo>
                  <a:pt x="2108" y="998"/>
                </a:lnTo>
                <a:lnTo>
                  <a:pt x="2116" y="1031"/>
                </a:lnTo>
                <a:lnTo>
                  <a:pt x="2118" y="1065"/>
                </a:lnTo>
                <a:lnTo>
                  <a:pt x="2118" y="1302"/>
                </a:lnTo>
                <a:lnTo>
                  <a:pt x="2116" y="1336"/>
                </a:lnTo>
                <a:lnTo>
                  <a:pt x="2108" y="1369"/>
                </a:lnTo>
                <a:lnTo>
                  <a:pt x="2096" y="1401"/>
                </a:lnTo>
                <a:lnTo>
                  <a:pt x="2080" y="1430"/>
                </a:lnTo>
                <a:lnTo>
                  <a:pt x="2061" y="1456"/>
                </a:lnTo>
                <a:lnTo>
                  <a:pt x="2038" y="1479"/>
                </a:lnTo>
                <a:lnTo>
                  <a:pt x="2011" y="1500"/>
                </a:lnTo>
                <a:lnTo>
                  <a:pt x="1981" y="1516"/>
                </a:lnTo>
                <a:lnTo>
                  <a:pt x="1953" y="1589"/>
                </a:lnTo>
                <a:lnTo>
                  <a:pt x="1922" y="1660"/>
                </a:lnTo>
                <a:lnTo>
                  <a:pt x="1888" y="1729"/>
                </a:lnTo>
                <a:lnTo>
                  <a:pt x="1849" y="1795"/>
                </a:lnTo>
                <a:lnTo>
                  <a:pt x="1808" y="1859"/>
                </a:lnTo>
                <a:lnTo>
                  <a:pt x="1785" y="1888"/>
                </a:lnTo>
                <a:lnTo>
                  <a:pt x="1765" y="1915"/>
                </a:lnTo>
                <a:lnTo>
                  <a:pt x="1765" y="2115"/>
                </a:lnTo>
                <a:lnTo>
                  <a:pt x="1768" y="2144"/>
                </a:lnTo>
                <a:lnTo>
                  <a:pt x="1775" y="2172"/>
                </a:lnTo>
                <a:lnTo>
                  <a:pt x="1788" y="2198"/>
                </a:lnTo>
                <a:lnTo>
                  <a:pt x="1805" y="2220"/>
                </a:lnTo>
                <a:lnTo>
                  <a:pt x="1826" y="2240"/>
                </a:lnTo>
                <a:lnTo>
                  <a:pt x="1850" y="2255"/>
                </a:lnTo>
                <a:lnTo>
                  <a:pt x="2413" y="2538"/>
                </a:lnTo>
                <a:lnTo>
                  <a:pt x="2460" y="2565"/>
                </a:lnTo>
                <a:lnTo>
                  <a:pt x="2505" y="2596"/>
                </a:lnTo>
                <a:lnTo>
                  <a:pt x="2545" y="2631"/>
                </a:lnTo>
                <a:lnTo>
                  <a:pt x="2581" y="2670"/>
                </a:lnTo>
                <a:lnTo>
                  <a:pt x="2613" y="2712"/>
                </a:lnTo>
                <a:lnTo>
                  <a:pt x="2641" y="2757"/>
                </a:lnTo>
                <a:lnTo>
                  <a:pt x="2663" y="2805"/>
                </a:lnTo>
                <a:lnTo>
                  <a:pt x="2682" y="2855"/>
                </a:lnTo>
                <a:lnTo>
                  <a:pt x="2695" y="2907"/>
                </a:lnTo>
                <a:lnTo>
                  <a:pt x="2704" y="2960"/>
                </a:lnTo>
                <a:lnTo>
                  <a:pt x="2706" y="3015"/>
                </a:lnTo>
                <a:lnTo>
                  <a:pt x="2706" y="3195"/>
                </a:lnTo>
                <a:lnTo>
                  <a:pt x="2703" y="3224"/>
                </a:lnTo>
                <a:lnTo>
                  <a:pt x="2693" y="3252"/>
                </a:lnTo>
                <a:lnTo>
                  <a:pt x="2677" y="3278"/>
                </a:lnTo>
                <a:lnTo>
                  <a:pt x="2656" y="3303"/>
                </a:lnTo>
                <a:lnTo>
                  <a:pt x="2629" y="3326"/>
                </a:lnTo>
                <a:lnTo>
                  <a:pt x="2597" y="3349"/>
                </a:lnTo>
                <a:lnTo>
                  <a:pt x="2561" y="3369"/>
                </a:lnTo>
                <a:lnTo>
                  <a:pt x="2520" y="3389"/>
                </a:lnTo>
                <a:lnTo>
                  <a:pt x="2475" y="3406"/>
                </a:lnTo>
                <a:lnTo>
                  <a:pt x="2427" y="3423"/>
                </a:lnTo>
                <a:lnTo>
                  <a:pt x="2376" y="3438"/>
                </a:lnTo>
                <a:lnTo>
                  <a:pt x="2321" y="3452"/>
                </a:lnTo>
                <a:lnTo>
                  <a:pt x="2264" y="3466"/>
                </a:lnTo>
                <a:lnTo>
                  <a:pt x="2205" y="3478"/>
                </a:lnTo>
                <a:lnTo>
                  <a:pt x="2144" y="3489"/>
                </a:lnTo>
                <a:lnTo>
                  <a:pt x="2082" y="3498"/>
                </a:lnTo>
                <a:lnTo>
                  <a:pt x="2019" y="3508"/>
                </a:lnTo>
                <a:lnTo>
                  <a:pt x="1955" y="3516"/>
                </a:lnTo>
                <a:lnTo>
                  <a:pt x="1890" y="3523"/>
                </a:lnTo>
                <a:lnTo>
                  <a:pt x="1826" y="3528"/>
                </a:lnTo>
                <a:lnTo>
                  <a:pt x="1762" y="3534"/>
                </a:lnTo>
                <a:lnTo>
                  <a:pt x="1698" y="3538"/>
                </a:lnTo>
                <a:lnTo>
                  <a:pt x="1636" y="3542"/>
                </a:lnTo>
                <a:lnTo>
                  <a:pt x="1575" y="3545"/>
                </a:lnTo>
                <a:lnTo>
                  <a:pt x="1517" y="3547"/>
                </a:lnTo>
                <a:lnTo>
                  <a:pt x="1459" y="3549"/>
                </a:lnTo>
                <a:lnTo>
                  <a:pt x="1404" y="3550"/>
                </a:lnTo>
                <a:lnTo>
                  <a:pt x="1353" y="3550"/>
                </a:lnTo>
                <a:lnTo>
                  <a:pt x="1302" y="3550"/>
                </a:lnTo>
                <a:lnTo>
                  <a:pt x="1247" y="3549"/>
                </a:lnTo>
                <a:lnTo>
                  <a:pt x="1189" y="3547"/>
                </a:lnTo>
                <a:lnTo>
                  <a:pt x="1131" y="3545"/>
                </a:lnTo>
                <a:lnTo>
                  <a:pt x="1070" y="3542"/>
                </a:lnTo>
                <a:lnTo>
                  <a:pt x="1007" y="3538"/>
                </a:lnTo>
                <a:lnTo>
                  <a:pt x="944" y="3534"/>
                </a:lnTo>
                <a:lnTo>
                  <a:pt x="880" y="3528"/>
                </a:lnTo>
                <a:lnTo>
                  <a:pt x="816" y="3523"/>
                </a:lnTo>
                <a:lnTo>
                  <a:pt x="752" y="3516"/>
                </a:lnTo>
                <a:lnTo>
                  <a:pt x="688" y="3508"/>
                </a:lnTo>
                <a:lnTo>
                  <a:pt x="625" y="3498"/>
                </a:lnTo>
                <a:lnTo>
                  <a:pt x="561" y="3489"/>
                </a:lnTo>
                <a:lnTo>
                  <a:pt x="502" y="3478"/>
                </a:lnTo>
                <a:lnTo>
                  <a:pt x="442" y="3466"/>
                </a:lnTo>
                <a:lnTo>
                  <a:pt x="385" y="3452"/>
                </a:lnTo>
                <a:lnTo>
                  <a:pt x="330" y="3438"/>
                </a:lnTo>
                <a:lnTo>
                  <a:pt x="279" y="3423"/>
                </a:lnTo>
                <a:lnTo>
                  <a:pt x="231" y="3406"/>
                </a:lnTo>
                <a:lnTo>
                  <a:pt x="186" y="3389"/>
                </a:lnTo>
                <a:lnTo>
                  <a:pt x="145" y="3369"/>
                </a:lnTo>
                <a:lnTo>
                  <a:pt x="109" y="3349"/>
                </a:lnTo>
                <a:lnTo>
                  <a:pt x="77" y="3326"/>
                </a:lnTo>
                <a:lnTo>
                  <a:pt x="50" y="3303"/>
                </a:lnTo>
                <a:lnTo>
                  <a:pt x="29" y="3278"/>
                </a:lnTo>
                <a:lnTo>
                  <a:pt x="13" y="3252"/>
                </a:lnTo>
                <a:lnTo>
                  <a:pt x="3" y="3224"/>
                </a:lnTo>
                <a:lnTo>
                  <a:pt x="0" y="3195"/>
                </a:lnTo>
                <a:lnTo>
                  <a:pt x="0" y="3004"/>
                </a:lnTo>
                <a:lnTo>
                  <a:pt x="3" y="2951"/>
                </a:lnTo>
                <a:lnTo>
                  <a:pt x="11" y="2899"/>
                </a:lnTo>
                <a:lnTo>
                  <a:pt x="22" y="2849"/>
                </a:lnTo>
                <a:lnTo>
                  <a:pt x="41" y="2800"/>
                </a:lnTo>
                <a:lnTo>
                  <a:pt x="62" y="2753"/>
                </a:lnTo>
                <a:lnTo>
                  <a:pt x="88" y="2709"/>
                </a:lnTo>
                <a:lnTo>
                  <a:pt x="119" y="2668"/>
                </a:lnTo>
                <a:lnTo>
                  <a:pt x="152" y="2629"/>
                </a:lnTo>
                <a:lnTo>
                  <a:pt x="190" y="2594"/>
                </a:lnTo>
                <a:lnTo>
                  <a:pt x="232" y="2562"/>
                </a:lnTo>
                <a:lnTo>
                  <a:pt x="277" y="2534"/>
                </a:lnTo>
                <a:lnTo>
                  <a:pt x="801" y="2247"/>
                </a:lnTo>
                <a:lnTo>
                  <a:pt x="825" y="2231"/>
                </a:lnTo>
                <a:lnTo>
                  <a:pt x="845" y="2212"/>
                </a:lnTo>
                <a:lnTo>
                  <a:pt x="861" y="2189"/>
                </a:lnTo>
                <a:lnTo>
                  <a:pt x="873" y="2164"/>
                </a:lnTo>
                <a:lnTo>
                  <a:pt x="880" y="2138"/>
                </a:lnTo>
                <a:lnTo>
                  <a:pt x="882" y="2110"/>
                </a:lnTo>
                <a:lnTo>
                  <a:pt x="882" y="1914"/>
                </a:lnTo>
                <a:lnTo>
                  <a:pt x="872" y="1899"/>
                </a:lnTo>
                <a:lnTo>
                  <a:pt x="858" y="1879"/>
                </a:lnTo>
                <a:lnTo>
                  <a:pt x="842" y="1856"/>
                </a:lnTo>
                <a:lnTo>
                  <a:pt x="824" y="1828"/>
                </a:lnTo>
                <a:lnTo>
                  <a:pt x="804" y="1795"/>
                </a:lnTo>
                <a:lnTo>
                  <a:pt x="785" y="1761"/>
                </a:lnTo>
                <a:lnTo>
                  <a:pt x="765" y="1722"/>
                </a:lnTo>
                <a:lnTo>
                  <a:pt x="745" y="1680"/>
                </a:lnTo>
                <a:lnTo>
                  <a:pt x="726" y="1636"/>
                </a:lnTo>
                <a:lnTo>
                  <a:pt x="708" y="1588"/>
                </a:lnTo>
                <a:lnTo>
                  <a:pt x="691" y="1538"/>
                </a:lnTo>
                <a:lnTo>
                  <a:pt x="677" y="1486"/>
                </a:lnTo>
                <a:lnTo>
                  <a:pt x="650" y="1461"/>
                </a:lnTo>
                <a:lnTo>
                  <a:pt x="629" y="1434"/>
                </a:lnTo>
                <a:lnTo>
                  <a:pt x="612" y="1404"/>
                </a:lnTo>
                <a:lnTo>
                  <a:pt x="599" y="1372"/>
                </a:lnTo>
                <a:lnTo>
                  <a:pt x="591" y="1337"/>
                </a:lnTo>
                <a:lnTo>
                  <a:pt x="588" y="1302"/>
                </a:lnTo>
                <a:lnTo>
                  <a:pt x="588" y="1065"/>
                </a:lnTo>
                <a:lnTo>
                  <a:pt x="590" y="1031"/>
                </a:lnTo>
                <a:lnTo>
                  <a:pt x="598" y="998"/>
                </a:lnTo>
                <a:lnTo>
                  <a:pt x="611" y="967"/>
                </a:lnTo>
                <a:lnTo>
                  <a:pt x="627" y="937"/>
                </a:lnTo>
                <a:lnTo>
                  <a:pt x="647" y="910"/>
                </a:lnTo>
                <a:lnTo>
                  <a:pt x="647" y="595"/>
                </a:lnTo>
                <a:lnTo>
                  <a:pt x="646" y="583"/>
                </a:lnTo>
                <a:lnTo>
                  <a:pt x="646" y="566"/>
                </a:lnTo>
                <a:lnTo>
                  <a:pt x="645" y="543"/>
                </a:lnTo>
                <a:lnTo>
                  <a:pt x="647" y="516"/>
                </a:lnTo>
                <a:lnTo>
                  <a:pt x="649" y="484"/>
                </a:lnTo>
                <a:lnTo>
                  <a:pt x="656" y="450"/>
                </a:lnTo>
                <a:lnTo>
                  <a:pt x="664" y="412"/>
                </a:lnTo>
                <a:lnTo>
                  <a:pt x="676" y="372"/>
                </a:lnTo>
                <a:lnTo>
                  <a:pt x="692" y="332"/>
                </a:lnTo>
                <a:lnTo>
                  <a:pt x="712" y="290"/>
                </a:lnTo>
                <a:lnTo>
                  <a:pt x="738" y="250"/>
                </a:lnTo>
                <a:lnTo>
                  <a:pt x="770" y="209"/>
                </a:lnTo>
                <a:lnTo>
                  <a:pt x="805" y="173"/>
                </a:lnTo>
                <a:lnTo>
                  <a:pt x="844" y="140"/>
                </a:lnTo>
                <a:lnTo>
                  <a:pt x="886" y="111"/>
                </a:lnTo>
                <a:lnTo>
                  <a:pt x="932" y="85"/>
                </a:lnTo>
                <a:lnTo>
                  <a:pt x="981" y="62"/>
                </a:lnTo>
                <a:lnTo>
                  <a:pt x="1034" y="43"/>
                </a:lnTo>
                <a:lnTo>
                  <a:pt x="1091" y="28"/>
                </a:lnTo>
                <a:lnTo>
                  <a:pt x="1151" y="16"/>
                </a:lnTo>
                <a:lnTo>
                  <a:pt x="1215" y="6"/>
                </a:lnTo>
                <a:lnTo>
                  <a:pt x="1282" y="2"/>
                </a:lnTo>
                <a:lnTo>
                  <a:pt x="1353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sz="240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0A6E6-BC52-9574-72B9-DD7A9E62AEF6}"/>
              </a:ext>
            </a:extLst>
          </p:cNvPr>
          <p:cNvSpPr/>
          <p:nvPr/>
        </p:nvSpPr>
        <p:spPr>
          <a:xfrm>
            <a:off x="3983766" y="4887512"/>
            <a:ext cx="5088565" cy="1440160"/>
          </a:xfrm>
          <a:prstGeom prst="rect">
            <a:avLst/>
          </a:prstGeom>
          <a:ln>
            <a:solidFill>
              <a:schemeClr val="accent3">
                <a:shade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BE" sz="2400" dirty="0">
                <a:solidFill>
                  <a:srgbClr val="FF0000"/>
                </a:solidFill>
                <a:latin typeface="Arial" panose="020B0604020202020204"/>
              </a:rPr>
              <a:t>Chaque code de l’entité et mot de passe est à usage unique </a:t>
            </a:r>
          </a:p>
          <a:p>
            <a:pPr algn="ctr" defTabSz="1219170"/>
            <a:r>
              <a:rPr lang="fr-BE" sz="2133" i="1" dirty="0">
                <a:solidFill>
                  <a:srgbClr val="FF0000"/>
                </a:solidFill>
                <a:latin typeface="Arial" panose="020B0604020202020204"/>
              </a:rPr>
              <a:t>(utilisable que par une personne !)</a:t>
            </a:r>
          </a:p>
          <a:p>
            <a:pPr algn="ctr" defTabSz="1219170"/>
            <a:endParaRPr lang="fr-BE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8" name="Image 7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3F70B7A-486C-B336-73F3-55E160A7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1" y="1722679"/>
            <a:ext cx="4078620" cy="22914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7D2599-3B7E-6ADE-2AFE-4A5E62CFCF84}"/>
              </a:ext>
            </a:extLst>
          </p:cNvPr>
          <p:cNvCxnSpPr/>
          <p:nvPr/>
        </p:nvCxnSpPr>
        <p:spPr>
          <a:xfrm>
            <a:off x="6864086" y="2948947"/>
            <a:ext cx="774996" cy="0"/>
          </a:xfrm>
          <a:prstGeom prst="straightConnector1">
            <a:avLst/>
          </a:prstGeom>
          <a:ln w="825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24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6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176" y="792979"/>
            <a:ext cx="10608139" cy="231007"/>
          </a:xfrm>
        </p:spPr>
        <p:txBody>
          <a:bodyPr/>
          <a:lstStyle/>
          <a:p>
            <a:r>
              <a:rPr lang="fr-FR" dirty="0"/>
              <a:t>Une base de données complète de contacts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E89C68-B59C-F760-F52F-536D1D00C18D}"/>
              </a:ext>
            </a:extLst>
          </p:cNvPr>
          <p:cNvSpPr/>
          <p:nvPr/>
        </p:nvSpPr>
        <p:spPr>
          <a:xfrm>
            <a:off x="2939916" y="1164852"/>
            <a:ext cx="5376000" cy="5424000"/>
          </a:xfrm>
          <a:prstGeom prst="ellipse">
            <a:avLst/>
          </a:prstGeom>
          <a:solidFill>
            <a:srgbClr val="8F9DB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1219170">
              <a:lnSpc>
                <a:spcPct val="90000"/>
              </a:lnSpc>
              <a:spcAft>
                <a:spcPts val="1000"/>
              </a:spcAft>
              <a:defRPr/>
            </a:pPr>
            <a:endParaRPr lang="en-US" sz="1400" noProof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2C8D125-AE54-10AE-35CF-5A349BD6D101}"/>
              </a:ext>
            </a:extLst>
          </p:cNvPr>
          <p:cNvSpPr txBox="1"/>
          <p:nvPr/>
        </p:nvSpPr>
        <p:spPr>
          <a:xfrm>
            <a:off x="3695734" y="1704026"/>
            <a:ext cx="3840425" cy="1299919"/>
          </a:xfrm>
          <a:prstGeom prst="rect">
            <a:avLst/>
          </a:prstGeom>
        </p:spPr>
        <p:txBody>
          <a:bodyPr wrap="none" lIns="96000" rIns="96000" rtlCol="0" anchor="ctr" anchorCtr="0">
            <a:noAutofit/>
          </a:bodyPr>
          <a:lstStyle/>
          <a:p>
            <a:pPr algn="ctr" defTabSz="1219170">
              <a:defRPr/>
            </a:pPr>
            <a:br>
              <a:rPr lang="fr-FR" sz="1867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133" b="1" dirty="0">
                <a:solidFill>
                  <a:srgbClr val="47515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base de référence </a:t>
            </a:r>
            <a:br>
              <a:rPr lang="fr-FR" sz="2133" b="1" dirty="0">
                <a:solidFill>
                  <a:srgbClr val="47515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133" b="1" dirty="0">
                <a:solidFill>
                  <a:srgbClr val="47515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pour </a:t>
            </a:r>
            <a:r>
              <a:rPr lang="fr-FR" sz="2133" b="1" dirty="0">
                <a:solidFill>
                  <a:srgbClr val="007CB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l’accès</a:t>
            </a:r>
            <a:r>
              <a:rPr lang="fr-FR" sz="2133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133" b="1" dirty="0">
                <a:solidFill>
                  <a:srgbClr val="47515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aux</a:t>
            </a:r>
            <a:r>
              <a:rPr lang="fr-FR" sz="2133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133" b="1" dirty="0">
                <a:solidFill>
                  <a:srgbClr val="007CB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modules</a:t>
            </a:r>
            <a:r>
              <a:rPr lang="fr-FR" sz="2133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defTabSz="1219170">
              <a:defRPr/>
            </a:pPr>
            <a:r>
              <a:rPr lang="fr-FR" sz="2133" b="1" dirty="0">
                <a:solidFill>
                  <a:srgbClr val="007CB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MA1B</a:t>
            </a:r>
            <a:r>
              <a:rPr lang="fr-FR" sz="2133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133" b="1" dirty="0">
                <a:solidFill>
                  <a:srgbClr val="47515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  <a:r>
              <a:rPr lang="fr-FR" sz="2133" b="1" dirty="0">
                <a:solidFill>
                  <a:srgbClr val="4FA9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133" b="1" dirty="0">
                <a:solidFill>
                  <a:srgbClr val="007CB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MA2X</a:t>
            </a: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8353F088-8BEF-C5F2-3922-82B743267063}"/>
              </a:ext>
            </a:extLst>
          </p:cNvPr>
          <p:cNvSpPr txBox="1">
            <a:spLocks/>
          </p:cNvSpPr>
          <p:nvPr/>
        </p:nvSpPr>
        <p:spPr>
          <a:xfrm>
            <a:off x="3402885" y="3336947"/>
            <a:ext cx="215737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Tahoma"/>
              </a:rPr>
              <a:t>Responsable de Commune</a:t>
            </a:r>
            <a:endParaRPr lang="fr-FR" sz="1600" b="1" i="1" dirty="0">
              <a:solidFill>
                <a:srgbClr val="4FA9D1"/>
              </a:solidFill>
              <a:latin typeface="Tahoma"/>
            </a:endParaRP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897AF101-8D8F-AC73-D933-654F6591B805}"/>
              </a:ext>
            </a:extLst>
          </p:cNvPr>
          <p:cNvSpPr txBox="1">
            <a:spLocks/>
          </p:cNvSpPr>
          <p:nvPr/>
        </p:nvSpPr>
        <p:spPr>
          <a:xfrm>
            <a:off x="5615947" y="3336947"/>
            <a:ext cx="215737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007CB4"/>
                </a:solidFill>
                <a:latin typeface="Tahoma"/>
              </a:rPr>
              <a:t>Responsable de Bureau</a:t>
            </a:r>
            <a:endParaRPr lang="fr-FR" sz="1600" b="1" i="1" dirty="0">
              <a:solidFill>
                <a:srgbClr val="007CB4"/>
              </a:solidFill>
              <a:latin typeface="Tahoma"/>
            </a:endParaRP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107681F1-028A-A131-8186-FAD00C20A1A7}"/>
              </a:ext>
            </a:extLst>
          </p:cNvPr>
          <p:cNvSpPr txBox="1">
            <a:spLocks/>
          </p:cNvSpPr>
          <p:nvPr/>
        </p:nvSpPr>
        <p:spPr>
          <a:xfrm>
            <a:off x="3554579" y="4773149"/>
            <a:ext cx="215737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Tahoma"/>
              </a:rPr>
              <a:t>Superviseur</a:t>
            </a:r>
            <a:br>
              <a:rPr lang="fr-FR" sz="1600" b="1" dirty="0">
                <a:solidFill>
                  <a:srgbClr val="4FA9D1"/>
                </a:solidFill>
                <a:latin typeface="Tahoma"/>
              </a:rPr>
            </a:br>
            <a:r>
              <a:rPr lang="fr-FR" sz="1600" b="1" dirty="0">
                <a:solidFill>
                  <a:srgbClr val="4FA9D1"/>
                </a:solidFill>
                <a:latin typeface="Tahoma"/>
              </a:rPr>
              <a:t>Super-Utilisateur</a:t>
            </a:r>
            <a:endParaRPr lang="fr-FR" sz="1600" b="1" i="1" dirty="0">
              <a:solidFill>
                <a:srgbClr val="4FA9D1"/>
              </a:solidFill>
              <a:latin typeface="Tahoma"/>
            </a:endParaRP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3C3ABE3F-FFBC-2857-DD54-D838E244F4DB}"/>
              </a:ext>
            </a:extLst>
          </p:cNvPr>
          <p:cNvSpPr txBox="1">
            <a:spLocks/>
          </p:cNvSpPr>
          <p:nvPr/>
        </p:nvSpPr>
        <p:spPr>
          <a:xfrm>
            <a:off x="5615947" y="4773151"/>
            <a:ext cx="215737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Tahoma"/>
              </a:rPr>
              <a:t>Gouverneur de</a:t>
            </a:r>
            <a:br>
              <a:rPr lang="fr-FR" sz="1600" b="1" dirty="0">
                <a:solidFill>
                  <a:srgbClr val="4FA9D1"/>
                </a:solidFill>
                <a:latin typeface="Tahoma"/>
              </a:rPr>
            </a:br>
            <a:r>
              <a:rPr lang="fr-FR" sz="1600" b="1" dirty="0">
                <a:solidFill>
                  <a:srgbClr val="4FA9D1"/>
                </a:solidFill>
                <a:latin typeface="Tahoma"/>
              </a:rPr>
              <a:t>Province</a:t>
            </a:r>
            <a:endParaRPr lang="fr-FR" sz="1600" b="1" i="1" dirty="0">
              <a:solidFill>
                <a:srgbClr val="4FA9D1"/>
              </a:solidFill>
              <a:latin typeface="Tahoma"/>
            </a:endParaRPr>
          </a:p>
        </p:txBody>
      </p:sp>
      <p:grpSp>
        <p:nvGrpSpPr>
          <p:cNvPr id="46" name="Group 773">
            <a:extLst>
              <a:ext uri="{FF2B5EF4-FFF2-40B4-BE49-F238E27FC236}">
                <a16:creationId xmlns:a16="http://schemas.microsoft.com/office/drawing/2014/main" id="{A8ED97D2-F991-E89D-3396-B12A11FEF9B9}"/>
              </a:ext>
            </a:extLst>
          </p:cNvPr>
          <p:cNvGrpSpPr/>
          <p:nvPr/>
        </p:nvGrpSpPr>
        <p:grpSpPr>
          <a:xfrm>
            <a:off x="4388039" y="3946189"/>
            <a:ext cx="333395" cy="310860"/>
            <a:chOff x="5988050" y="3986213"/>
            <a:chExt cx="301625" cy="354013"/>
          </a:xfrm>
          <a:solidFill>
            <a:schemeClr val="accent2"/>
          </a:solidFill>
        </p:grpSpPr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B313986C-9AAC-46D1-C2CE-2FE7FC00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986213"/>
              <a:ext cx="155575" cy="155575"/>
            </a:xfrm>
            <a:custGeom>
              <a:avLst/>
              <a:gdLst>
                <a:gd name="T0" fmla="*/ 654 w 1186"/>
                <a:gd name="T1" fmla="*/ 2 h 1173"/>
                <a:gd name="T2" fmla="*/ 769 w 1186"/>
                <a:gd name="T3" fmla="*/ 26 h 1173"/>
                <a:gd name="T4" fmla="*/ 876 w 1186"/>
                <a:gd name="T5" fmla="*/ 70 h 1173"/>
                <a:gd name="T6" fmla="*/ 970 w 1186"/>
                <a:gd name="T7" fmla="*/ 133 h 1173"/>
                <a:gd name="T8" fmla="*/ 1051 w 1186"/>
                <a:gd name="T9" fmla="*/ 212 h 1173"/>
                <a:gd name="T10" fmla="*/ 1114 w 1186"/>
                <a:gd name="T11" fmla="*/ 307 h 1173"/>
                <a:gd name="T12" fmla="*/ 1159 w 1186"/>
                <a:gd name="T13" fmla="*/ 411 h 1173"/>
                <a:gd name="T14" fmla="*/ 1183 w 1186"/>
                <a:gd name="T15" fmla="*/ 527 h 1173"/>
                <a:gd name="T16" fmla="*/ 1183 w 1186"/>
                <a:gd name="T17" fmla="*/ 646 h 1173"/>
                <a:gd name="T18" fmla="*/ 1159 w 1186"/>
                <a:gd name="T19" fmla="*/ 761 h 1173"/>
                <a:gd name="T20" fmla="*/ 1114 w 1186"/>
                <a:gd name="T21" fmla="*/ 866 h 1173"/>
                <a:gd name="T22" fmla="*/ 1051 w 1186"/>
                <a:gd name="T23" fmla="*/ 959 h 1173"/>
                <a:gd name="T24" fmla="*/ 970 w 1186"/>
                <a:gd name="T25" fmla="*/ 1039 h 1173"/>
                <a:gd name="T26" fmla="*/ 876 w 1186"/>
                <a:gd name="T27" fmla="*/ 1103 h 1173"/>
                <a:gd name="T28" fmla="*/ 769 w 1186"/>
                <a:gd name="T29" fmla="*/ 1147 h 1173"/>
                <a:gd name="T30" fmla="*/ 654 w 1186"/>
                <a:gd name="T31" fmla="*/ 1170 h 1173"/>
                <a:gd name="T32" fmla="*/ 532 w 1186"/>
                <a:gd name="T33" fmla="*/ 1170 h 1173"/>
                <a:gd name="T34" fmla="*/ 417 w 1186"/>
                <a:gd name="T35" fmla="*/ 1147 h 1173"/>
                <a:gd name="T36" fmla="*/ 310 w 1186"/>
                <a:gd name="T37" fmla="*/ 1103 h 1173"/>
                <a:gd name="T38" fmla="*/ 216 w 1186"/>
                <a:gd name="T39" fmla="*/ 1039 h 1173"/>
                <a:gd name="T40" fmla="*/ 135 w 1186"/>
                <a:gd name="T41" fmla="*/ 959 h 1173"/>
                <a:gd name="T42" fmla="*/ 71 w 1186"/>
                <a:gd name="T43" fmla="*/ 866 h 1173"/>
                <a:gd name="T44" fmla="*/ 26 w 1186"/>
                <a:gd name="T45" fmla="*/ 761 h 1173"/>
                <a:gd name="T46" fmla="*/ 3 w 1186"/>
                <a:gd name="T47" fmla="*/ 646 h 1173"/>
                <a:gd name="T48" fmla="*/ 3 w 1186"/>
                <a:gd name="T49" fmla="*/ 527 h 1173"/>
                <a:gd name="T50" fmla="*/ 26 w 1186"/>
                <a:gd name="T51" fmla="*/ 411 h 1173"/>
                <a:gd name="T52" fmla="*/ 71 w 1186"/>
                <a:gd name="T53" fmla="*/ 307 h 1173"/>
                <a:gd name="T54" fmla="*/ 135 w 1186"/>
                <a:gd name="T55" fmla="*/ 212 h 1173"/>
                <a:gd name="T56" fmla="*/ 216 w 1186"/>
                <a:gd name="T57" fmla="*/ 133 h 1173"/>
                <a:gd name="T58" fmla="*/ 310 w 1186"/>
                <a:gd name="T59" fmla="*/ 70 h 1173"/>
                <a:gd name="T60" fmla="*/ 417 w 1186"/>
                <a:gd name="T61" fmla="*/ 26 h 1173"/>
                <a:gd name="T62" fmla="*/ 532 w 1186"/>
                <a:gd name="T63" fmla="*/ 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6" h="1173">
                  <a:moveTo>
                    <a:pt x="593" y="0"/>
                  </a:moveTo>
                  <a:lnTo>
                    <a:pt x="654" y="2"/>
                  </a:lnTo>
                  <a:lnTo>
                    <a:pt x="712" y="11"/>
                  </a:lnTo>
                  <a:lnTo>
                    <a:pt x="769" y="26"/>
                  </a:lnTo>
                  <a:lnTo>
                    <a:pt x="823" y="46"/>
                  </a:lnTo>
                  <a:lnTo>
                    <a:pt x="876" y="70"/>
                  </a:lnTo>
                  <a:lnTo>
                    <a:pt x="925" y="99"/>
                  </a:lnTo>
                  <a:lnTo>
                    <a:pt x="970" y="133"/>
                  </a:lnTo>
                  <a:lnTo>
                    <a:pt x="1012" y="172"/>
                  </a:lnTo>
                  <a:lnTo>
                    <a:pt x="1051" y="212"/>
                  </a:lnTo>
                  <a:lnTo>
                    <a:pt x="1085" y="259"/>
                  </a:lnTo>
                  <a:lnTo>
                    <a:pt x="1114" y="307"/>
                  </a:lnTo>
                  <a:lnTo>
                    <a:pt x="1140" y="358"/>
                  </a:lnTo>
                  <a:lnTo>
                    <a:pt x="1159" y="411"/>
                  </a:lnTo>
                  <a:lnTo>
                    <a:pt x="1174" y="468"/>
                  </a:lnTo>
                  <a:lnTo>
                    <a:pt x="1183" y="527"/>
                  </a:lnTo>
                  <a:lnTo>
                    <a:pt x="1186" y="586"/>
                  </a:lnTo>
                  <a:lnTo>
                    <a:pt x="1183" y="646"/>
                  </a:lnTo>
                  <a:lnTo>
                    <a:pt x="1174" y="705"/>
                  </a:lnTo>
                  <a:lnTo>
                    <a:pt x="1159" y="761"/>
                  </a:lnTo>
                  <a:lnTo>
                    <a:pt x="1140" y="815"/>
                  </a:lnTo>
                  <a:lnTo>
                    <a:pt x="1114" y="866"/>
                  </a:lnTo>
                  <a:lnTo>
                    <a:pt x="1085" y="914"/>
                  </a:lnTo>
                  <a:lnTo>
                    <a:pt x="1051" y="959"/>
                  </a:lnTo>
                  <a:lnTo>
                    <a:pt x="1012" y="1001"/>
                  </a:lnTo>
                  <a:lnTo>
                    <a:pt x="970" y="1039"/>
                  </a:lnTo>
                  <a:lnTo>
                    <a:pt x="925" y="1073"/>
                  </a:lnTo>
                  <a:lnTo>
                    <a:pt x="876" y="1103"/>
                  </a:lnTo>
                  <a:lnTo>
                    <a:pt x="823" y="1127"/>
                  </a:lnTo>
                  <a:lnTo>
                    <a:pt x="769" y="1147"/>
                  </a:lnTo>
                  <a:lnTo>
                    <a:pt x="712" y="1161"/>
                  </a:lnTo>
                  <a:lnTo>
                    <a:pt x="654" y="1170"/>
                  </a:lnTo>
                  <a:lnTo>
                    <a:pt x="593" y="1173"/>
                  </a:lnTo>
                  <a:lnTo>
                    <a:pt x="532" y="1170"/>
                  </a:lnTo>
                  <a:lnTo>
                    <a:pt x="473" y="1161"/>
                  </a:lnTo>
                  <a:lnTo>
                    <a:pt x="417" y="1147"/>
                  </a:lnTo>
                  <a:lnTo>
                    <a:pt x="362" y="1127"/>
                  </a:lnTo>
                  <a:lnTo>
                    <a:pt x="310" y="1103"/>
                  </a:lnTo>
                  <a:lnTo>
                    <a:pt x="261" y="1073"/>
                  </a:lnTo>
                  <a:lnTo>
                    <a:pt x="216" y="1039"/>
                  </a:lnTo>
                  <a:lnTo>
                    <a:pt x="174" y="1001"/>
                  </a:lnTo>
                  <a:lnTo>
                    <a:pt x="135" y="959"/>
                  </a:lnTo>
                  <a:lnTo>
                    <a:pt x="100" y="914"/>
                  </a:lnTo>
                  <a:lnTo>
                    <a:pt x="71" y="866"/>
                  </a:lnTo>
                  <a:lnTo>
                    <a:pt x="46" y="815"/>
                  </a:lnTo>
                  <a:lnTo>
                    <a:pt x="26" y="761"/>
                  </a:lnTo>
                  <a:lnTo>
                    <a:pt x="11" y="705"/>
                  </a:lnTo>
                  <a:lnTo>
                    <a:pt x="3" y="646"/>
                  </a:lnTo>
                  <a:lnTo>
                    <a:pt x="0" y="586"/>
                  </a:lnTo>
                  <a:lnTo>
                    <a:pt x="3" y="527"/>
                  </a:lnTo>
                  <a:lnTo>
                    <a:pt x="11" y="468"/>
                  </a:lnTo>
                  <a:lnTo>
                    <a:pt x="26" y="411"/>
                  </a:lnTo>
                  <a:lnTo>
                    <a:pt x="46" y="358"/>
                  </a:lnTo>
                  <a:lnTo>
                    <a:pt x="71" y="307"/>
                  </a:lnTo>
                  <a:lnTo>
                    <a:pt x="100" y="259"/>
                  </a:lnTo>
                  <a:lnTo>
                    <a:pt x="135" y="212"/>
                  </a:lnTo>
                  <a:lnTo>
                    <a:pt x="174" y="172"/>
                  </a:lnTo>
                  <a:lnTo>
                    <a:pt x="216" y="133"/>
                  </a:lnTo>
                  <a:lnTo>
                    <a:pt x="261" y="99"/>
                  </a:lnTo>
                  <a:lnTo>
                    <a:pt x="310" y="70"/>
                  </a:lnTo>
                  <a:lnTo>
                    <a:pt x="362" y="46"/>
                  </a:lnTo>
                  <a:lnTo>
                    <a:pt x="417" y="26"/>
                  </a:lnTo>
                  <a:lnTo>
                    <a:pt x="473" y="11"/>
                  </a:lnTo>
                  <a:lnTo>
                    <a:pt x="532" y="2"/>
                  </a:lnTo>
                  <a:lnTo>
                    <a:pt x="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01DB460F-FDAA-8624-31D7-DEBC17DA9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8050" y="4167188"/>
              <a:ext cx="301625" cy="173038"/>
            </a:xfrm>
            <a:custGeom>
              <a:avLst/>
              <a:gdLst>
                <a:gd name="T0" fmla="*/ 993 w 2283"/>
                <a:gd name="T1" fmla="*/ 210 h 1306"/>
                <a:gd name="T2" fmla="*/ 987 w 2283"/>
                <a:gd name="T3" fmla="*/ 250 h 1306"/>
                <a:gd name="T4" fmla="*/ 992 w 2283"/>
                <a:gd name="T5" fmla="*/ 314 h 1306"/>
                <a:gd name="T6" fmla="*/ 993 w 2283"/>
                <a:gd name="T7" fmla="*/ 353 h 1306"/>
                <a:gd name="T8" fmla="*/ 884 w 2283"/>
                <a:gd name="T9" fmla="*/ 872 h 1306"/>
                <a:gd name="T10" fmla="*/ 899 w 2283"/>
                <a:gd name="T11" fmla="*/ 936 h 1306"/>
                <a:gd name="T12" fmla="*/ 1134 w 2283"/>
                <a:gd name="T13" fmla="*/ 1143 h 1306"/>
                <a:gd name="T14" fmla="*/ 1374 w 2283"/>
                <a:gd name="T15" fmla="*/ 948 h 1306"/>
                <a:gd name="T16" fmla="*/ 1400 w 2283"/>
                <a:gd name="T17" fmla="*/ 888 h 1306"/>
                <a:gd name="T18" fmla="*/ 1293 w 2283"/>
                <a:gd name="T19" fmla="*/ 362 h 1306"/>
                <a:gd name="T20" fmla="*/ 1291 w 2283"/>
                <a:gd name="T21" fmla="*/ 329 h 1306"/>
                <a:gd name="T22" fmla="*/ 1296 w 2283"/>
                <a:gd name="T23" fmla="*/ 263 h 1306"/>
                <a:gd name="T24" fmla="*/ 1297 w 2283"/>
                <a:gd name="T25" fmla="*/ 223 h 1306"/>
                <a:gd name="T26" fmla="*/ 1255 w 2283"/>
                <a:gd name="T27" fmla="*/ 191 h 1306"/>
                <a:gd name="T28" fmla="*/ 1694 w 2283"/>
                <a:gd name="T29" fmla="*/ 11 h 1306"/>
                <a:gd name="T30" fmla="*/ 1793 w 2283"/>
                <a:gd name="T31" fmla="*/ 72 h 1306"/>
                <a:gd name="T32" fmla="*/ 1857 w 2283"/>
                <a:gd name="T33" fmla="*/ 151 h 1306"/>
                <a:gd name="T34" fmla="*/ 1883 w 2283"/>
                <a:gd name="T35" fmla="*/ 203 h 1306"/>
                <a:gd name="T36" fmla="*/ 2281 w 2283"/>
                <a:gd name="T37" fmla="*/ 1278 h 1306"/>
                <a:gd name="T38" fmla="*/ 2244 w 2283"/>
                <a:gd name="T39" fmla="*/ 1305 h 1306"/>
                <a:gd name="T40" fmla="*/ 1947 w 2283"/>
                <a:gd name="T41" fmla="*/ 1300 h 1306"/>
                <a:gd name="T42" fmla="*/ 1911 w 2283"/>
                <a:gd name="T43" fmla="*/ 1267 h 1306"/>
                <a:gd name="T44" fmla="*/ 1726 w 2283"/>
                <a:gd name="T45" fmla="*/ 741 h 1306"/>
                <a:gd name="T46" fmla="*/ 1719 w 2283"/>
                <a:gd name="T47" fmla="*/ 731 h 1306"/>
                <a:gd name="T48" fmla="*/ 1711 w 2283"/>
                <a:gd name="T49" fmla="*/ 743 h 1306"/>
                <a:gd name="T50" fmla="*/ 1710 w 2283"/>
                <a:gd name="T51" fmla="*/ 859 h 1306"/>
                <a:gd name="T52" fmla="*/ 1711 w 2283"/>
                <a:gd name="T53" fmla="*/ 1045 h 1306"/>
                <a:gd name="T54" fmla="*/ 1711 w 2283"/>
                <a:gd name="T55" fmla="*/ 1217 h 1306"/>
                <a:gd name="T56" fmla="*/ 1708 w 2283"/>
                <a:gd name="T57" fmla="*/ 1277 h 1306"/>
                <a:gd name="T58" fmla="*/ 1671 w 2283"/>
                <a:gd name="T59" fmla="*/ 1305 h 1306"/>
                <a:gd name="T60" fmla="*/ 658 w 2283"/>
                <a:gd name="T61" fmla="*/ 1302 h 1306"/>
                <a:gd name="T62" fmla="*/ 634 w 2283"/>
                <a:gd name="T63" fmla="*/ 1267 h 1306"/>
                <a:gd name="T64" fmla="*/ 632 w 2283"/>
                <a:gd name="T65" fmla="*/ 1160 h 1306"/>
                <a:gd name="T66" fmla="*/ 631 w 2283"/>
                <a:gd name="T67" fmla="*/ 964 h 1306"/>
                <a:gd name="T68" fmla="*/ 630 w 2283"/>
                <a:gd name="T69" fmla="*/ 790 h 1306"/>
                <a:gd name="T70" fmla="*/ 625 w 2283"/>
                <a:gd name="T71" fmla="*/ 728 h 1306"/>
                <a:gd name="T72" fmla="*/ 613 w 2283"/>
                <a:gd name="T73" fmla="*/ 739 h 1306"/>
                <a:gd name="T74" fmla="*/ 606 w 2283"/>
                <a:gd name="T75" fmla="*/ 755 h 1306"/>
                <a:gd name="T76" fmla="*/ 410 w 2283"/>
                <a:gd name="T77" fmla="*/ 1275 h 1306"/>
                <a:gd name="T78" fmla="*/ 366 w 2283"/>
                <a:gd name="T79" fmla="*/ 1305 h 1306"/>
                <a:gd name="T80" fmla="*/ 23 w 2283"/>
                <a:gd name="T81" fmla="*/ 1301 h 1306"/>
                <a:gd name="T82" fmla="*/ 0 w 2283"/>
                <a:gd name="T83" fmla="*/ 1268 h 1306"/>
                <a:gd name="T84" fmla="*/ 403 w 2283"/>
                <a:gd name="T85" fmla="*/ 195 h 1306"/>
                <a:gd name="T86" fmla="*/ 430 w 2283"/>
                <a:gd name="T87" fmla="*/ 139 h 1306"/>
                <a:gd name="T88" fmla="*/ 490 w 2283"/>
                <a:gd name="T89" fmla="*/ 65 h 1306"/>
                <a:gd name="T90" fmla="*/ 588 w 2283"/>
                <a:gd name="T91" fmla="*/ 11 h 1306"/>
                <a:gd name="T92" fmla="*/ 693 w 2283"/>
                <a:gd name="T93" fmla="*/ 3 h 1306"/>
                <a:gd name="T94" fmla="*/ 790 w 2283"/>
                <a:gd name="T95" fmla="*/ 2 h 1306"/>
                <a:gd name="T96" fmla="*/ 965 w 2283"/>
                <a:gd name="T97" fmla="*/ 2 h 1306"/>
                <a:gd name="T98" fmla="*/ 1177 w 2283"/>
                <a:gd name="T99" fmla="*/ 2 h 1306"/>
                <a:gd name="T100" fmla="*/ 1386 w 2283"/>
                <a:gd name="T101" fmla="*/ 2 h 1306"/>
                <a:gd name="T102" fmla="*/ 1550 w 2283"/>
                <a:gd name="T103" fmla="*/ 0 h 1306"/>
                <a:gd name="T104" fmla="*/ 1631 w 2283"/>
                <a:gd name="T10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3" h="1306">
                  <a:moveTo>
                    <a:pt x="1029" y="191"/>
                  </a:moveTo>
                  <a:lnTo>
                    <a:pt x="1014" y="193"/>
                  </a:lnTo>
                  <a:lnTo>
                    <a:pt x="1001" y="199"/>
                  </a:lnTo>
                  <a:lnTo>
                    <a:pt x="993" y="210"/>
                  </a:lnTo>
                  <a:lnTo>
                    <a:pt x="987" y="223"/>
                  </a:lnTo>
                  <a:lnTo>
                    <a:pt x="986" y="237"/>
                  </a:lnTo>
                  <a:lnTo>
                    <a:pt x="986" y="240"/>
                  </a:lnTo>
                  <a:lnTo>
                    <a:pt x="987" y="250"/>
                  </a:lnTo>
                  <a:lnTo>
                    <a:pt x="988" y="263"/>
                  </a:lnTo>
                  <a:lnTo>
                    <a:pt x="989" y="279"/>
                  </a:lnTo>
                  <a:lnTo>
                    <a:pt x="991" y="297"/>
                  </a:lnTo>
                  <a:lnTo>
                    <a:pt x="992" y="314"/>
                  </a:lnTo>
                  <a:lnTo>
                    <a:pt x="993" y="329"/>
                  </a:lnTo>
                  <a:lnTo>
                    <a:pt x="994" y="341"/>
                  </a:lnTo>
                  <a:lnTo>
                    <a:pt x="994" y="346"/>
                  </a:lnTo>
                  <a:lnTo>
                    <a:pt x="993" y="353"/>
                  </a:lnTo>
                  <a:lnTo>
                    <a:pt x="991" y="362"/>
                  </a:lnTo>
                  <a:lnTo>
                    <a:pt x="990" y="370"/>
                  </a:lnTo>
                  <a:lnTo>
                    <a:pt x="988" y="376"/>
                  </a:lnTo>
                  <a:lnTo>
                    <a:pt x="884" y="872"/>
                  </a:lnTo>
                  <a:lnTo>
                    <a:pt x="883" y="888"/>
                  </a:lnTo>
                  <a:lnTo>
                    <a:pt x="885" y="904"/>
                  </a:lnTo>
                  <a:lnTo>
                    <a:pt x="890" y="921"/>
                  </a:lnTo>
                  <a:lnTo>
                    <a:pt x="899" y="936"/>
                  </a:lnTo>
                  <a:lnTo>
                    <a:pt x="909" y="948"/>
                  </a:lnTo>
                  <a:lnTo>
                    <a:pt x="1108" y="1130"/>
                  </a:lnTo>
                  <a:lnTo>
                    <a:pt x="1121" y="1139"/>
                  </a:lnTo>
                  <a:lnTo>
                    <a:pt x="1134" y="1143"/>
                  </a:lnTo>
                  <a:lnTo>
                    <a:pt x="1149" y="1143"/>
                  </a:lnTo>
                  <a:lnTo>
                    <a:pt x="1163" y="1139"/>
                  </a:lnTo>
                  <a:lnTo>
                    <a:pt x="1175" y="1130"/>
                  </a:lnTo>
                  <a:lnTo>
                    <a:pt x="1374" y="948"/>
                  </a:lnTo>
                  <a:lnTo>
                    <a:pt x="1385" y="936"/>
                  </a:lnTo>
                  <a:lnTo>
                    <a:pt x="1393" y="921"/>
                  </a:lnTo>
                  <a:lnTo>
                    <a:pt x="1398" y="904"/>
                  </a:lnTo>
                  <a:lnTo>
                    <a:pt x="1400" y="888"/>
                  </a:lnTo>
                  <a:lnTo>
                    <a:pt x="1399" y="872"/>
                  </a:lnTo>
                  <a:lnTo>
                    <a:pt x="1296" y="376"/>
                  </a:lnTo>
                  <a:lnTo>
                    <a:pt x="1294" y="370"/>
                  </a:lnTo>
                  <a:lnTo>
                    <a:pt x="1293" y="362"/>
                  </a:lnTo>
                  <a:lnTo>
                    <a:pt x="1291" y="353"/>
                  </a:lnTo>
                  <a:lnTo>
                    <a:pt x="1289" y="346"/>
                  </a:lnTo>
                  <a:lnTo>
                    <a:pt x="1289" y="341"/>
                  </a:lnTo>
                  <a:lnTo>
                    <a:pt x="1291" y="329"/>
                  </a:lnTo>
                  <a:lnTo>
                    <a:pt x="1292" y="314"/>
                  </a:lnTo>
                  <a:lnTo>
                    <a:pt x="1293" y="297"/>
                  </a:lnTo>
                  <a:lnTo>
                    <a:pt x="1295" y="279"/>
                  </a:lnTo>
                  <a:lnTo>
                    <a:pt x="1296" y="263"/>
                  </a:lnTo>
                  <a:lnTo>
                    <a:pt x="1297" y="250"/>
                  </a:lnTo>
                  <a:lnTo>
                    <a:pt x="1297" y="240"/>
                  </a:lnTo>
                  <a:lnTo>
                    <a:pt x="1298" y="237"/>
                  </a:lnTo>
                  <a:lnTo>
                    <a:pt x="1297" y="223"/>
                  </a:lnTo>
                  <a:lnTo>
                    <a:pt x="1291" y="210"/>
                  </a:lnTo>
                  <a:lnTo>
                    <a:pt x="1281" y="199"/>
                  </a:lnTo>
                  <a:lnTo>
                    <a:pt x="1270" y="193"/>
                  </a:lnTo>
                  <a:lnTo>
                    <a:pt x="1255" y="191"/>
                  </a:lnTo>
                  <a:lnTo>
                    <a:pt x="1029" y="191"/>
                  </a:lnTo>
                  <a:close/>
                  <a:moveTo>
                    <a:pt x="1631" y="0"/>
                  </a:moveTo>
                  <a:lnTo>
                    <a:pt x="1663" y="4"/>
                  </a:lnTo>
                  <a:lnTo>
                    <a:pt x="1694" y="11"/>
                  </a:lnTo>
                  <a:lnTo>
                    <a:pt x="1722" y="21"/>
                  </a:lnTo>
                  <a:lnTo>
                    <a:pt x="1748" y="36"/>
                  </a:lnTo>
                  <a:lnTo>
                    <a:pt x="1772" y="53"/>
                  </a:lnTo>
                  <a:lnTo>
                    <a:pt x="1793" y="72"/>
                  </a:lnTo>
                  <a:lnTo>
                    <a:pt x="1812" y="92"/>
                  </a:lnTo>
                  <a:lnTo>
                    <a:pt x="1830" y="111"/>
                  </a:lnTo>
                  <a:lnTo>
                    <a:pt x="1845" y="131"/>
                  </a:lnTo>
                  <a:lnTo>
                    <a:pt x="1857" y="151"/>
                  </a:lnTo>
                  <a:lnTo>
                    <a:pt x="1867" y="168"/>
                  </a:lnTo>
                  <a:lnTo>
                    <a:pt x="1875" y="183"/>
                  </a:lnTo>
                  <a:lnTo>
                    <a:pt x="1880" y="194"/>
                  </a:lnTo>
                  <a:lnTo>
                    <a:pt x="1883" y="203"/>
                  </a:lnTo>
                  <a:lnTo>
                    <a:pt x="2279" y="1248"/>
                  </a:lnTo>
                  <a:lnTo>
                    <a:pt x="2283" y="1257"/>
                  </a:lnTo>
                  <a:lnTo>
                    <a:pt x="2283" y="1268"/>
                  </a:lnTo>
                  <a:lnTo>
                    <a:pt x="2281" y="1278"/>
                  </a:lnTo>
                  <a:lnTo>
                    <a:pt x="2277" y="1288"/>
                  </a:lnTo>
                  <a:lnTo>
                    <a:pt x="2270" y="1295"/>
                  </a:lnTo>
                  <a:lnTo>
                    <a:pt x="2259" y="1301"/>
                  </a:lnTo>
                  <a:lnTo>
                    <a:pt x="2244" y="1305"/>
                  </a:lnTo>
                  <a:lnTo>
                    <a:pt x="2225" y="1306"/>
                  </a:lnTo>
                  <a:lnTo>
                    <a:pt x="1983" y="1306"/>
                  </a:lnTo>
                  <a:lnTo>
                    <a:pt x="1964" y="1305"/>
                  </a:lnTo>
                  <a:lnTo>
                    <a:pt x="1947" y="1300"/>
                  </a:lnTo>
                  <a:lnTo>
                    <a:pt x="1935" y="1293"/>
                  </a:lnTo>
                  <a:lnTo>
                    <a:pt x="1924" y="1284"/>
                  </a:lnTo>
                  <a:lnTo>
                    <a:pt x="1916" y="1275"/>
                  </a:lnTo>
                  <a:lnTo>
                    <a:pt x="1911" y="1267"/>
                  </a:lnTo>
                  <a:lnTo>
                    <a:pt x="1906" y="1259"/>
                  </a:lnTo>
                  <a:lnTo>
                    <a:pt x="1904" y="1254"/>
                  </a:lnTo>
                  <a:lnTo>
                    <a:pt x="1903" y="1253"/>
                  </a:lnTo>
                  <a:lnTo>
                    <a:pt x="1726" y="741"/>
                  </a:lnTo>
                  <a:lnTo>
                    <a:pt x="1726" y="740"/>
                  </a:lnTo>
                  <a:lnTo>
                    <a:pt x="1724" y="738"/>
                  </a:lnTo>
                  <a:lnTo>
                    <a:pt x="1722" y="735"/>
                  </a:lnTo>
                  <a:lnTo>
                    <a:pt x="1719" y="731"/>
                  </a:lnTo>
                  <a:lnTo>
                    <a:pt x="1717" y="730"/>
                  </a:lnTo>
                  <a:lnTo>
                    <a:pt x="1714" y="731"/>
                  </a:lnTo>
                  <a:lnTo>
                    <a:pt x="1712" y="736"/>
                  </a:lnTo>
                  <a:lnTo>
                    <a:pt x="1711" y="743"/>
                  </a:lnTo>
                  <a:lnTo>
                    <a:pt x="1710" y="757"/>
                  </a:lnTo>
                  <a:lnTo>
                    <a:pt x="1710" y="785"/>
                  </a:lnTo>
                  <a:lnTo>
                    <a:pt x="1710" y="819"/>
                  </a:lnTo>
                  <a:lnTo>
                    <a:pt x="1710" y="859"/>
                  </a:lnTo>
                  <a:lnTo>
                    <a:pt x="1710" y="902"/>
                  </a:lnTo>
                  <a:lnTo>
                    <a:pt x="1710" y="949"/>
                  </a:lnTo>
                  <a:lnTo>
                    <a:pt x="1710" y="996"/>
                  </a:lnTo>
                  <a:lnTo>
                    <a:pt x="1711" y="1045"/>
                  </a:lnTo>
                  <a:lnTo>
                    <a:pt x="1711" y="1092"/>
                  </a:lnTo>
                  <a:lnTo>
                    <a:pt x="1711" y="1137"/>
                  </a:lnTo>
                  <a:lnTo>
                    <a:pt x="1711" y="1180"/>
                  </a:lnTo>
                  <a:lnTo>
                    <a:pt x="1711" y="1217"/>
                  </a:lnTo>
                  <a:lnTo>
                    <a:pt x="1711" y="1235"/>
                  </a:lnTo>
                  <a:lnTo>
                    <a:pt x="1711" y="1251"/>
                  </a:lnTo>
                  <a:lnTo>
                    <a:pt x="1711" y="1265"/>
                  </a:lnTo>
                  <a:lnTo>
                    <a:pt x="1708" y="1277"/>
                  </a:lnTo>
                  <a:lnTo>
                    <a:pt x="1704" y="1288"/>
                  </a:lnTo>
                  <a:lnTo>
                    <a:pt x="1697" y="1296"/>
                  </a:lnTo>
                  <a:lnTo>
                    <a:pt x="1685" y="1302"/>
                  </a:lnTo>
                  <a:lnTo>
                    <a:pt x="1671" y="1305"/>
                  </a:lnTo>
                  <a:lnTo>
                    <a:pt x="1651" y="1306"/>
                  </a:lnTo>
                  <a:lnTo>
                    <a:pt x="688" y="1306"/>
                  </a:lnTo>
                  <a:lnTo>
                    <a:pt x="671" y="1305"/>
                  </a:lnTo>
                  <a:lnTo>
                    <a:pt x="658" y="1302"/>
                  </a:lnTo>
                  <a:lnTo>
                    <a:pt x="648" y="1296"/>
                  </a:lnTo>
                  <a:lnTo>
                    <a:pt x="641" y="1289"/>
                  </a:lnTo>
                  <a:lnTo>
                    <a:pt x="637" y="1278"/>
                  </a:lnTo>
                  <a:lnTo>
                    <a:pt x="634" y="1267"/>
                  </a:lnTo>
                  <a:lnTo>
                    <a:pt x="632" y="1253"/>
                  </a:lnTo>
                  <a:lnTo>
                    <a:pt x="632" y="1238"/>
                  </a:lnTo>
                  <a:lnTo>
                    <a:pt x="632" y="1202"/>
                  </a:lnTo>
                  <a:lnTo>
                    <a:pt x="632" y="1160"/>
                  </a:lnTo>
                  <a:lnTo>
                    <a:pt x="631" y="1114"/>
                  </a:lnTo>
                  <a:lnTo>
                    <a:pt x="631" y="1065"/>
                  </a:lnTo>
                  <a:lnTo>
                    <a:pt x="631" y="1014"/>
                  </a:lnTo>
                  <a:lnTo>
                    <a:pt x="631" y="964"/>
                  </a:lnTo>
                  <a:lnTo>
                    <a:pt x="631" y="915"/>
                  </a:lnTo>
                  <a:lnTo>
                    <a:pt x="630" y="869"/>
                  </a:lnTo>
                  <a:lnTo>
                    <a:pt x="630" y="827"/>
                  </a:lnTo>
                  <a:lnTo>
                    <a:pt x="630" y="790"/>
                  </a:lnTo>
                  <a:lnTo>
                    <a:pt x="630" y="760"/>
                  </a:lnTo>
                  <a:lnTo>
                    <a:pt x="630" y="744"/>
                  </a:lnTo>
                  <a:lnTo>
                    <a:pt x="627" y="734"/>
                  </a:lnTo>
                  <a:lnTo>
                    <a:pt x="625" y="728"/>
                  </a:lnTo>
                  <a:lnTo>
                    <a:pt x="622" y="727"/>
                  </a:lnTo>
                  <a:lnTo>
                    <a:pt x="619" y="729"/>
                  </a:lnTo>
                  <a:lnTo>
                    <a:pt x="616" y="734"/>
                  </a:lnTo>
                  <a:lnTo>
                    <a:pt x="613" y="739"/>
                  </a:lnTo>
                  <a:lnTo>
                    <a:pt x="611" y="744"/>
                  </a:lnTo>
                  <a:lnTo>
                    <a:pt x="609" y="749"/>
                  </a:lnTo>
                  <a:lnTo>
                    <a:pt x="606" y="753"/>
                  </a:lnTo>
                  <a:lnTo>
                    <a:pt x="606" y="755"/>
                  </a:lnTo>
                  <a:lnTo>
                    <a:pt x="418" y="1260"/>
                  </a:lnTo>
                  <a:lnTo>
                    <a:pt x="417" y="1262"/>
                  </a:lnTo>
                  <a:lnTo>
                    <a:pt x="414" y="1268"/>
                  </a:lnTo>
                  <a:lnTo>
                    <a:pt x="410" y="1275"/>
                  </a:lnTo>
                  <a:lnTo>
                    <a:pt x="402" y="1283"/>
                  </a:lnTo>
                  <a:lnTo>
                    <a:pt x="393" y="1292"/>
                  </a:lnTo>
                  <a:lnTo>
                    <a:pt x="381" y="1300"/>
                  </a:lnTo>
                  <a:lnTo>
                    <a:pt x="366" y="1305"/>
                  </a:lnTo>
                  <a:lnTo>
                    <a:pt x="348" y="1306"/>
                  </a:lnTo>
                  <a:lnTo>
                    <a:pt x="55" y="1306"/>
                  </a:lnTo>
                  <a:lnTo>
                    <a:pt x="38" y="1305"/>
                  </a:lnTo>
                  <a:lnTo>
                    <a:pt x="23" y="1301"/>
                  </a:lnTo>
                  <a:lnTo>
                    <a:pt x="13" y="1295"/>
                  </a:lnTo>
                  <a:lnTo>
                    <a:pt x="5" y="1288"/>
                  </a:lnTo>
                  <a:lnTo>
                    <a:pt x="2" y="1278"/>
                  </a:lnTo>
                  <a:lnTo>
                    <a:pt x="0" y="1268"/>
                  </a:lnTo>
                  <a:lnTo>
                    <a:pt x="2" y="1257"/>
                  </a:lnTo>
                  <a:lnTo>
                    <a:pt x="4" y="1248"/>
                  </a:lnTo>
                  <a:lnTo>
                    <a:pt x="400" y="203"/>
                  </a:lnTo>
                  <a:lnTo>
                    <a:pt x="403" y="195"/>
                  </a:lnTo>
                  <a:lnTo>
                    <a:pt x="407" y="185"/>
                  </a:lnTo>
                  <a:lnTo>
                    <a:pt x="413" y="171"/>
                  </a:lnTo>
                  <a:lnTo>
                    <a:pt x="421" y="155"/>
                  </a:lnTo>
                  <a:lnTo>
                    <a:pt x="430" y="139"/>
                  </a:lnTo>
                  <a:lnTo>
                    <a:pt x="442" y="121"/>
                  </a:lnTo>
                  <a:lnTo>
                    <a:pt x="457" y="102"/>
                  </a:lnTo>
                  <a:lnTo>
                    <a:pt x="472" y="83"/>
                  </a:lnTo>
                  <a:lnTo>
                    <a:pt x="490" y="65"/>
                  </a:lnTo>
                  <a:lnTo>
                    <a:pt x="511" y="49"/>
                  </a:lnTo>
                  <a:lnTo>
                    <a:pt x="534" y="33"/>
                  </a:lnTo>
                  <a:lnTo>
                    <a:pt x="559" y="20"/>
                  </a:lnTo>
                  <a:lnTo>
                    <a:pt x="588" y="11"/>
                  </a:lnTo>
                  <a:lnTo>
                    <a:pt x="619" y="5"/>
                  </a:lnTo>
                  <a:lnTo>
                    <a:pt x="653" y="3"/>
                  </a:lnTo>
                  <a:lnTo>
                    <a:pt x="686" y="3"/>
                  </a:lnTo>
                  <a:lnTo>
                    <a:pt x="693" y="3"/>
                  </a:lnTo>
                  <a:lnTo>
                    <a:pt x="708" y="3"/>
                  </a:lnTo>
                  <a:lnTo>
                    <a:pt x="729" y="3"/>
                  </a:lnTo>
                  <a:lnTo>
                    <a:pt x="757" y="3"/>
                  </a:lnTo>
                  <a:lnTo>
                    <a:pt x="790" y="2"/>
                  </a:lnTo>
                  <a:lnTo>
                    <a:pt x="829" y="2"/>
                  </a:lnTo>
                  <a:lnTo>
                    <a:pt x="870" y="2"/>
                  </a:lnTo>
                  <a:lnTo>
                    <a:pt x="917" y="2"/>
                  </a:lnTo>
                  <a:lnTo>
                    <a:pt x="965" y="2"/>
                  </a:lnTo>
                  <a:lnTo>
                    <a:pt x="1016" y="2"/>
                  </a:lnTo>
                  <a:lnTo>
                    <a:pt x="1069" y="2"/>
                  </a:lnTo>
                  <a:lnTo>
                    <a:pt x="1123" y="2"/>
                  </a:lnTo>
                  <a:lnTo>
                    <a:pt x="1177" y="2"/>
                  </a:lnTo>
                  <a:lnTo>
                    <a:pt x="1232" y="2"/>
                  </a:lnTo>
                  <a:lnTo>
                    <a:pt x="1284" y="2"/>
                  </a:lnTo>
                  <a:lnTo>
                    <a:pt x="1337" y="2"/>
                  </a:lnTo>
                  <a:lnTo>
                    <a:pt x="1386" y="2"/>
                  </a:lnTo>
                  <a:lnTo>
                    <a:pt x="1433" y="2"/>
                  </a:lnTo>
                  <a:lnTo>
                    <a:pt x="1476" y="2"/>
                  </a:lnTo>
                  <a:lnTo>
                    <a:pt x="1516" y="0"/>
                  </a:lnTo>
                  <a:lnTo>
                    <a:pt x="1550" y="0"/>
                  </a:lnTo>
                  <a:lnTo>
                    <a:pt x="1581" y="0"/>
                  </a:lnTo>
                  <a:lnTo>
                    <a:pt x="1604" y="0"/>
                  </a:lnTo>
                  <a:lnTo>
                    <a:pt x="1620" y="0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49" name="Freeform 144">
            <a:extLst>
              <a:ext uri="{FF2B5EF4-FFF2-40B4-BE49-F238E27FC236}">
                <a16:creationId xmlns:a16="http://schemas.microsoft.com/office/drawing/2014/main" id="{948AFB15-FC46-3BA3-AFA0-7D483FBC864E}"/>
              </a:ext>
            </a:extLst>
          </p:cNvPr>
          <p:cNvSpPr>
            <a:spLocks noEditPoints="1"/>
          </p:cNvSpPr>
          <p:nvPr/>
        </p:nvSpPr>
        <p:spPr bwMode="auto">
          <a:xfrm>
            <a:off x="6384032" y="3886895"/>
            <a:ext cx="583608" cy="605180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sz="2400">
              <a:solidFill>
                <a:srgbClr val="002F51"/>
              </a:solidFill>
              <a:latin typeface="Arial" panose="020B0604020202020204"/>
            </a:endParaRPr>
          </a:p>
        </p:txBody>
      </p:sp>
      <p:grpSp>
        <p:nvGrpSpPr>
          <p:cNvPr id="50" name="Group 1060">
            <a:extLst>
              <a:ext uri="{FF2B5EF4-FFF2-40B4-BE49-F238E27FC236}">
                <a16:creationId xmlns:a16="http://schemas.microsoft.com/office/drawing/2014/main" id="{A303D941-25CA-8720-1DAA-5686FA062936}"/>
              </a:ext>
            </a:extLst>
          </p:cNvPr>
          <p:cNvGrpSpPr/>
          <p:nvPr/>
        </p:nvGrpSpPr>
        <p:grpSpPr>
          <a:xfrm>
            <a:off x="6384033" y="5427805"/>
            <a:ext cx="535305" cy="492443"/>
            <a:chOff x="2543175" y="1997075"/>
            <a:chExt cx="387350" cy="487363"/>
          </a:xfrm>
          <a:solidFill>
            <a:schemeClr val="accent2"/>
          </a:solidFill>
        </p:grpSpPr>
        <p:sp>
          <p:nvSpPr>
            <p:cNvPr id="51" name="Freeform 375">
              <a:extLst>
                <a:ext uri="{FF2B5EF4-FFF2-40B4-BE49-F238E27FC236}">
                  <a16:creationId xmlns:a16="http://schemas.microsoft.com/office/drawing/2014/main" id="{1F3E081D-370C-5033-9AEB-C4E25AEB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1997075"/>
              <a:ext cx="184150" cy="234950"/>
            </a:xfrm>
            <a:custGeom>
              <a:avLst/>
              <a:gdLst>
                <a:gd name="T0" fmla="*/ 513 w 1041"/>
                <a:gd name="T1" fmla="*/ 1 h 1338"/>
                <a:gd name="T2" fmla="*/ 527 w 1041"/>
                <a:gd name="T3" fmla="*/ 1 h 1338"/>
                <a:gd name="T4" fmla="*/ 549 w 1041"/>
                <a:gd name="T5" fmla="*/ 1 h 1338"/>
                <a:gd name="T6" fmla="*/ 581 w 1041"/>
                <a:gd name="T7" fmla="*/ 3 h 1338"/>
                <a:gd name="T8" fmla="*/ 622 w 1041"/>
                <a:gd name="T9" fmla="*/ 8 h 1338"/>
                <a:gd name="T10" fmla="*/ 668 w 1041"/>
                <a:gd name="T11" fmla="*/ 18 h 1338"/>
                <a:gd name="T12" fmla="*/ 719 w 1041"/>
                <a:gd name="T13" fmla="*/ 34 h 1338"/>
                <a:gd name="T14" fmla="*/ 772 w 1041"/>
                <a:gd name="T15" fmla="*/ 57 h 1338"/>
                <a:gd name="T16" fmla="*/ 825 w 1041"/>
                <a:gd name="T17" fmla="*/ 88 h 1338"/>
                <a:gd name="T18" fmla="*/ 877 w 1041"/>
                <a:gd name="T19" fmla="*/ 129 h 1338"/>
                <a:gd name="T20" fmla="*/ 925 w 1041"/>
                <a:gd name="T21" fmla="*/ 182 h 1338"/>
                <a:gd name="T22" fmla="*/ 967 w 1041"/>
                <a:gd name="T23" fmla="*/ 247 h 1338"/>
                <a:gd name="T24" fmla="*/ 1000 w 1041"/>
                <a:gd name="T25" fmla="*/ 326 h 1338"/>
                <a:gd name="T26" fmla="*/ 1024 w 1041"/>
                <a:gd name="T27" fmla="*/ 419 h 1338"/>
                <a:gd name="T28" fmla="*/ 1036 w 1041"/>
                <a:gd name="T29" fmla="*/ 530 h 1338"/>
                <a:gd name="T30" fmla="*/ 1037 w 1041"/>
                <a:gd name="T31" fmla="*/ 538 h 1338"/>
                <a:gd name="T32" fmla="*/ 1039 w 1041"/>
                <a:gd name="T33" fmla="*/ 561 h 1338"/>
                <a:gd name="T34" fmla="*/ 1040 w 1041"/>
                <a:gd name="T35" fmla="*/ 596 h 1338"/>
                <a:gd name="T36" fmla="*/ 1041 w 1041"/>
                <a:gd name="T37" fmla="*/ 642 h 1338"/>
                <a:gd name="T38" fmla="*/ 1039 w 1041"/>
                <a:gd name="T39" fmla="*/ 697 h 1338"/>
                <a:gd name="T40" fmla="*/ 1035 w 1041"/>
                <a:gd name="T41" fmla="*/ 760 h 1338"/>
                <a:gd name="T42" fmla="*/ 1027 w 1041"/>
                <a:gd name="T43" fmla="*/ 826 h 1338"/>
                <a:gd name="T44" fmla="*/ 1014 w 1041"/>
                <a:gd name="T45" fmla="*/ 896 h 1338"/>
                <a:gd name="T46" fmla="*/ 995 w 1041"/>
                <a:gd name="T47" fmla="*/ 967 h 1338"/>
                <a:gd name="T48" fmla="*/ 969 w 1041"/>
                <a:gd name="T49" fmla="*/ 1037 h 1338"/>
                <a:gd name="T50" fmla="*/ 936 w 1041"/>
                <a:gd name="T51" fmla="*/ 1104 h 1338"/>
                <a:gd name="T52" fmla="*/ 895 w 1041"/>
                <a:gd name="T53" fmla="*/ 1166 h 1338"/>
                <a:gd name="T54" fmla="*/ 844 w 1041"/>
                <a:gd name="T55" fmla="*/ 1222 h 1338"/>
                <a:gd name="T56" fmla="*/ 781 w 1041"/>
                <a:gd name="T57" fmla="*/ 1269 h 1338"/>
                <a:gd name="T58" fmla="*/ 708 w 1041"/>
                <a:gd name="T59" fmla="*/ 1305 h 1338"/>
                <a:gd name="T60" fmla="*/ 623 w 1041"/>
                <a:gd name="T61" fmla="*/ 1329 h 1338"/>
                <a:gd name="T62" fmla="*/ 524 w 1041"/>
                <a:gd name="T63" fmla="*/ 1338 h 1338"/>
                <a:gd name="T64" fmla="*/ 465 w 1041"/>
                <a:gd name="T65" fmla="*/ 1335 h 1338"/>
                <a:gd name="T66" fmla="*/ 374 w 1041"/>
                <a:gd name="T67" fmla="*/ 1319 h 1338"/>
                <a:gd name="T68" fmla="*/ 294 w 1041"/>
                <a:gd name="T69" fmla="*/ 1289 h 1338"/>
                <a:gd name="T70" fmla="*/ 227 w 1041"/>
                <a:gd name="T71" fmla="*/ 1246 h 1338"/>
                <a:gd name="T72" fmla="*/ 170 w 1041"/>
                <a:gd name="T73" fmla="*/ 1195 h 1338"/>
                <a:gd name="T74" fmla="*/ 124 w 1041"/>
                <a:gd name="T75" fmla="*/ 1136 h 1338"/>
                <a:gd name="T76" fmla="*/ 87 w 1041"/>
                <a:gd name="T77" fmla="*/ 1071 h 1338"/>
                <a:gd name="T78" fmla="*/ 57 w 1041"/>
                <a:gd name="T79" fmla="*/ 1003 h 1338"/>
                <a:gd name="T80" fmla="*/ 35 w 1041"/>
                <a:gd name="T81" fmla="*/ 931 h 1338"/>
                <a:gd name="T82" fmla="*/ 20 w 1041"/>
                <a:gd name="T83" fmla="*/ 861 h 1338"/>
                <a:gd name="T84" fmla="*/ 9 w 1041"/>
                <a:gd name="T85" fmla="*/ 793 h 1338"/>
                <a:gd name="T86" fmla="*/ 3 w 1041"/>
                <a:gd name="T87" fmla="*/ 728 h 1338"/>
                <a:gd name="T88" fmla="*/ 0 w 1041"/>
                <a:gd name="T89" fmla="*/ 669 h 1338"/>
                <a:gd name="T90" fmla="*/ 0 w 1041"/>
                <a:gd name="T91" fmla="*/ 618 h 1338"/>
                <a:gd name="T92" fmla="*/ 1 w 1041"/>
                <a:gd name="T93" fmla="*/ 577 h 1338"/>
                <a:gd name="T94" fmla="*/ 3 w 1041"/>
                <a:gd name="T95" fmla="*/ 548 h 1338"/>
                <a:gd name="T96" fmla="*/ 4 w 1041"/>
                <a:gd name="T97" fmla="*/ 532 h 1338"/>
                <a:gd name="T98" fmla="*/ 9 w 1041"/>
                <a:gd name="T99" fmla="*/ 473 h 1338"/>
                <a:gd name="T100" fmla="*/ 27 w 1041"/>
                <a:gd name="T101" fmla="*/ 370 h 1338"/>
                <a:gd name="T102" fmla="*/ 56 w 1041"/>
                <a:gd name="T103" fmla="*/ 285 h 1338"/>
                <a:gd name="T104" fmla="*/ 94 w 1041"/>
                <a:gd name="T105" fmla="*/ 213 h 1338"/>
                <a:gd name="T106" fmla="*/ 139 w 1041"/>
                <a:gd name="T107" fmla="*/ 155 h 1338"/>
                <a:gd name="T108" fmla="*/ 188 w 1041"/>
                <a:gd name="T109" fmla="*/ 107 h 1338"/>
                <a:gd name="T110" fmla="*/ 242 w 1041"/>
                <a:gd name="T111" fmla="*/ 71 h 1338"/>
                <a:gd name="T112" fmla="*/ 295 w 1041"/>
                <a:gd name="T113" fmla="*/ 44 h 1338"/>
                <a:gd name="T114" fmla="*/ 347 w 1041"/>
                <a:gd name="T115" fmla="*/ 25 h 1338"/>
                <a:gd name="T116" fmla="*/ 396 w 1041"/>
                <a:gd name="T117" fmla="*/ 12 h 1338"/>
                <a:gd name="T118" fmla="*/ 440 w 1041"/>
                <a:gd name="T119" fmla="*/ 5 h 1338"/>
                <a:gd name="T120" fmla="*/ 476 w 1041"/>
                <a:gd name="T121" fmla="*/ 1 h 1338"/>
                <a:gd name="T122" fmla="*/ 504 w 1041"/>
                <a:gd name="T12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1" h="1338">
                  <a:moveTo>
                    <a:pt x="504" y="0"/>
                  </a:moveTo>
                  <a:lnTo>
                    <a:pt x="513" y="1"/>
                  </a:lnTo>
                  <a:lnTo>
                    <a:pt x="520" y="1"/>
                  </a:lnTo>
                  <a:lnTo>
                    <a:pt x="527" y="1"/>
                  </a:lnTo>
                  <a:lnTo>
                    <a:pt x="537" y="0"/>
                  </a:lnTo>
                  <a:lnTo>
                    <a:pt x="549" y="1"/>
                  </a:lnTo>
                  <a:lnTo>
                    <a:pt x="564" y="1"/>
                  </a:lnTo>
                  <a:lnTo>
                    <a:pt x="581" y="3"/>
                  </a:lnTo>
                  <a:lnTo>
                    <a:pt x="600" y="5"/>
                  </a:lnTo>
                  <a:lnTo>
                    <a:pt x="622" y="8"/>
                  </a:lnTo>
                  <a:lnTo>
                    <a:pt x="644" y="12"/>
                  </a:lnTo>
                  <a:lnTo>
                    <a:pt x="668" y="18"/>
                  </a:lnTo>
                  <a:lnTo>
                    <a:pt x="693" y="25"/>
                  </a:lnTo>
                  <a:lnTo>
                    <a:pt x="719" y="34"/>
                  </a:lnTo>
                  <a:lnTo>
                    <a:pt x="745" y="44"/>
                  </a:lnTo>
                  <a:lnTo>
                    <a:pt x="772" y="57"/>
                  </a:lnTo>
                  <a:lnTo>
                    <a:pt x="799" y="71"/>
                  </a:lnTo>
                  <a:lnTo>
                    <a:pt x="825" y="88"/>
                  </a:lnTo>
                  <a:lnTo>
                    <a:pt x="852" y="107"/>
                  </a:lnTo>
                  <a:lnTo>
                    <a:pt x="877" y="129"/>
                  </a:lnTo>
                  <a:lnTo>
                    <a:pt x="902" y="155"/>
                  </a:lnTo>
                  <a:lnTo>
                    <a:pt x="925" y="182"/>
                  </a:lnTo>
                  <a:lnTo>
                    <a:pt x="947" y="213"/>
                  </a:lnTo>
                  <a:lnTo>
                    <a:pt x="967" y="247"/>
                  </a:lnTo>
                  <a:lnTo>
                    <a:pt x="985" y="285"/>
                  </a:lnTo>
                  <a:lnTo>
                    <a:pt x="1000" y="326"/>
                  </a:lnTo>
                  <a:lnTo>
                    <a:pt x="1014" y="370"/>
                  </a:lnTo>
                  <a:lnTo>
                    <a:pt x="1024" y="419"/>
                  </a:lnTo>
                  <a:lnTo>
                    <a:pt x="1032" y="473"/>
                  </a:lnTo>
                  <a:lnTo>
                    <a:pt x="1036" y="530"/>
                  </a:lnTo>
                  <a:lnTo>
                    <a:pt x="1036" y="532"/>
                  </a:lnTo>
                  <a:lnTo>
                    <a:pt x="1037" y="538"/>
                  </a:lnTo>
                  <a:lnTo>
                    <a:pt x="1038" y="548"/>
                  </a:lnTo>
                  <a:lnTo>
                    <a:pt x="1039" y="561"/>
                  </a:lnTo>
                  <a:lnTo>
                    <a:pt x="1039" y="577"/>
                  </a:lnTo>
                  <a:lnTo>
                    <a:pt x="1040" y="596"/>
                  </a:lnTo>
                  <a:lnTo>
                    <a:pt x="1041" y="618"/>
                  </a:lnTo>
                  <a:lnTo>
                    <a:pt x="1041" y="642"/>
                  </a:lnTo>
                  <a:lnTo>
                    <a:pt x="1040" y="668"/>
                  </a:lnTo>
                  <a:lnTo>
                    <a:pt x="1039" y="697"/>
                  </a:lnTo>
                  <a:lnTo>
                    <a:pt x="1037" y="728"/>
                  </a:lnTo>
                  <a:lnTo>
                    <a:pt x="1035" y="760"/>
                  </a:lnTo>
                  <a:lnTo>
                    <a:pt x="1031" y="792"/>
                  </a:lnTo>
                  <a:lnTo>
                    <a:pt x="1027" y="826"/>
                  </a:lnTo>
                  <a:lnTo>
                    <a:pt x="1021" y="861"/>
                  </a:lnTo>
                  <a:lnTo>
                    <a:pt x="1014" y="896"/>
                  </a:lnTo>
                  <a:lnTo>
                    <a:pt x="1005" y="931"/>
                  </a:lnTo>
                  <a:lnTo>
                    <a:pt x="995" y="967"/>
                  </a:lnTo>
                  <a:lnTo>
                    <a:pt x="983" y="1003"/>
                  </a:lnTo>
                  <a:lnTo>
                    <a:pt x="969" y="1037"/>
                  </a:lnTo>
                  <a:lnTo>
                    <a:pt x="954" y="1071"/>
                  </a:lnTo>
                  <a:lnTo>
                    <a:pt x="936" y="1104"/>
                  </a:lnTo>
                  <a:lnTo>
                    <a:pt x="917" y="1136"/>
                  </a:lnTo>
                  <a:lnTo>
                    <a:pt x="895" y="1166"/>
                  </a:lnTo>
                  <a:lnTo>
                    <a:pt x="870" y="1195"/>
                  </a:lnTo>
                  <a:lnTo>
                    <a:pt x="844" y="1222"/>
                  </a:lnTo>
                  <a:lnTo>
                    <a:pt x="813" y="1246"/>
                  </a:lnTo>
                  <a:lnTo>
                    <a:pt x="781" y="1269"/>
                  </a:lnTo>
                  <a:lnTo>
                    <a:pt x="746" y="1289"/>
                  </a:lnTo>
                  <a:lnTo>
                    <a:pt x="708" y="1305"/>
                  </a:lnTo>
                  <a:lnTo>
                    <a:pt x="667" y="1319"/>
                  </a:lnTo>
                  <a:lnTo>
                    <a:pt x="623" y="1329"/>
                  </a:lnTo>
                  <a:lnTo>
                    <a:pt x="575" y="1335"/>
                  </a:lnTo>
                  <a:lnTo>
                    <a:pt x="524" y="1338"/>
                  </a:lnTo>
                  <a:lnTo>
                    <a:pt x="516" y="1338"/>
                  </a:lnTo>
                  <a:lnTo>
                    <a:pt x="465" y="1335"/>
                  </a:lnTo>
                  <a:lnTo>
                    <a:pt x="418" y="1329"/>
                  </a:lnTo>
                  <a:lnTo>
                    <a:pt x="374" y="1319"/>
                  </a:lnTo>
                  <a:lnTo>
                    <a:pt x="332" y="1305"/>
                  </a:lnTo>
                  <a:lnTo>
                    <a:pt x="294" y="1289"/>
                  </a:lnTo>
                  <a:lnTo>
                    <a:pt x="259" y="1269"/>
                  </a:lnTo>
                  <a:lnTo>
                    <a:pt x="227" y="1246"/>
                  </a:lnTo>
                  <a:lnTo>
                    <a:pt x="197" y="1222"/>
                  </a:lnTo>
                  <a:lnTo>
                    <a:pt x="170" y="1195"/>
                  </a:lnTo>
                  <a:lnTo>
                    <a:pt x="146" y="1166"/>
                  </a:lnTo>
                  <a:lnTo>
                    <a:pt x="124" y="1136"/>
                  </a:lnTo>
                  <a:lnTo>
                    <a:pt x="104" y="1104"/>
                  </a:lnTo>
                  <a:lnTo>
                    <a:pt x="87" y="1071"/>
                  </a:lnTo>
                  <a:lnTo>
                    <a:pt x="71" y="1038"/>
                  </a:lnTo>
                  <a:lnTo>
                    <a:pt x="57" y="1003"/>
                  </a:lnTo>
                  <a:lnTo>
                    <a:pt x="46" y="967"/>
                  </a:lnTo>
                  <a:lnTo>
                    <a:pt x="35" y="931"/>
                  </a:lnTo>
                  <a:lnTo>
                    <a:pt x="27" y="896"/>
                  </a:lnTo>
                  <a:lnTo>
                    <a:pt x="20" y="861"/>
                  </a:lnTo>
                  <a:lnTo>
                    <a:pt x="14" y="827"/>
                  </a:lnTo>
                  <a:lnTo>
                    <a:pt x="9" y="793"/>
                  </a:lnTo>
                  <a:lnTo>
                    <a:pt x="6" y="760"/>
                  </a:lnTo>
                  <a:lnTo>
                    <a:pt x="3" y="728"/>
                  </a:lnTo>
                  <a:lnTo>
                    <a:pt x="1" y="697"/>
                  </a:lnTo>
                  <a:lnTo>
                    <a:pt x="0" y="669"/>
                  </a:lnTo>
                  <a:lnTo>
                    <a:pt x="0" y="642"/>
                  </a:lnTo>
                  <a:lnTo>
                    <a:pt x="0" y="618"/>
                  </a:lnTo>
                  <a:lnTo>
                    <a:pt x="0" y="596"/>
                  </a:lnTo>
                  <a:lnTo>
                    <a:pt x="1" y="577"/>
                  </a:lnTo>
                  <a:lnTo>
                    <a:pt x="2" y="561"/>
                  </a:lnTo>
                  <a:lnTo>
                    <a:pt x="3" y="548"/>
                  </a:lnTo>
                  <a:lnTo>
                    <a:pt x="3" y="538"/>
                  </a:lnTo>
                  <a:lnTo>
                    <a:pt x="4" y="532"/>
                  </a:lnTo>
                  <a:lnTo>
                    <a:pt x="4" y="530"/>
                  </a:lnTo>
                  <a:lnTo>
                    <a:pt x="9" y="473"/>
                  </a:lnTo>
                  <a:lnTo>
                    <a:pt x="16" y="419"/>
                  </a:lnTo>
                  <a:lnTo>
                    <a:pt x="27" y="370"/>
                  </a:lnTo>
                  <a:lnTo>
                    <a:pt x="40" y="326"/>
                  </a:lnTo>
                  <a:lnTo>
                    <a:pt x="56" y="285"/>
                  </a:lnTo>
                  <a:lnTo>
                    <a:pt x="74" y="247"/>
                  </a:lnTo>
                  <a:lnTo>
                    <a:pt x="94" y="213"/>
                  </a:lnTo>
                  <a:lnTo>
                    <a:pt x="115" y="182"/>
                  </a:lnTo>
                  <a:lnTo>
                    <a:pt x="139" y="155"/>
                  </a:lnTo>
                  <a:lnTo>
                    <a:pt x="163" y="129"/>
                  </a:lnTo>
                  <a:lnTo>
                    <a:pt x="188" y="107"/>
                  </a:lnTo>
                  <a:lnTo>
                    <a:pt x="215" y="88"/>
                  </a:lnTo>
                  <a:lnTo>
                    <a:pt x="242" y="71"/>
                  </a:lnTo>
                  <a:lnTo>
                    <a:pt x="268" y="57"/>
                  </a:lnTo>
                  <a:lnTo>
                    <a:pt x="295" y="44"/>
                  </a:lnTo>
                  <a:lnTo>
                    <a:pt x="321" y="34"/>
                  </a:lnTo>
                  <a:lnTo>
                    <a:pt x="347" y="25"/>
                  </a:lnTo>
                  <a:lnTo>
                    <a:pt x="372" y="18"/>
                  </a:lnTo>
                  <a:lnTo>
                    <a:pt x="396" y="12"/>
                  </a:lnTo>
                  <a:lnTo>
                    <a:pt x="419" y="8"/>
                  </a:lnTo>
                  <a:lnTo>
                    <a:pt x="440" y="5"/>
                  </a:lnTo>
                  <a:lnTo>
                    <a:pt x="459" y="3"/>
                  </a:lnTo>
                  <a:lnTo>
                    <a:pt x="476" y="1"/>
                  </a:lnTo>
                  <a:lnTo>
                    <a:pt x="491" y="1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52" name="Freeform 376">
              <a:extLst>
                <a:ext uri="{FF2B5EF4-FFF2-40B4-BE49-F238E27FC236}">
                  <a16:creationId xmlns:a16="http://schemas.microsoft.com/office/drawing/2014/main" id="{C3FBAE23-0D50-34D4-1A7A-C950D134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5" y="2259013"/>
              <a:ext cx="387350" cy="225425"/>
            </a:xfrm>
            <a:custGeom>
              <a:avLst/>
              <a:gdLst>
                <a:gd name="T0" fmla="*/ 1098 w 2194"/>
                <a:gd name="T1" fmla="*/ 0 h 1279"/>
                <a:gd name="T2" fmla="*/ 1113 w 2194"/>
                <a:gd name="T3" fmla="*/ 1 h 1279"/>
                <a:gd name="T4" fmla="*/ 1132 w 2194"/>
                <a:gd name="T5" fmla="*/ 3 h 1279"/>
                <a:gd name="T6" fmla="*/ 1155 w 2194"/>
                <a:gd name="T7" fmla="*/ 7 h 1279"/>
                <a:gd name="T8" fmla="*/ 1179 w 2194"/>
                <a:gd name="T9" fmla="*/ 15 h 1279"/>
                <a:gd name="T10" fmla="*/ 1202 w 2194"/>
                <a:gd name="T11" fmla="*/ 28 h 1279"/>
                <a:gd name="T12" fmla="*/ 1222 w 2194"/>
                <a:gd name="T13" fmla="*/ 45 h 1279"/>
                <a:gd name="T14" fmla="*/ 1237 w 2194"/>
                <a:gd name="T15" fmla="*/ 70 h 1279"/>
                <a:gd name="T16" fmla="*/ 1244 w 2194"/>
                <a:gd name="T17" fmla="*/ 101 h 1279"/>
                <a:gd name="T18" fmla="*/ 1242 w 2194"/>
                <a:gd name="T19" fmla="*/ 140 h 1279"/>
                <a:gd name="T20" fmla="*/ 1228 w 2194"/>
                <a:gd name="T21" fmla="*/ 187 h 1279"/>
                <a:gd name="T22" fmla="*/ 1199 w 2194"/>
                <a:gd name="T23" fmla="*/ 245 h 1279"/>
                <a:gd name="T24" fmla="*/ 1155 w 2194"/>
                <a:gd name="T25" fmla="*/ 314 h 1279"/>
                <a:gd name="T26" fmla="*/ 1485 w 2194"/>
                <a:gd name="T27" fmla="*/ 1 h 1279"/>
                <a:gd name="T28" fmla="*/ 1494 w 2194"/>
                <a:gd name="T29" fmla="*/ 5 h 1279"/>
                <a:gd name="T30" fmla="*/ 1520 w 2194"/>
                <a:gd name="T31" fmla="*/ 18 h 1279"/>
                <a:gd name="T32" fmla="*/ 1561 w 2194"/>
                <a:gd name="T33" fmla="*/ 39 h 1279"/>
                <a:gd name="T34" fmla="*/ 1614 w 2194"/>
                <a:gd name="T35" fmla="*/ 67 h 1279"/>
                <a:gd name="T36" fmla="*/ 1677 w 2194"/>
                <a:gd name="T37" fmla="*/ 101 h 1279"/>
                <a:gd name="T38" fmla="*/ 1748 w 2194"/>
                <a:gd name="T39" fmla="*/ 139 h 1279"/>
                <a:gd name="T40" fmla="*/ 1824 w 2194"/>
                <a:gd name="T41" fmla="*/ 181 h 1279"/>
                <a:gd name="T42" fmla="*/ 1902 w 2194"/>
                <a:gd name="T43" fmla="*/ 227 h 1279"/>
                <a:gd name="T44" fmla="*/ 1980 w 2194"/>
                <a:gd name="T45" fmla="*/ 275 h 1279"/>
                <a:gd name="T46" fmla="*/ 2064 w 2194"/>
                <a:gd name="T47" fmla="*/ 338 h 1279"/>
                <a:gd name="T48" fmla="*/ 2122 w 2194"/>
                <a:gd name="T49" fmla="*/ 402 h 1279"/>
                <a:gd name="T50" fmla="*/ 2160 w 2194"/>
                <a:gd name="T51" fmla="*/ 472 h 1279"/>
                <a:gd name="T52" fmla="*/ 2182 w 2194"/>
                <a:gd name="T53" fmla="*/ 548 h 1279"/>
                <a:gd name="T54" fmla="*/ 2192 w 2194"/>
                <a:gd name="T55" fmla="*/ 633 h 1279"/>
                <a:gd name="T56" fmla="*/ 2194 w 2194"/>
                <a:gd name="T57" fmla="*/ 1279 h 1279"/>
                <a:gd name="T58" fmla="*/ 0 w 2194"/>
                <a:gd name="T59" fmla="*/ 679 h 1279"/>
                <a:gd name="T60" fmla="*/ 6 w 2194"/>
                <a:gd name="T61" fmla="*/ 589 h 1279"/>
                <a:gd name="T62" fmla="*/ 22 w 2194"/>
                <a:gd name="T63" fmla="*/ 509 h 1279"/>
                <a:gd name="T64" fmla="*/ 52 w 2194"/>
                <a:gd name="T65" fmla="*/ 436 h 1279"/>
                <a:gd name="T66" fmla="*/ 99 w 2194"/>
                <a:gd name="T67" fmla="*/ 369 h 1279"/>
                <a:gd name="T68" fmla="*/ 170 w 2194"/>
                <a:gd name="T69" fmla="*/ 306 h 1279"/>
                <a:gd name="T70" fmla="*/ 254 w 2194"/>
                <a:gd name="T71" fmla="*/ 251 h 1279"/>
                <a:gd name="T72" fmla="*/ 332 w 2194"/>
                <a:gd name="T73" fmla="*/ 204 h 1279"/>
                <a:gd name="T74" fmla="*/ 409 w 2194"/>
                <a:gd name="T75" fmla="*/ 160 h 1279"/>
                <a:gd name="T76" fmla="*/ 483 w 2194"/>
                <a:gd name="T77" fmla="*/ 119 h 1279"/>
                <a:gd name="T78" fmla="*/ 550 w 2194"/>
                <a:gd name="T79" fmla="*/ 83 h 1279"/>
                <a:gd name="T80" fmla="*/ 608 w 2194"/>
                <a:gd name="T81" fmla="*/ 53 h 1279"/>
                <a:gd name="T82" fmla="*/ 656 w 2194"/>
                <a:gd name="T83" fmla="*/ 28 h 1279"/>
                <a:gd name="T84" fmla="*/ 689 w 2194"/>
                <a:gd name="T85" fmla="*/ 11 h 1279"/>
                <a:gd name="T86" fmla="*/ 707 w 2194"/>
                <a:gd name="T87" fmla="*/ 2 h 1279"/>
                <a:gd name="T88" fmla="*/ 918 w 2194"/>
                <a:gd name="T89" fmla="*/ 660 h 1279"/>
                <a:gd name="T90" fmla="*/ 1015 w 2194"/>
                <a:gd name="T91" fmla="*/ 278 h 1279"/>
                <a:gd name="T92" fmla="*/ 979 w 2194"/>
                <a:gd name="T93" fmla="*/ 215 h 1279"/>
                <a:gd name="T94" fmla="*/ 958 w 2194"/>
                <a:gd name="T95" fmla="*/ 162 h 1279"/>
                <a:gd name="T96" fmla="*/ 950 w 2194"/>
                <a:gd name="T97" fmla="*/ 119 h 1279"/>
                <a:gd name="T98" fmla="*/ 953 w 2194"/>
                <a:gd name="T99" fmla="*/ 84 h 1279"/>
                <a:gd name="T100" fmla="*/ 964 w 2194"/>
                <a:gd name="T101" fmla="*/ 57 h 1279"/>
                <a:gd name="T102" fmla="*/ 982 w 2194"/>
                <a:gd name="T103" fmla="*/ 36 h 1279"/>
                <a:gd name="T104" fmla="*/ 1004 w 2194"/>
                <a:gd name="T105" fmla="*/ 21 h 1279"/>
                <a:gd name="T106" fmla="*/ 1028 w 2194"/>
                <a:gd name="T107" fmla="*/ 11 h 1279"/>
                <a:gd name="T108" fmla="*/ 1051 w 2194"/>
                <a:gd name="T109" fmla="*/ 5 h 1279"/>
                <a:gd name="T110" fmla="*/ 1073 w 2194"/>
                <a:gd name="T111" fmla="*/ 2 h 1279"/>
                <a:gd name="T112" fmla="*/ 1089 w 2194"/>
                <a:gd name="T113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4" h="1279">
                  <a:moveTo>
                    <a:pt x="1095" y="0"/>
                  </a:moveTo>
                  <a:lnTo>
                    <a:pt x="1098" y="0"/>
                  </a:lnTo>
                  <a:lnTo>
                    <a:pt x="1105" y="0"/>
                  </a:lnTo>
                  <a:lnTo>
                    <a:pt x="1113" y="1"/>
                  </a:lnTo>
                  <a:lnTo>
                    <a:pt x="1122" y="2"/>
                  </a:lnTo>
                  <a:lnTo>
                    <a:pt x="1132" y="3"/>
                  </a:lnTo>
                  <a:lnTo>
                    <a:pt x="1143" y="5"/>
                  </a:lnTo>
                  <a:lnTo>
                    <a:pt x="1155" y="7"/>
                  </a:lnTo>
                  <a:lnTo>
                    <a:pt x="1167" y="11"/>
                  </a:lnTo>
                  <a:lnTo>
                    <a:pt x="1179" y="15"/>
                  </a:lnTo>
                  <a:lnTo>
                    <a:pt x="1191" y="21"/>
                  </a:lnTo>
                  <a:lnTo>
                    <a:pt x="1202" y="28"/>
                  </a:lnTo>
                  <a:lnTo>
                    <a:pt x="1213" y="36"/>
                  </a:lnTo>
                  <a:lnTo>
                    <a:pt x="1222" y="45"/>
                  </a:lnTo>
                  <a:lnTo>
                    <a:pt x="1230" y="57"/>
                  </a:lnTo>
                  <a:lnTo>
                    <a:pt x="1237" y="70"/>
                  </a:lnTo>
                  <a:lnTo>
                    <a:pt x="1242" y="84"/>
                  </a:lnTo>
                  <a:lnTo>
                    <a:pt x="1244" y="101"/>
                  </a:lnTo>
                  <a:lnTo>
                    <a:pt x="1244" y="119"/>
                  </a:lnTo>
                  <a:lnTo>
                    <a:pt x="1242" y="140"/>
                  </a:lnTo>
                  <a:lnTo>
                    <a:pt x="1236" y="162"/>
                  </a:lnTo>
                  <a:lnTo>
                    <a:pt x="1228" y="187"/>
                  </a:lnTo>
                  <a:lnTo>
                    <a:pt x="1215" y="215"/>
                  </a:lnTo>
                  <a:lnTo>
                    <a:pt x="1199" y="245"/>
                  </a:lnTo>
                  <a:lnTo>
                    <a:pt x="1179" y="278"/>
                  </a:lnTo>
                  <a:lnTo>
                    <a:pt x="1155" y="314"/>
                  </a:lnTo>
                  <a:lnTo>
                    <a:pt x="1276" y="660"/>
                  </a:lnTo>
                  <a:lnTo>
                    <a:pt x="1485" y="1"/>
                  </a:lnTo>
                  <a:lnTo>
                    <a:pt x="1487" y="2"/>
                  </a:lnTo>
                  <a:lnTo>
                    <a:pt x="1494" y="5"/>
                  </a:lnTo>
                  <a:lnTo>
                    <a:pt x="1505" y="11"/>
                  </a:lnTo>
                  <a:lnTo>
                    <a:pt x="1520" y="18"/>
                  </a:lnTo>
                  <a:lnTo>
                    <a:pt x="1539" y="28"/>
                  </a:lnTo>
                  <a:lnTo>
                    <a:pt x="1561" y="39"/>
                  </a:lnTo>
                  <a:lnTo>
                    <a:pt x="1586" y="53"/>
                  </a:lnTo>
                  <a:lnTo>
                    <a:pt x="1614" y="67"/>
                  </a:lnTo>
                  <a:lnTo>
                    <a:pt x="1644" y="83"/>
                  </a:lnTo>
                  <a:lnTo>
                    <a:pt x="1677" y="101"/>
                  </a:lnTo>
                  <a:lnTo>
                    <a:pt x="1711" y="119"/>
                  </a:lnTo>
                  <a:lnTo>
                    <a:pt x="1748" y="139"/>
                  </a:lnTo>
                  <a:lnTo>
                    <a:pt x="1785" y="160"/>
                  </a:lnTo>
                  <a:lnTo>
                    <a:pt x="1824" y="181"/>
                  </a:lnTo>
                  <a:lnTo>
                    <a:pt x="1862" y="204"/>
                  </a:lnTo>
                  <a:lnTo>
                    <a:pt x="1902" y="227"/>
                  </a:lnTo>
                  <a:lnTo>
                    <a:pt x="1941" y="251"/>
                  </a:lnTo>
                  <a:lnTo>
                    <a:pt x="1980" y="275"/>
                  </a:lnTo>
                  <a:lnTo>
                    <a:pt x="2025" y="306"/>
                  </a:lnTo>
                  <a:lnTo>
                    <a:pt x="2064" y="338"/>
                  </a:lnTo>
                  <a:lnTo>
                    <a:pt x="2095" y="369"/>
                  </a:lnTo>
                  <a:lnTo>
                    <a:pt x="2122" y="402"/>
                  </a:lnTo>
                  <a:lnTo>
                    <a:pt x="2143" y="436"/>
                  </a:lnTo>
                  <a:lnTo>
                    <a:pt x="2160" y="472"/>
                  </a:lnTo>
                  <a:lnTo>
                    <a:pt x="2173" y="509"/>
                  </a:lnTo>
                  <a:lnTo>
                    <a:pt x="2182" y="548"/>
                  </a:lnTo>
                  <a:lnTo>
                    <a:pt x="2188" y="589"/>
                  </a:lnTo>
                  <a:lnTo>
                    <a:pt x="2192" y="633"/>
                  </a:lnTo>
                  <a:lnTo>
                    <a:pt x="2194" y="679"/>
                  </a:lnTo>
                  <a:lnTo>
                    <a:pt x="2194" y="1279"/>
                  </a:lnTo>
                  <a:lnTo>
                    <a:pt x="0" y="1279"/>
                  </a:lnTo>
                  <a:lnTo>
                    <a:pt x="0" y="679"/>
                  </a:lnTo>
                  <a:lnTo>
                    <a:pt x="2" y="633"/>
                  </a:lnTo>
                  <a:lnTo>
                    <a:pt x="6" y="589"/>
                  </a:lnTo>
                  <a:lnTo>
                    <a:pt x="12" y="548"/>
                  </a:lnTo>
                  <a:lnTo>
                    <a:pt x="22" y="509"/>
                  </a:lnTo>
                  <a:lnTo>
                    <a:pt x="35" y="472"/>
                  </a:lnTo>
                  <a:lnTo>
                    <a:pt x="52" y="436"/>
                  </a:lnTo>
                  <a:lnTo>
                    <a:pt x="73" y="402"/>
                  </a:lnTo>
                  <a:lnTo>
                    <a:pt x="99" y="369"/>
                  </a:lnTo>
                  <a:lnTo>
                    <a:pt x="131" y="338"/>
                  </a:lnTo>
                  <a:lnTo>
                    <a:pt x="170" y="306"/>
                  </a:lnTo>
                  <a:lnTo>
                    <a:pt x="214" y="275"/>
                  </a:lnTo>
                  <a:lnTo>
                    <a:pt x="254" y="251"/>
                  </a:lnTo>
                  <a:lnTo>
                    <a:pt x="293" y="227"/>
                  </a:lnTo>
                  <a:lnTo>
                    <a:pt x="332" y="204"/>
                  </a:lnTo>
                  <a:lnTo>
                    <a:pt x="371" y="181"/>
                  </a:lnTo>
                  <a:lnTo>
                    <a:pt x="409" y="160"/>
                  </a:lnTo>
                  <a:lnTo>
                    <a:pt x="446" y="139"/>
                  </a:lnTo>
                  <a:lnTo>
                    <a:pt x="483" y="119"/>
                  </a:lnTo>
                  <a:lnTo>
                    <a:pt x="518" y="101"/>
                  </a:lnTo>
                  <a:lnTo>
                    <a:pt x="550" y="83"/>
                  </a:lnTo>
                  <a:lnTo>
                    <a:pt x="581" y="67"/>
                  </a:lnTo>
                  <a:lnTo>
                    <a:pt x="608" y="53"/>
                  </a:lnTo>
                  <a:lnTo>
                    <a:pt x="634" y="39"/>
                  </a:lnTo>
                  <a:lnTo>
                    <a:pt x="656" y="28"/>
                  </a:lnTo>
                  <a:lnTo>
                    <a:pt x="674" y="18"/>
                  </a:lnTo>
                  <a:lnTo>
                    <a:pt x="689" y="11"/>
                  </a:lnTo>
                  <a:lnTo>
                    <a:pt x="701" y="5"/>
                  </a:lnTo>
                  <a:lnTo>
                    <a:pt x="707" y="2"/>
                  </a:lnTo>
                  <a:lnTo>
                    <a:pt x="710" y="1"/>
                  </a:lnTo>
                  <a:lnTo>
                    <a:pt x="918" y="660"/>
                  </a:lnTo>
                  <a:lnTo>
                    <a:pt x="1039" y="314"/>
                  </a:lnTo>
                  <a:lnTo>
                    <a:pt x="1015" y="278"/>
                  </a:lnTo>
                  <a:lnTo>
                    <a:pt x="995" y="245"/>
                  </a:lnTo>
                  <a:lnTo>
                    <a:pt x="979" y="215"/>
                  </a:lnTo>
                  <a:lnTo>
                    <a:pt x="967" y="187"/>
                  </a:lnTo>
                  <a:lnTo>
                    <a:pt x="958" y="162"/>
                  </a:lnTo>
                  <a:lnTo>
                    <a:pt x="953" y="140"/>
                  </a:lnTo>
                  <a:lnTo>
                    <a:pt x="950" y="119"/>
                  </a:lnTo>
                  <a:lnTo>
                    <a:pt x="950" y="101"/>
                  </a:lnTo>
                  <a:lnTo>
                    <a:pt x="953" y="84"/>
                  </a:lnTo>
                  <a:lnTo>
                    <a:pt x="958" y="70"/>
                  </a:lnTo>
                  <a:lnTo>
                    <a:pt x="964" y="57"/>
                  </a:lnTo>
                  <a:lnTo>
                    <a:pt x="972" y="45"/>
                  </a:lnTo>
                  <a:lnTo>
                    <a:pt x="982" y="36"/>
                  </a:lnTo>
                  <a:lnTo>
                    <a:pt x="992" y="28"/>
                  </a:lnTo>
                  <a:lnTo>
                    <a:pt x="1004" y="21"/>
                  </a:lnTo>
                  <a:lnTo>
                    <a:pt x="1016" y="15"/>
                  </a:lnTo>
                  <a:lnTo>
                    <a:pt x="1028" y="11"/>
                  </a:lnTo>
                  <a:lnTo>
                    <a:pt x="1040" y="7"/>
                  </a:lnTo>
                  <a:lnTo>
                    <a:pt x="1051" y="5"/>
                  </a:lnTo>
                  <a:lnTo>
                    <a:pt x="1062" y="3"/>
                  </a:lnTo>
                  <a:lnTo>
                    <a:pt x="1073" y="2"/>
                  </a:lnTo>
                  <a:lnTo>
                    <a:pt x="1082" y="1"/>
                  </a:lnTo>
                  <a:lnTo>
                    <a:pt x="1089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53" name="Freeform 134">
            <a:extLst>
              <a:ext uri="{FF2B5EF4-FFF2-40B4-BE49-F238E27FC236}">
                <a16:creationId xmlns:a16="http://schemas.microsoft.com/office/drawing/2014/main" id="{F22620C3-7C53-7337-3698-F7CD288E4ECD}"/>
              </a:ext>
            </a:extLst>
          </p:cNvPr>
          <p:cNvSpPr>
            <a:spLocks noEditPoints="1"/>
          </p:cNvSpPr>
          <p:nvPr/>
        </p:nvSpPr>
        <p:spPr bwMode="auto">
          <a:xfrm>
            <a:off x="4471432" y="5515069"/>
            <a:ext cx="379776" cy="354809"/>
          </a:xfrm>
          <a:custGeom>
            <a:avLst/>
            <a:gdLst>
              <a:gd name="T0" fmla="*/ 1056 w 2706"/>
              <a:gd name="T1" fmla="*/ 160 h 3550"/>
              <a:gd name="T2" fmla="*/ 833 w 2706"/>
              <a:gd name="T3" fmla="*/ 321 h 3550"/>
              <a:gd name="T4" fmla="*/ 765 w 2706"/>
              <a:gd name="T5" fmla="*/ 511 h 3550"/>
              <a:gd name="T6" fmla="*/ 765 w 2706"/>
              <a:gd name="T7" fmla="*/ 592 h 3550"/>
              <a:gd name="T8" fmla="*/ 706 w 2706"/>
              <a:gd name="T9" fmla="*/ 1065 h 3550"/>
              <a:gd name="T10" fmla="*/ 760 w 2706"/>
              <a:gd name="T11" fmla="*/ 1401 h 3550"/>
              <a:gd name="T12" fmla="*/ 845 w 2706"/>
              <a:gd name="T13" fmla="*/ 1614 h 3550"/>
              <a:gd name="T14" fmla="*/ 947 w 2706"/>
              <a:gd name="T15" fmla="*/ 1800 h 3550"/>
              <a:gd name="T16" fmla="*/ 1000 w 2706"/>
              <a:gd name="T17" fmla="*/ 1872 h 3550"/>
              <a:gd name="T18" fmla="*/ 941 w 2706"/>
              <a:gd name="T19" fmla="*/ 2280 h 3550"/>
              <a:gd name="T20" fmla="*/ 260 w 2706"/>
              <a:gd name="T21" fmla="*/ 2690 h 3550"/>
              <a:gd name="T22" fmla="*/ 127 w 2706"/>
              <a:gd name="T23" fmla="*/ 2914 h 3550"/>
              <a:gd name="T24" fmla="*/ 148 w 2706"/>
              <a:gd name="T25" fmla="*/ 3236 h 3550"/>
              <a:gd name="T26" fmla="*/ 376 w 2706"/>
              <a:gd name="T27" fmla="*/ 3328 h 3550"/>
              <a:gd name="T28" fmla="*/ 822 w 2706"/>
              <a:gd name="T29" fmla="*/ 3406 h 3550"/>
              <a:gd name="T30" fmla="*/ 1471 w 2706"/>
              <a:gd name="T31" fmla="*/ 3431 h 3550"/>
              <a:gd name="T32" fmla="*/ 2056 w 2706"/>
              <a:gd name="T33" fmla="*/ 3384 h 3550"/>
              <a:gd name="T34" fmla="*/ 2431 w 2706"/>
              <a:gd name="T35" fmla="*/ 3297 h 3550"/>
              <a:gd name="T36" fmla="*/ 2585 w 2706"/>
              <a:gd name="T37" fmla="*/ 3208 h 3550"/>
              <a:gd name="T38" fmla="*/ 2549 w 2706"/>
              <a:gd name="T39" fmla="*/ 2836 h 3550"/>
              <a:gd name="T40" fmla="*/ 2361 w 2706"/>
              <a:gd name="T41" fmla="*/ 2643 h 3550"/>
              <a:gd name="T42" fmla="*/ 1671 w 2706"/>
              <a:gd name="T43" fmla="*/ 2227 h 3550"/>
              <a:gd name="T44" fmla="*/ 1677 w 2706"/>
              <a:gd name="T45" fmla="*/ 1835 h 3550"/>
              <a:gd name="T46" fmla="*/ 1852 w 2706"/>
              <a:gd name="T47" fmla="*/ 1525 h 3550"/>
              <a:gd name="T48" fmla="*/ 1978 w 2706"/>
              <a:gd name="T49" fmla="*/ 1372 h 3550"/>
              <a:gd name="T50" fmla="*/ 1990 w 2706"/>
              <a:gd name="T51" fmla="*/ 1018 h 3550"/>
              <a:gd name="T52" fmla="*/ 1942 w 2706"/>
              <a:gd name="T53" fmla="*/ 570 h 3550"/>
              <a:gd name="T54" fmla="*/ 1922 w 2706"/>
              <a:gd name="T55" fmla="*/ 421 h 3550"/>
              <a:gd name="T56" fmla="*/ 1780 w 2706"/>
              <a:gd name="T57" fmla="*/ 226 h 3550"/>
              <a:gd name="T58" fmla="*/ 1483 w 2706"/>
              <a:gd name="T59" fmla="*/ 125 h 3550"/>
              <a:gd name="T60" fmla="*/ 1555 w 2706"/>
              <a:gd name="T61" fmla="*/ 16 h 3550"/>
              <a:gd name="T62" fmla="*/ 1863 w 2706"/>
              <a:gd name="T63" fmla="*/ 140 h 3550"/>
              <a:gd name="T64" fmla="*/ 2031 w 2706"/>
              <a:gd name="T65" fmla="*/ 372 h 3550"/>
              <a:gd name="T66" fmla="*/ 2061 w 2706"/>
              <a:gd name="T67" fmla="*/ 566 h 3550"/>
              <a:gd name="T68" fmla="*/ 2108 w 2706"/>
              <a:gd name="T69" fmla="*/ 998 h 3550"/>
              <a:gd name="T70" fmla="*/ 2096 w 2706"/>
              <a:gd name="T71" fmla="*/ 1401 h 3550"/>
              <a:gd name="T72" fmla="*/ 1953 w 2706"/>
              <a:gd name="T73" fmla="*/ 1589 h 3550"/>
              <a:gd name="T74" fmla="*/ 1765 w 2706"/>
              <a:gd name="T75" fmla="*/ 1915 h 3550"/>
              <a:gd name="T76" fmla="*/ 1826 w 2706"/>
              <a:gd name="T77" fmla="*/ 2240 h 3550"/>
              <a:gd name="T78" fmla="*/ 2581 w 2706"/>
              <a:gd name="T79" fmla="*/ 2670 h 3550"/>
              <a:gd name="T80" fmla="*/ 2704 w 2706"/>
              <a:gd name="T81" fmla="*/ 2960 h 3550"/>
              <a:gd name="T82" fmla="*/ 2656 w 2706"/>
              <a:gd name="T83" fmla="*/ 3303 h 3550"/>
              <a:gd name="T84" fmla="*/ 2427 w 2706"/>
              <a:gd name="T85" fmla="*/ 3423 h 3550"/>
              <a:gd name="T86" fmla="*/ 2082 w 2706"/>
              <a:gd name="T87" fmla="*/ 3498 h 3550"/>
              <a:gd name="T88" fmla="*/ 1698 w 2706"/>
              <a:gd name="T89" fmla="*/ 3538 h 3550"/>
              <a:gd name="T90" fmla="*/ 1353 w 2706"/>
              <a:gd name="T91" fmla="*/ 3550 h 3550"/>
              <a:gd name="T92" fmla="*/ 1007 w 2706"/>
              <a:gd name="T93" fmla="*/ 3538 h 3550"/>
              <a:gd name="T94" fmla="*/ 625 w 2706"/>
              <a:gd name="T95" fmla="*/ 3498 h 3550"/>
              <a:gd name="T96" fmla="*/ 279 w 2706"/>
              <a:gd name="T97" fmla="*/ 3423 h 3550"/>
              <a:gd name="T98" fmla="*/ 50 w 2706"/>
              <a:gd name="T99" fmla="*/ 3303 h 3550"/>
              <a:gd name="T100" fmla="*/ 3 w 2706"/>
              <a:gd name="T101" fmla="*/ 2951 h 3550"/>
              <a:gd name="T102" fmla="*/ 119 w 2706"/>
              <a:gd name="T103" fmla="*/ 2668 h 3550"/>
              <a:gd name="T104" fmla="*/ 825 w 2706"/>
              <a:gd name="T105" fmla="*/ 2231 h 3550"/>
              <a:gd name="T106" fmla="*/ 882 w 2706"/>
              <a:gd name="T107" fmla="*/ 1914 h 3550"/>
              <a:gd name="T108" fmla="*/ 785 w 2706"/>
              <a:gd name="T109" fmla="*/ 1761 h 3550"/>
              <a:gd name="T110" fmla="*/ 677 w 2706"/>
              <a:gd name="T111" fmla="*/ 1486 h 3550"/>
              <a:gd name="T112" fmla="*/ 588 w 2706"/>
              <a:gd name="T113" fmla="*/ 1302 h 3550"/>
              <a:gd name="T114" fmla="*/ 647 w 2706"/>
              <a:gd name="T115" fmla="*/ 910 h 3550"/>
              <a:gd name="T116" fmla="*/ 649 w 2706"/>
              <a:gd name="T117" fmla="*/ 484 h 3550"/>
              <a:gd name="T118" fmla="*/ 738 w 2706"/>
              <a:gd name="T119" fmla="*/ 250 h 3550"/>
              <a:gd name="T120" fmla="*/ 981 w 2706"/>
              <a:gd name="T121" fmla="*/ 62 h 3550"/>
              <a:gd name="T122" fmla="*/ 1353 w 2706"/>
              <a:gd name="T123" fmla="*/ 0 h 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6" h="3550">
                <a:moveTo>
                  <a:pt x="1353" y="118"/>
                </a:moveTo>
                <a:lnTo>
                  <a:pt x="1286" y="120"/>
                </a:lnTo>
                <a:lnTo>
                  <a:pt x="1222" y="125"/>
                </a:lnTo>
                <a:lnTo>
                  <a:pt x="1163" y="133"/>
                </a:lnTo>
                <a:lnTo>
                  <a:pt x="1108" y="145"/>
                </a:lnTo>
                <a:lnTo>
                  <a:pt x="1056" y="160"/>
                </a:lnTo>
                <a:lnTo>
                  <a:pt x="1009" y="180"/>
                </a:lnTo>
                <a:lnTo>
                  <a:pt x="965" y="201"/>
                </a:lnTo>
                <a:lnTo>
                  <a:pt x="925" y="226"/>
                </a:lnTo>
                <a:lnTo>
                  <a:pt x="890" y="255"/>
                </a:lnTo>
                <a:lnTo>
                  <a:pt x="859" y="287"/>
                </a:lnTo>
                <a:lnTo>
                  <a:pt x="833" y="321"/>
                </a:lnTo>
                <a:lnTo>
                  <a:pt x="812" y="354"/>
                </a:lnTo>
                <a:lnTo>
                  <a:pt x="796" y="388"/>
                </a:lnTo>
                <a:lnTo>
                  <a:pt x="783" y="422"/>
                </a:lnTo>
                <a:lnTo>
                  <a:pt x="774" y="454"/>
                </a:lnTo>
                <a:lnTo>
                  <a:pt x="769" y="484"/>
                </a:lnTo>
                <a:lnTo>
                  <a:pt x="765" y="511"/>
                </a:lnTo>
                <a:lnTo>
                  <a:pt x="764" y="536"/>
                </a:lnTo>
                <a:lnTo>
                  <a:pt x="763" y="555"/>
                </a:lnTo>
                <a:lnTo>
                  <a:pt x="764" y="570"/>
                </a:lnTo>
                <a:lnTo>
                  <a:pt x="764" y="580"/>
                </a:lnTo>
                <a:lnTo>
                  <a:pt x="765" y="584"/>
                </a:lnTo>
                <a:lnTo>
                  <a:pt x="765" y="592"/>
                </a:lnTo>
                <a:lnTo>
                  <a:pt x="765" y="960"/>
                </a:lnTo>
                <a:lnTo>
                  <a:pt x="745" y="978"/>
                </a:lnTo>
                <a:lnTo>
                  <a:pt x="728" y="996"/>
                </a:lnTo>
                <a:lnTo>
                  <a:pt x="717" y="1018"/>
                </a:lnTo>
                <a:lnTo>
                  <a:pt x="709" y="1040"/>
                </a:lnTo>
                <a:lnTo>
                  <a:pt x="706" y="1065"/>
                </a:lnTo>
                <a:lnTo>
                  <a:pt x="706" y="1302"/>
                </a:lnTo>
                <a:lnTo>
                  <a:pt x="708" y="1325"/>
                </a:lnTo>
                <a:lnTo>
                  <a:pt x="715" y="1348"/>
                </a:lnTo>
                <a:lnTo>
                  <a:pt x="726" y="1368"/>
                </a:lnTo>
                <a:lnTo>
                  <a:pt x="741" y="1386"/>
                </a:lnTo>
                <a:lnTo>
                  <a:pt x="760" y="1401"/>
                </a:lnTo>
                <a:lnTo>
                  <a:pt x="781" y="1414"/>
                </a:lnTo>
                <a:lnTo>
                  <a:pt x="786" y="1437"/>
                </a:lnTo>
                <a:lnTo>
                  <a:pt x="798" y="1485"/>
                </a:lnTo>
                <a:lnTo>
                  <a:pt x="812" y="1530"/>
                </a:lnTo>
                <a:lnTo>
                  <a:pt x="828" y="1573"/>
                </a:lnTo>
                <a:lnTo>
                  <a:pt x="845" y="1614"/>
                </a:lnTo>
                <a:lnTo>
                  <a:pt x="862" y="1652"/>
                </a:lnTo>
                <a:lnTo>
                  <a:pt x="880" y="1688"/>
                </a:lnTo>
                <a:lnTo>
                  <a:pt x="897" y="1721"/>
                </a:lnTo>
                <a:lnTo>
                  <a:pt x="914" y="1750"/>
                </a:lnTo>
                <a:lnTo>
                  <a:pt x="932" y="1777"/>
                </a:lnTo>
                <a:lnTo>
                  <a:pt x="947" y="1800"/>
                </a:lnTo>
                <a:lnTo>
                  <a:pt x="959" y="1819"/>
                </a:lnTo>
                <a:lnTo>
                  <a:pt x="970" y="1834"/>
                </a:lnTo>
                <a:lnTo>
                  <a:pt x="979" y="1846"/>
                </a:lnTo>
                <a:lnTo>
                  <a:pt x="984" y="1852"/>
                </a:lnTo>
                <a:lnTo>
                  <a:pt x="986" y="1856"/>
                </a:lnTo>
                <a:lnTo>
                  <a:pt x="1000" y="1872"/>
                </a:lnTo>
                <a:lnTo>
                  <a:pt x="1000" y="2110"/>
                </a:lnTo>
                <a:lnTo>
                  <a:pt x="998" y="2147"/>
                </a:lnTo>
                <a:lnTo>
                  <a:pt x="990" y="2183"/>
                </a:lnTo>
                <a:lnTo>
                  <a:pt x="979" y="2217"/>
                </a:lnTo>
                <a:lnTo>
                  <a:pt x="962" y="2249"/>
                </a:lnTo>
                <a:lnTo>
                  <a:pt x="941" y="2280"/>
                </a:lnTo>
                <a:lnTo>
                  <a:pt x="918" y="2306"/>
                </a:lnTo>
                <a:lnTo>
                  <a:pt x="889" y="2331"/>
                </a:lnTo>
                <a:lnTo>
                  <a:pt x="858" y="2351"/>
                </a:lnTo>
                <a:lnTo>
                  <a:pt x="333" y="2639"/>
                </a:lnTo>
                <a:lnTo>
                  <a:pt x="295" y="2663"/>
                </a:lnTo>
                <a:lnTo>
                  <a:pt x="260" y="2690"/>
                </a:lnTo>
                <a:lnTo>
                  <a:pt x="228" y="2721"/>
                </a:lnTo>
                <a:lnTo>
                  <a:pt x="200" y="2755"/>
                </a:lnTo>
                <a:lnTo>
                  <a:pt x="175" y="2792"/>
                </a:lnTo>
                <a:lnTo>
                  <a:pt x="155" y="2830"/>
                </a:lnTo>
                <a:lnTo>
                  <a:pt x="139" y="2871"/>
                </a:lnTo>
                <a:lnTo>
                  <a:pt x="127" y="2914"/>
                </a:lnTo>
                <a:lnTo>
                  <a:pt x="121" y="2958"/>
                </a:lnTo>
                <a:lnTo>
                  <a:pt x="118" y="3004"/>
                </a:lnTo>
                <a:lnTo>
                  <a:pt x="118" y="3195"/>
                </a:lnTo>
                <a:lnTo>
                  <a:pt x="121" y="3208"/>
                </a:lnTo>
                <a:lnTo>
                  <a:pt x="130" y="3221"/>
                </a:lnTo>
                <a:lnTo>
                  <a:pt x="148" y="3236"/>
                </a:lnTo>
                <a:lnTo>
                  <a:pt x="170" y="3250"/>
                </a:lnTo>
                <a:lnTo>
                  <a:pt x="199" y="3266"/>
                </a:lnTo>
                <a:lnTo>
                  <a:pt x="233" y="3281"/>
                </a:lnTo>
                <a:lnTo>
                  <a:pt x="275" y="3297"/>
                </a:lnTo>
                <a:lnTo>
                  <a:pt x="323" y="3313"/>
                </a:lnTo>
                <a:lnTo>
                  <a:pt x="376" y="3328"/>
                </a:lnTo>
                <a:lnTo>
                  <a:pt x="435" y="3343"/>
                </a:lnTo>
                <a:lnTo>
                  <a:pt x="502" y="3357"/>
                </a:lnTo>
                <a:lnTo>
                  <a:pt x="573" y="3371"/>
                </a:lnTo>
                <a:lnTo>
                  <a:pt x="650" y="3384"/>
                </a:lnTo>
                <a:lnTo>
                  <a:pt x="734" y="3395"/>
                </a:lnTo>
                <a:lnTo>
                  <a:pt x="822" y="3406"/>
                </a:lnTo>
                <a:lnTo>
                  <a:pt x="918" y="3414"/>
                </a:lnTo>
                <a:lnTo>
                  <a:pt x="1018" y="3422"/>
                </a:lnTo>
                <a:lnTo>
                  <a:pt x="1124" y="3427"/>
                </a:lnTo>
                <a:lnTo>
                  <a:pt x="1235" y="3431"/>
                </a:lnTo>
                <a:lnTo>
                  <a:pt x="1353" y="3432"/>
                </a:lnTo>
                <a:lnTo>
                  <a:pt x="1471" y="3431"/>
                </a:lnTo>
                <a:lnTo>
                  <a:pt x="1582" y="3427"/>
                </a:lnTo>
                <a:lnTo>
                  <a:pt x="1688" y="3422"/>
                </a:lnTo>
                <a:lnTo>
                  <a:pt x="1788" y="3414"/>
                </a:lnTo>
                <a:lnTo>
                  <a:pt x="1884" y="3406"/>
                </a:lnTo>
                <a:lnTo>
                  <a:pt x="1972" y="3395"/>
                </a:lnTo>
                <a:lnTo>
                  <a:pt x="2056" y="3384"/>
                </a:lnTo>
                <a:lnTo>
                  <a:pt x="2133" y="3371"/>
                </a:lnTo>
                <a:lnTo>
                  <a:pt x="2204" y="3357"/>
                </a:lnTo>
                <a:lnTo>
                  <a:pt x="2271" y="3343"/>
                </a:lnTo>
                <a:lnTo>
                  <a:pt x="2331" y="3328"/>
                </a:lnTo>
                <a:lnTo>
                  <a:pt x="2384" y="3313"/>
                </a:lnTo>
                <a:lnTo>
                  <a:pt x="2431" y="3297"/>
                </a:lnTo>
                <a:lnTo>
                  <a:pt x="2473" y="3281"/>
                </a:lnTo>
                <a:lnTo>
                  <a:pt x="2508" y="3266"/>
                </a:lnTo>
                <a:lnTo>
                  <a:pt x="2537" y="3250"/>
                </a:lnTo>
                <a:lnTo>
                  <a:pt x="2559" y="3236"/>
                </a:lnTo>
                <a:lnTo>
                  <a:pt x="2576" y="3221"/>
                </a:lnTo>
                <a:lnTo>
                  <a:pt x="2585" y="3208"/>
                </a:lnTo>
                <a:lnTo>
                  <a:pt x="2588" y="3195"/>
                </a:lnTo>
                <a:lnTo>
                  <a:pt x="2588" y="3015"/>
                </a:lnTo>
                <a:lnTo>
                  <a:pt x="2586" y="2968"/>
                </a:lnTo>
                <a:lnTo>
                  <a:pt x="2579" y="2923"/>
                </a:lnTo>
                <a:lnTo>
                  <a:pt x="2566" y="2879"/>
                </a:lnTo>
                <a:lnTo>
                  <a:pt x="2549" y="2836"/>
                </a:lnTo>
                <a:lnTo>
                  <a:pt x="2527" y="2796"/>
                </a:lnTo>
                <a:lnTo>
                  <a:pt x="2502" y="2759"/>
                </a:lnTo>
                <a:lnTo>
                  <a:pt x="2472" y="2725"/>
                </a:lnTo>
                <a:lnTo>
                  <a:pt x="2438" y="2694"/>
                </a:lnTo>
                <a:lnTo>
                  <a:pt x="2401" y="2667"/>
                </a:lnTo>
                <a:lnTo>
                  <a:pt x="2361" y="2643"/>
                </a:lnTo>
                <a:lnTo>
                  <a:pt x="1798" y="2361"/>
                </a:lnTo>
                <a:lnTo>
                  <a:pt x="1765" y="2341"/>
                </a:lnTo>
                <a:lnTo>
                  <a:pt x="1736" y="2317"/>
                </a:lnTo>
                <a:lnTo>
                  <a:pt x="1709" y="2290"/>
                </a:lnTo>
                <a:lnTo>
                  <a:pt x="1688" y="2260"/>
                </a:lnTo>
                <a:lnTo>
                  <a:pt x="1671" y="2227"/>
                </a:lnTo>
                <a:lnTo>
                  <a:pt x="1658" y="2191"/>
                </a:lnTo>
                <a:lnTo>
                  <a:pt x="1649" y="2154"/>
                </a:lnTo>
                <a:lnTo>
                  <a:pt x="1647" y="2115"/>
                </a:lnTo>
                <a:lnTo>
                  <a:pt x="1647" y="1871"/>
                </a:lnTo>
                <a:lnTo>
                  <a:pt x="1662" y="1855"/>
                </a:lnTo>
                <a:lnTo>
                  <a:pt x="1677" y="1835"/>
                </a:lnTo>
                <a:lnTo>
                  <a:pt x="1694" y="1814"/>
                </a:lnTo>
                <a:lnTo>
                  <a:pt x="1711" y="1790"/>
                </a:lnTo>
                <a:lnTo>
                  <a:pt x="1752" y="1728"/>
                </a:lnTo>
                <a:lnTo>
                  <a:pt x="1789" y="1663"/>
                </a:lnTo>
                <a:lnTo>
                  <a:pt x="1823" y="1595"/>
                </a:lnTo>
                <a:lnTo>
                  <a:pt x="1852" y="1525"/>
                </a:lnTo>
                <a:lnTo>
                  <a:pt x="1878" y="1452"/>
                </a:lnTo>
                <a:lnTo>
                  <a:pt x="1888" y="1423"/>
                </a:lnTo>
                <a:lnTo>
                  <a:pt x="1917" y="1415"/>
                </a:lnTo>
                <a:lnTo>
                  <a:pt x="1940" y="1404"/>
                </a:lnTo>
                <a:lnTo>
                  <a:pt x="1961" y="1390"/>
                </a:lnTo>
                <a:lnTo>
                  <a:pt x="1978" y="1372"/>
                </a:lnTo>
                <a:lnTo>
                  <a:pt x="1989" y="1350"/>
                </a:lnTo>
                <a:lnTo>
                  <a:pt x="1998" y="1326"/>
                </a:lnTo>
                <a:lnTo>
                  <a:pt x="2000" y="1302"/>
                </a:lnTo>
                <a:lnTo>
                  <a:pt x="2000" y="1065"/>
                </a:lnTo>
                <a:lnTo>
                  <a:pt x="1998" y="1040"/>
                </a:lnTo>
                <a:lnTo>
                  <a:pt x="1990" y="1018"/>
                </a:lnTo>
                <a:lnTo>
                  <a:pt x="1978" y="996"/>
                </a:lnTo>
                <a:lnTo>
                  <a:pt x="1961" y="978"/>
                </a:lnTo>
                <a:lnTo>
                  <a:pt x="1941" y="960"/>
                </a:lnTo>
                <a:lnTo>
                  <a:pt x="1942" y="584"/>
                </a:lnTo>
                <a:lnTo>
                  <a:pt x="1942" y="580"/>
                </a:lnTo>
                <a:lnTo>
                  <a:pt x="1942" y="570"/>
                </a:lnTo>
                <a:lnTo>
                  <a:pt x="1943" y="555"/>
                </a:lnTo>
                <a:lnTo>
                  <a:pt x="1942" y="535"/>
                </a:lnTo>
                <a:lnTo>
                  <a:pt x="1941" y="511"/>
                </a:lnTo>
                <a:lnTo>
                  <a:pt x="1937" y="483"/>
                </a:lnTo>
                <a:lnTo>
                  <a:pt x="1932" y="453"/>
                </a:lnTo>
                <a:lnTo>
                  <a:pt x="1922" y="421"/>
                </a:lnTo>
                <a:lnTo>
                  <a:pt x="1910" y="387"/>
                </a:lnTo>
                <a:lnTo>
                  <a:pt x="1893" y="353"/>
                </a:lnTo>
                <a:lnTo>
                  <a:pt x="1873" y="318"/>
                </a:lnTo>
                <a:lnTo>
                  <a:pt x="1846" y="286"/>
                </a:lnTo>
                <a:lnTo>
                  <a:pt x="1815" y="254"/>
                </a:lnTo>
                <a:lnTo>
                  <a:pt x="1780" y="226"/>
                </a:lnTo>
                <a:lnTo>
                  <a:pt x="1740" y="200"/>
                </a:lnTo>
                <a:lnTo>
                  <a:pt x="1696" y="179"/>
                </a:lnTo>
                <a:lnTo>
                  <a:pt x="1649" y="160"/>
                </a:lnTo>
                <a:lnTo>
                  <a:pt x="1598" y="145"/>
                </a:lnTo>
                <a:lnTo>
                  <a:pt x="1542" y="133"/>
                </a:lnTo>
                <a:lnTo>
                  <a:pt x="1483" y="125"/>
                </a:lnTo>
                <a:lnTo>
                  <a:pt x="1420" y="120"/>
                </a:lnTo>
                <a:lnTo>
                  <a:pt x="1353" y="118"/>
                </a:lnTo>
                <a:close/>
                <a:moveTo>
                  <a:pt x="1353" y="0"/>
                </a:moveTo>
                <a:lnTo>
                  <a:pt x="1424" y="2"/>
                </a:lnTo>
                <a:lnTo>
                  <a:pt x="1491" y="6"/>
                </a:lnTo>
                <a:lnTo>
                  <a:pt x="1555" y="16"/>
                </a:lnTo>
                <a:lnTo>
                  <a:pt x="1615" y="28"/>
                </a:lnTo>
                <a:lnTo>
                  <a:pt x="1672" y="43"/>
                </a:lnTo>
                <a:lnTo>
                  <a:pt x="1725" y="62"/>
                </a:lnTo>
                <a:lnTo>
                  <a:pt x="1774" y="85"/>
                </a:lnTo>
                <a:lnTo>
                  <a:pt x="1820" y="111"/>
                </a:lnTo>
                <a:lnTo>
                  <a:pt x="1863" y="140"/>
                </a:lnTo>
                <a:lnTo>
                  <a:pt x="1902" y="173"/>
                </a:lnTo>
                <a:lnTo>
                  <a:pt x="1936" y="209"/>
                </a:lnTo>
                <a:lnTo>
                  <a:pt x="1968" y="250"/>
                </a:lnTo>
                <a:lnTo>
                  <a:pt x="1994" y="290"/>
                </a:lnTo>
                <a:lnTo>
                  <a:pt x="2015" y="332"/>
                </a:lnTo>
                <a:lnTo>
                  <a:pt x="2031" y="372"/>
                </a:lnTo>
                <a:lnTo>
                  <a:pt x="2043" y="412"/>
                </a:lnTo>
                <a:lnTo>
                  <a:pt x="2051" y="450"/>
                </a:lnTo>
                <a:lnTo>
                  <a:pt x="2057" y="484"/>
                </a:lnTo>
                <a:lnTo>
                  <a:pt x="2060" y="516"/>
                </a:lnTo>
                <a:lnTo>
                  <a:pt x="2061" y="543"/>
                </a:lnTo>
                <a:lnTo>
                  <a:pt x="2061" y="566"/>
                </a:lnTo>
                <a:lnTo>
                  <a:pt x="2060" y="583"/>
                </a:lnTo>
                <a:lnTo>
                  <a:pt x="2059" y="595"/>
                </a:lnTo>
                <a:lnTo>
                  <a:pt x="2059" y="910"/>
                </a:lnTo>
                <a:lnTo>
                  <a:pt x="2079" y="937"/>
                </a:lnTo>
                <a:lnTo>
                  <a:pt x="2096" y="967"/>
                </a:lnTo>
                <a:lnTo>
                  <a:pt x="2108" y="998"/>
                </a:lnTo>
                <a:lnTo>
                  <a:pt x="2116" y="1031"/>
                </a:lnTo>
                <a:lnTo>
                  <a:pt x="2118" y="1065"/>
                </a:lnTo>
                <a:lnTo>
                  <a:pt x="2118" y="1302"/>
                </a:lnTo>
                <a:lnTo>
                  <a:pt x="2116" y="1336"/>
                </a:lnTo>
                <a:lnTo>
                  <a:pt x="2108" y="1369"/>
                </a:lnTo>
                <a:lnTo>
                  <a:pt x="2096" y="1401"/>
                </a:lnTo>
                <a:lnTo>
                  <a:pt x="2080" y="1430"/>
                </a:lnTo>
                <a:lnTo>
                  <a:pt x="2061" y="1456"/>
                </a:lnTo>
                <a:lnTo>
                  <a:pt x="2038" y="1479"/>
                </a:lnTo>
                <a:lnTo>
                  <a:pt x="2011" y="1500"/>
                </a:lnTo>
                <a:lnTo>
                  <a:pt x="1981" y="1516"/>
                </a:lnTo>
                <a:lnTo>
                  <a:pt x="1953" y="1589"/>
                </a:lnTo>
                <a:lnTo>
                  <a:pt x="1922" y="1660"/>
                </a:lnTo>
                <a:lnTo>
                  <a:pt x="1888" y="1729"/>
                </a:lnTo>
                <a:lnTo>
                  <a:pt x="1849" y="1795"/>
                </a:lnTo>
                <a:lnTo>
                  <a:pt x="1808" y="1859"/>
                </a:lnTo>
                <a:lnTo>
                  <a:pt x="1785" y="1888"/>
                </a:lnTo>
                <a:lnTo>
                  <a:pt x="1765" y="1915"/>
                </a:lnTo>
                <a:lnTo>
                  <a:pt x="1765" y="2115"/>
                </a:lnTo>
                <a:lnTo>
                  <a:pt x="1768" y="2144"/>
                </a:lnTo>
                <a:lnTo>
                  <a:pt x="1775" y="2172"/>
                </a:lnTo>
                <a:lnTo>
                  <a:pt x="1788" y="2198"/>
                </a:lnTo>
                <a:lnTo>
                  <a:pt x="1805" y="2220"/>
                </a:lnTo>
                <a:lnTo>
                  <a:pt x="1826" y="2240"/>
                </a:lnTo>
                <a:lnTo>
                  <a:pt x="1850" y="2255"/>
                </a:lnTo>
                <a:lnTo>
                  <a:pt x="2413" y="2538"/>
                </a:lnTo>
                <a:lnTo>
                  <a:pt x="2460" y="2565"/>
                </a:lnTo>
                <a:lnTo>
                  <a:pt x="2505" y="2596"/>
                </a:lnTo>
                <a:lnTo>
                  <a:pt x="2545" y="2631"/>
                </a:lnTo>
                <a:lnTo>
                  <a:pt x="2581" y="2670"/>
                </a:lnTo>
                <a:lnTo>
                  <a:pt x="2613" y="2712"/>
                </a:lnTo>
                <a:lnTo>
                  <a:pt x="2641" y="2757"/>
                </a:lnTo>
                <a:lnTo>
                  <a:pt x="2663" y="2805"/>
                </a:lnTo>
                <a:lnTo>
                  <a:pt x="2682" y="2855"/>
                </a:lnTo>
                <a:lnTo>
                  <a:pt x="2695" y="2907"/>
                </a:lnTo>
                <a:lnTo>
                  <a:pt x="2704" y="2960"/>
                </a:lnTo>
                <a:lnTo>
                  <a:pt x="2706" y="3015"/>
                </a:lnTo>
                <a:lnTo>
                  <a:pt x="2706" y="3195"/>
                </a:lnTo>
                <a:lnTo>
                  <a:pt x="2703" y="3224"/>
                </a:lnTo>
                <a:lnTo>
                  <a:pt x="2693" y="3252"/>
                </a:lnTo>
                <a:lnTo>
                  <a:pt x="2677" y="3278"/>
                </a:lnTo>
                <a:lnTo>
                  <a:pt x="2656" y="3303"/>
                </a:lnTo>
                <a:lnTo>
                  <a:pt x="2629" y="3326"/>
                </a:lnTo>
                <a:lnTo>
                  <a:pt x="2597" y="3349"/>
                </a:lnTo>
                <a:lnTo>
                  <a:pt x="2561" y="3369"/>
                </a:lnTo>
                <a:lnTo>
                  <a:pt x="2520" y="3389"/>
                </a:lnTo>
                <a:lnTo>
                  <a:pt x="2475" y="3406"/>
                </a:lnTo>
                <a:lnTo>
                  <a:pt x="2427" y="3423"/>
                </a:lnTo>
                <a:lnTo>
                  <a:pt x="2376" y="3438"/>
                </a:lnTo>
                <a:lnTo>
                  <a:pt x="2321" y="3452"/>
                </a:lnTo>
                <a:lnTo>
                  <a:pt x="2264" y="3466"/>
                </a:lnTo>
                <a:lnTo>
                  <a:pt x="2205" y="3478"/>
                </a:lnTo>
                <a:lnTo>
                  <a:pt x="2144" y="3489"/>
                </a:lnTo>
                <a:lnTo>
                  <a:pt x="2082" y="3498"/>
                </a:lnTo>
                <a:lnTo>
                  <a:pt x="2019" y="3508"/>
                </a:lnTo>
                <a:lnTo>
                  <a:pt x="1955" y="3516"/>
                </a:lnTo>
                <a:lnTo>
                  <a:pt x="1890" y="3523"/>
                </a:lnTo>
                <a:lnTo>
                  <a:pt x="1826" y="3528"/>
                </a:lnTo>
                <a:lnTo>
                  <a:pt x="1762" y="3534"/>
                </a:lnTo>
                <a:lnTo>
                  <a:pt x="1698" y="3538"/>
                </a:lnTo>
                <a:lnTo>
                  <a:pt x="1636" y="3542"/>
                </a:lnTo>
                <a:lnTo>
                  <a:pt x="1575" y="3545"/>
                </a:lnTo>
                <a:lnTo>
                  <a:pt x="1517" y="3547"/>
                </a:lnTo>
                <a:lnTo>
                  <a:pt x="1459" y="3549"/>
                </a:lnTo>
                <a:lnTo>
                  <a:pt x="1404" y="3550"/>
                </a:lnTo>
                <a:lnTo>
                  <a:pt x="1353" y="3550"/>
                </a:lnTo>
                <a:lnTo>
                  <a:pt x="1302" y="3550"/>
                </a:lnTo>
                <a:lnTo>
                  <a:pt x="1247" y="3549"/>
                </a:lnTo>
                <a:lnTo>
                  <a:pt x="1189" y="3547"/>
                </a:lnTo>
                <a:lnTo>
                  <a:pt x="1131" y="3545"/>
                </a:lnTo>
                <a:lnTo>
                  <a:pt x="1070" y="3542"/>
                </a:lnTo>
                <a:lnTo>
                  <a:pt x="1007" y="3538"/>
                </a:lnTo>
                <a:lnTo>
                  <a:pt x="944" y="3534"/>
                </a:lnTo>
                <a:lnTo>
                  <a:pt x="880" y="3528"/>
                </a:lnTo>
                <a:lnTo>
                  <a:pt x="816" y="3523"/>
                </a:lnTo>
                <a:lnTo>
                  <a:pt x="752" y="3516"/>
                </a:lnTo>
                <a:lnTo>
                  <a:pt x="688" y="3508"/>
                </a:lnTo>
                <a:lnTo>
                  <a:pt x="625" y="3498"/>
                </a:lnTo>
                <a:lnTo>
                  <a:pt x="561" y="3489"/>
                </a:lnTo>
                <a:lnTo>
                  <a:pt x="502" y="3478"/>
                </a:lnTo>
                <a:lnTo>
                  <a:pt x="442" y="3466"/>
                </a:lnTo>
                <a:lnTo>
                  <a:pt x="385" y="3452"/>
                </a:lnTo>
                <a:lnTo>
                  <a:pt x="330" y="3438"/>
                </a:lnTo>
                <a:lnTo>
                  <a:pt x="279" y="3423"/>
                </a:lnTo>
                <a:lnTo>
                  <a:pt x="231" y="3406"/>
                </a:lnTo>
                <a:lnTo>
                  <a:pt x="186" y="3389"/>
                </a:lnTo>
                <a:lnTo>
                  <a:pt x="145" y="3369"/>
                </a:lnTo>
                <a:lnTo>
                  <a:pt x="109" y="3349"/>
                </a:lnTo>
                <a:lnTo>
                  <a:pt x="77" y="3326"/>
                </a:lnTo>
                <a:lnTo>
                  <a:pt x="50" y="3303"/>
                </a:lnTo>
                <a:lnTo>
                  <a:pt x="29" y="3278"/>
                </a:lnTo>
                <a:lnTo>
                  <a:pt x="13" y="3252"/>
                </a:lnTo>
                <a:lnTo>
                  <a:pt x="3" y="3224"/>
                </a:lnTo>
                <a:lnTo>
                  <a:pt x="0" y="3195"/>
                </a:lnTo>
                <a:lnTo>
                  <a:pt x="0" y="3004"/>
                </a:lnTo>
                <a:lnTo>
                  <a:pt x="3" y="2951"/>
                </a:lnTo>
                <a:lnTo>
                  <a:pt x="11" y="2899"/>
                </a:lnTo>
                <a:lnTo>
                  <a:pt x="22" y="2849"/>
                </a:lnTo>
                <a:lnTo>
                  <a:pt x="41" y="2800"/>
                </a:lnTo>
                <a:lnTo>
                  <a:pt x="62" y="2753"/>
                </a:lnTo>
                <a:lnTo>
                  <a:pt x="88" y="2709"/>
                </a:lnTo>
                <a:lnTo>
                  <a:pt x="119" y="2668"/>
                </a:lnTo>
                <a:lnTo>
                  <a:pt x="152" y="2629"/>
                </a:lnTo>
                <a:lnTo>
                  <a:pt x="190" y="2594"/>
                </a:lnTo>
                <a:lnTo>
                  <a:pt x="232" y="2562"/>
                </a:lnTo>
                <a:lnTo>
                  <a:pt x="277" y="2534"/>
                </a:lnTo>
                <a:lnTo>
                  <a:pt x="801" y="2247"/>
                </a:lnTo>
                <a:lnTo>
                  <a:pt x="825" y="2231"/>
                </a:lnTo>
                <a:lnTo>
                  <a:pt x="845" y="2212"/>
                </a:lnTo>
                <a:lnTo>
                  <a:pt x="861" y="2189"/>
                </a:lnTo>
                <a:lnTo>
                  <a:pt x="873" y="2164"/>
                </a:lnTo>
                <a:lnTo>
                  <a:pt x="880" y="2138"/>
                </a:lnTo>
                <a:lnTo>
                  <a:pt x="882" y="2110"/>
                </a:lnTo>
                <a:lnTo>
                  <a:pt x="882" y="1914"/>
                </a:lnTo>
                <a:lnTo>
                  <a:pt x="872" y="1899"/>
                </a:lnTo>
                <a:lnTo>
                  <a:pt x="858" y="1879"/>
                </a:lnTo>
                <a:lnTo>
                  <a:pt x="842" y="1856"/>
                </a:lnTo>
                <a:lnTo>
                  <a:pt x="824" y="1828"/>
                </a:lnTo>
                <a:lnTo>
                  <a:pt x="804" y="1795"/>
                </a:lnTo>
                <a:lnTo>
                  <a:pt x="785" y="1761"/>
                </a:lnTo>
                <a:lnTo>
                  <a:pt x="765" y="1722"/>
                </a:lnTo>
                <a:lnTo>
                  <a:pt x="745" y="1680"/>
                </a:lnTo>
                <a:lnTo>
                  <a:pt x="726" y="1636"/>
                </a:lnTo>
                <a:lnTo>
                  <a:pt x="708" y="1588"/>
                </a:lnTo>
                <a:lnTo>
                  <a:pt x="691" y="1538"/>
                </a:lnTo>
                <a:lnTo>
                  <a:pt x="677" y="1486"/>
                </a:lnTo>
                <a:lnTo>
                  <a:pt x="650" y="1461"/>
                </a:lnTo>
                <a:lnTo>
                  <a:pt x="629" y="1434"/>
                </a:lnTo>
                <a:lnTo>
                  <a:pt x="612" y="1404"/>
                </a:lnTo>
                <a:lnTo>
                  <a:pt x="599" y="1372"/>
                </a:lnTo>
                <a:lnTo>
                  <a:pt x="591" y="1337"/>
                </a:lnTo>
                <a:lnTo>
                  <a:pt x="588" y="1302"/>
                </a:lnTo>
                <a:lnTo>
                  <a:pt x="588" y="1065"/>
                </a:lnTo>
                <a:lnTo>
                  <a:pt x="590" y="1031"/>
                </a:lnTo>
                <a:lnTo>
                  <a:pt x="598" y="998"/>
                </a:lnTo>
                <a:lnTo>
                  <a:pt x="611" y="967"/>
                </a:lnTo>
                <a:lnTo>
                  <a:pt x="627" y="937"/>
                </a:lnTo>
                <a:lnTo>
                  <a:pt x="647" y="910"/>
                </a:lnTo>
                <a:lnTo>
                  <a:pt x="647" y="595"/>
                </a:lnTo>
                <a:lnTo>
                  <a:pt x="646" y="583"/>
                </a:lnTo>
                <a:lnTo>
                  <a:pt x="646" y="566"/>
                </a:lnTo>
                <a:lnTo>
                  <a:pt x="645" y="543"/>
                </a:lnTo>
                <a:lnTo>
                  <a:pt x="647" y="516"/>
                </a:lnTo>
                <a:lnTo>
                  <a:pt x="649" y="484"/>
                </a:lnTo>
                <a:lnTo>
                  <a:pt x="656" y="450"/>
                </a:lnTo>
                <a:lnTo>
                  <a:pt x="664" y="412"/>
                </a:lnTo>
                <a:lnTo>
                  <a:pt x="676" y="372"/>
                </a:lnTo>
                <a:lnTo>
                  <a:pt x="692" y="332"/>
                </a:lnTo>
                <a:lnTo>
                  <a:pt x="712" y="290"/>
                </a:lnTo>
                <a:lnTo>
                  <a:pt x="738" y="250"/>
                </a:lnTo>
                <a:lnTo>
                  <a:pt x="770" y="209"/>
                </a:lnTo>
                <a:lnTo>
                  <a:pt x="805" y="173"/>
                </a:lnTo>
                <a:lnTo>
                  <a:pt x="844" y="140"/>
                </a:lnTo>
                <a:lnTo>
                  <a:pt x="886" y="111"/>
                </a:lnTo>
                <a:lnTo>
                  <a:pt x="932" y="85"/>
                </a:lnTo>
                <a:lnTo>
                  <a:pt x="981" y="62"/>
                </a:lnTo>
                <a:lnTo>
                  <a:pt x="1034" y="43"/>
                </a:lnTo>
                <a:lnTo>
                  <a:pt x="1091" y="28"/>
                </a:lnTo>
                <a:lnTo>
                  <a:pt x="1151" y="16"/>
                </a:lnTo>
                <a:lnTo>
                  <a:pt x="1215" y="6"/>
                </a:lnTo>
                <a:lnTo>
                  <a:pt x="1282" y="2"/>
                </a:lnTo>
                <a:lnTo>
                  <a:pt x="135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sz="2400">
              <a:solidFill>
                <a:srgbClr val="002F51"/>
              </a:solidFill>
              <a:latin typeface="Arial" panose="020B0604020202020204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46A00E2-FB59-1FD6-6AC9-F77BC40F75B5}"/>
              </a:ext>
            </a:extLst>
          </p:cNvPr>
          <p:cNvCxnSpPr/>
          <p:nvPr/>
        </p:nvCxnSpPr>
        <p:spPr>
          <a:xfrm>
            <a:off x="3859676" y="3044957"/>
            <a:ext cx="3440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1E3A70AD-525D-CC7D-6CED-7F6950DEC15C}"/>
              </a:ext>
            </a:extLst>
          </p:cNvPr>
          <p:cNvCxnSpPr/>
          <p:nvPr/>
        </p:nvCxnSpPr>
        <p:spPr>
          <a:xfrm>
            <a:off x="3873828" y="1892829"/>
            <a:ext cx="3440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5DA496-CDE1-0EB1-CCE8-0044B1C59CC7}"/>
              </a:ext>
            </a:extLst>
          </p:cNvPr>
          <p:cNvCxnSpPr>
            <a:cxnSpLocks/>
          </p:cNvCxnSpPr>
          <p:nvPr/>
        </p:nvCxnSpPr>
        <p:spPr>
          <a:xfrm flipH="1">
            <a:off x="7773326" y="3003944"/>
            <a:ext cx="1478759" cy="6170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270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7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5533356" y="381167"/>
            <a:ext cx="6288000" cy="6288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endParaRPr lang="fr-FR" sz="1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6661132" y="810452"/>
            <a:ext cx="4032448" cy="16690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prstClr val="white"/>
                </a:solidFill>
                <a:latin typeface="Arial" panose="020B0604020202020204"/>
              </a:rPr>
              <a:t>Coordonnées de contacts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Président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Secrétaire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Personne de contact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Responsable informatique</a:t>
            </a:r>
            <a:br>
              <a:rPr lang="fr-FR" sz="1467" b="1" dirty="0">
                <a:solidFill>
                  <a:prstClr val="white"/>
                </a:solidFill>
                <a:latin typeface="Arial" panose="020B0604020202020204"/>
              </a:rPr>
            </a:br>
            <a:endParaRPr lang="fr-FR" sz="1467" b="1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B560D1B-9C69-2066-334E-667D2C81BB3D}"/>
              </a:ext>
            </a:extLst>
          </p:cNvPr>
          <p:cNvGrpSpPr/>
          <p:nvPr/>
        </p:nvGrpSpPr>
        <p:grpSpPr>
          <a:xfrm>
            <a:off x="1007436" y="3597709"/>
            <a:ext cx="4102721" cy="2317752"/>
            <a:chOff x="567057" y="2776488"/>
            <a:chExt cx="3077041" cy="1519036"/>
          </a:xfrm>
        </p:grpSpPr>
        <p:sp>
          <p:nvSpPr>
            <p:cNvPr id="29" name="Freeform 520">
              <a:extLst>
                <a:ext uri="{FF2B5EF4-FFF2-40B4-BE49-F238E27FC236}">
                  <a16:creationId xmlns:a16="http://schemas.microsoft.com/office/drawing/2014/main" id="{F2CF8EB5-8652-35B2-480D-506E9F27B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7" y="2776488"/>
              <a:ext cx="263525" cy="187325"/>
            </a:xfrm>
            <a:custGeom>
              <a:avLst/>
              <a:gdLst>
                <a:gd name="T0" fmla="*/ 1756 w 1825"/>
                <a:gd name="T1" fmla="*/ 0 h 1298"/>
                <a:gd name="T2" fmla="*/ 1773 w 1825"/>
                <a:gd name="T3" fmla="*/ 1 h 1298"/>
                <a:gd name="T4" fmla="*/ 1789 w 1825"/>
                <a:gd name="T5" fmla="*/ 6 h 1298"/>
                <a:gd name="T6" fmla="*/ 1803 w 1825"/>
                <a:gd name="T7" fmla="*/ 16 h 1298"/>
                <a:gd name="T8" fmla="*/ 1814 w 1825"/>
                <a:gd name="T9" fmla="*/ 30 h 1298"/>
                <a:gd name="T10" fmla="*/ 1822 w 1825"/>
                <a:gd name="T11" fmla="*/ 44 h 1298"/>
                <a:gd name="T12" fmla="*/ 1825 w 1825"/>
                <a:gd name="T13" fmla="*/ 60 h 1298"/>
                <a:gd name="T14" fmla="*/ 1824 w 1825"/>
                <a:gd name="T15" fmla="*/ 77 h 1298"/>
                <a:gd name="T16" fmla="*/ 1818 w 1825"/>
                <a:gd name="T17" fmla="*/ 93 h 1298"/>
                <a:gd name="T18" fmla="*/ 1809 w 1825"/>
                <a:gd name="T19" fmla="*/ 108 h 1298"/>
                <a:gd name="T20" fmla="*/ 767 w 1825"/>
                <a:gd name="T21" fmla="*/ 1275 h 1298"/>
                <a:gd name="T22" fmla="*/ 752 w 1825"/>
                <a:gd name="T23" fmla="*/ 1287 h 1298"/>
                <a:gd name="T24" fmla="*/ 735 w 1825"/>
                <a:gd name="T25" fmla="*/ 1294 h 1298"/>
                <a:gd name="T26" fmla="*/ 717 w 1825"/>
                <a:gd name="T27" fmla="*/ 1298 h 1298"/>
                <a:gd name="T28" fmla="*/ 703 w 1825"/>
                <a:gd name="T29" fmla="*/ 1295 h 1298"/>
                <a:gd name="T30" fmla="*/ 689 w 1825"/>
                <a:gd name="T31" fmla="*/ 1291 h 1298"/>
                <a:gd name="T32" fmla="*/ 676 w 1825"/>
                <a:gd name="T33" fmla="*/ 1283 h 1298"/>
                <a:gd name="T34" fmla="*/ 25 w 1825"/>
                <a:gd name="T35" fmla="*/ 764 h 1298"/>
                <a:gd name="T36" fmla="*/ 13 w 1825"/>
                <a:gd name="T37" fmla="*/ 751 h 1298"/>
                <a:gd name="T38" fmla="*/ 4 w 1825"/>
                <a:gd name="T39" fmla="*/ 736 h 1298"/>
                <a:gd name="T40" fmla="*/ 0 w 1825"/>
                <a:gd name="T41" fmla="*/ 721 h 1298"/>
                <a:gd name="T42" fmla="*/ 1 w 1825"/>
                <a:gd name="T43" fmla="*/ 704 h 1298"/>
                <a:gd name="T44" fmla="*/ 6 w 1825"/>
                <a:gd name="T45" fmla="*/ 688 h 1298"/>
                <a:gd name="T46" fmla="*/ 14 w 1825"/>
                <a:gd name="T47" fmla="*/ 673 h 1298"/>
                <a:gd name="T48" fmla="*/ 27 w 1825"/>
                <a:gd name="T49" fmla="*/ 660 h 1298"/>
                <a:gd name="T50" fmla="*/ 42 w 1825"/>
                <a:gd name="T51" fmla="*/ 653 h 1298"/>
                <a:gd name="T52" fmla="*/ 59 w 1825"/>
                <a:gd name="T53" fmla="*/ 649 h 1298"/>
                <a:gd name="T54" fmla="*/ 75 w 1825"/>
                <a:gd name="T55" fmla="*/ 649 h 1298"/>
                <a:gd name="T56" fmla="*/ 91 w 1825"/>
                <a:gd name="T57" fmla="*/ 654 h 1298"/>
                <a:gd name="T58" fmla="*/ 106 w 1825"/>
                <a:gd name="T59" fmla="*/ 662 h 1298"/>
                <a:gd name="T60" fmla="*/ 709 w 1825"/>
                <a:gd name="T61" fmla="*/ 1143 h 1298"/>
                <a:gd name="T62" fmla="*/ 1711 w 1825"/>
                <a:gd name="T63" fmla="*/ 21 h 1298"/>
                <a:gd name="T64" fmla="*/ 1724 w 1825"/>
                <a:gd name="T65" fmla="*/ 11 h 1298"/>
                <a:gd name="T66" fmla="*/ 1740 w 1825"/>
                <a:gd name="T67" fmla="*/ 3 h 1298"/>
                <a:gd name="T68" fmla="*/ 1756 w 1825"/>
                <a:gd name="T6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5" h="1298">
                  <a:moveTo>
                    <a:pt x="1756" y="0"/>
                  </a:moveTo>
                  <a:lnTo>
                    <a:pt x="1773" y="1"/>
                  </a:lnTo>
                  <a:lnTo>
                    <a:pt x="1789" y="6"/>
                  </a:lnTo>
                  <a:lnTo>
                    <a:pt x="1803" y="16"/>
                  </a:lnTo>
                  <a:lnTo>
                    <a:pt x="1814" y="30"/>
                  </a:lnTo>
                  <a:lnTo>
                    <a:pt x="1822" y="44"/>
                  </a:lnTo>
                  <a:lnTo>
                    <a:pt x="1825" y="60"/>
                  </a:lnTo>
                  <a:lnTo>
                    <a:pt x="1824" y="77"/>
                  </a:lnTo>
                  <a:lnTo>
                    <a:pt x="1818" y="93"/>
                  </a:lnTo>
                  <a:lnTo>
                    <a:pt x="1809" y="108"/>
                  </a:lnTo>
                  <a:lnTo>
                    <a:pt x="767" y="1275"/>
                  </a:lnTo>
                  <a:lnTo>
                    <a:pt x="752" y="1287"/>
                  </a:lnTo>
                  <a:lnTo>
                    <a:pt x="735" y="1294"/>
                  </a:lnTo>
                  <a:lnTo>
                    <a:pt x="717" y="1298"/>
                  </a:lnTo>
                  <a:lnTo>
                    <a:pt x="703" y="1295"/>
                  </a:lnTo>
                  <a:lnTo>
                    <a:pt x="689" y="1291"/>
                  </a:lnTo>
                  <a:lnTo>
                    <a:pt x="676" y="1283"/>
                  </a:lnTo>
                  <a:lnTo>
                    <a:pt x="25" y="764"/>
                  </a:lnTo>
                  <a:lnTo>
                    <a:pt x="13" y="751"/>
                  </a:lnTo>
                  <a:lnTo>
                    <a:pt x="4" y="736"/>
                  </a:lnTo>
                  <a:lnTo>
                    <a:pt x="0" y="721"/>
                  </a:lnTo>
                  <a:lnTo>
                    <a:pt x="1" y="704"/>
                  </a:lnTo>
                  <a:lnTo>
                    <a:pt x="6" y="688"/>
                  </a:lnTo>
                  <a:lnTo>
                    <a:pt x="14" y="673"/>
                  </a:lnTo>
                  <a:lnTo>
                    <a:pt x="27" y="660"/>
                  </a:lnTo>
                  <a:lnTo>
                    <a:pt x="42" y="653"/>
                  </a:lnTo>
                  <a:lnTo>
                    <a:pt x="59" y="649"/>
                  </a:lnTo>
                  <a:lnTo>
                    <a:pt x="75" y="649"/>
                  </a:lnTo>
                  <a:lnTo>
                    <a:pt x="91" y="654"/>
                  </a:lnTo>
                  <a:lnTo>
                    <a:pt x="106" y="662"/>
                  </a:lnTo>
                  <a:lnTo>
                    <a:pt x="709" y="1143"/>
                  </a:lnTo>
                  <a:lnTo>
                    <a:pt x="1711" y="21"/>
                  </a:lnTo>
                  <a:lnTo>
                    <a:pt x="1724" y="11"/>
                  </a:lnTo>
                  <a:lnTo>
                    <a:pt x="1740" y="3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8" name="Inhaltsplatzhalter 4">
              <a:extLst>
                <a:ext uri="{FF2B5EF4-FFF2-40B4-BE49-F238E27FC236}">
                  <a16:creationId xmlns:a16="http://schemas.microsoft.com/office/drawing/2014/main" id="{F901F122-CC65-D160-A03C-CE01FAD91F80}"/>
                </a:ext>
              </a:extLst>
            </p:cNvPr>
            <p:cNvSpPr txBox="1">
              <a:spLocks/>
            </p:cNvSpPr>
            <p:nvPr/>
          </p:nvSpPr>
          <p:spPr>
            <a:xfrm>
              <a:off x="974649" y="2799550"/>
              <a:ext cx="2631862" cy="14120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8806">
                <a:lnSpc>
                  <a:spcPct val="100000"/>
                </a:lnSpc>
                <a:spcAft>
                  <a:spcPts val="1333"/>
                </a:spcAft>
                <a:buNone/>
                <a:defRPr/>
              </a:pPr>
              <a:r>
                <a:rPr lang="fr-FR" sz="1400" dirty="0">
                  <a:solidFill>
                    <a:srgbClr val="47515D"/>
                  </a:solidFill>
                  <a:latin typeface="Tahoma"/>
                </a:rPr>
                <a:t>Confirmation de la présence de l’information</a:t>
              </a:r>
            </a:p>
          </p:txBody>
        </p:sp>
        <p:sp>
          <p:nvSpPr>
            <p:cNvPr id="39" name="Inhaltsplatzhalter 4">
              <a:extLst>
                <a:ext uri="{FF2B5EF4-FFF2-40B4-BE49-F238E27FC236}">
                  <a16:creationId xmlns:a16="http://schemas.microsoft.com/office/drawing/2014/main" id="{6688D025-E992-64D1-1F41-4FE58415894F}"/>
                </a:ext>
              </a:extLst>
            </p:cNvPr>
            <p:cNvSpPr txBox="1">
              <a:spLocks/>
            </p:cNvSpPr>
            <p:nvPr/>
          </p:nvSpPr>
          <p:spPr>
            <a:xfrm>
              <a:off x="1012236" y="3269490"/>
              <a:ext cx="2631862" cy="14120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8806">
                <a:lnSpc>
                  <a:spcPct val="100000"/>
                </a:lnSpc>
                <a:spcAft>
                  <a:spcPts val="1333"/>
                </a:spcAft>
                <a:buNone/>
                <a:defRPr/>
              </a:pPr>
              <a:r>
                <a:rPr lang="fr-FR" sz="1400" dirty="0">
                  <a:solidFill>
                    <a:srgbClr val="47515D"/>
                  </a:solidFill>
                  <a:latin typeface="Tahoma"/>
                </a:rPr>
                <a:t>Ajouter une occurrence</a:t>
              </a:r>
            </a:p>
          </p:txBody>
        </p:sp>
        <p:sp>
          <p:nvSpPr>
            <p:cNvPr id="40" name="Inhaltsplatzhalter 4">
              <a:extLst>
                <a:ext uri="{FF2B5EF4-FFF2-40B4-BE49-F238E27FC236}">
                  <a16:creationId xmlns:a16="http://schemas.microsoft.com/office/drawing/2014/main" id="{2EC52E51-BF1D-99C4-9BCD-8CE40348F648}"/>
                </a:ext>
              </a:extLst>
            </p:cNvPr>
            <p:cNvSpPr txBox="1">
              <a:spLocks/>
            </p:cNvSpPr>
            <p:nvPr/>
          </p:nvSpPr>
          <p:spPr>
            <a:xfrm>
              <a:off x="994104" y="3704977"/>
              <a:ext cx="2631862" cy="14120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8806">
                <a:lnSpc>
                  <a:spcPct val="100000"/>
                </a:lnSpc>
                <a:spcAft>
                  <a:spcPts val="1333"/>
                </a:spcAft>
                <a:buNone/>
                <a:defRPr/>
              </a:pPr>
              <a:r>
                <a:rPr lang="fr-FR" sz="1400" dirty="0">
                  <a:solidFill>
                    <a:srgbClr val="47515D"/>
                  </a:solidFill>
                  <a:latin typeface="Tahoma"/>
                </a:rPr>
                <a:t>Supprimer une occurrence</a:t>
              </a:r>
            </a:p>
          </p:txBody>
        </p:sp>
        <p:sp>
          <p:nvSpPr>
            <p:cNvPr id="41" name="Inhaltsplatzhalter 4">
              <a:extLst>
                <a:ext uri="{FF2B5EF4-FFF2-40B4-BE49-F238E27FC236}">
                  <a16:creationId xmlns:a16="http://schemas.microsoft.com/office/drawing/2014/main" id="{22B0485D-E2DF-EBA0-0F14-6A9AB6E609A1}"/>
                </a:ext>
              </a:extLst>
            </p:cNvPr>
            <p:cNvSpPr txBox="1">
              <a:spLocks/>
            </p:cNvSpPr>
            <p:nvPr/>
          </p:nvSpPr>
          <p:spPr>
            <a:xfrm>
              <a:off x="994104" y="4154324"/>
              <a:ext cx="2631862" cy="14120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8806">
                <a:lnSpc>
                  <a:spcPct val="100000"/>
                </a:lnSpc>
                <a:spcAft>
                  <a:spcPts val="1333"/>
                </a:spcAft>
                <a:buNone/>
                <a:defRPr/>
              </a:pPr>
              <a:r>
                <a:rPr lang="fr-FR" sz="1400" dirty="0">
                  <a:solidFill>
                    <a:srgbClr val="47515D"/>
                  </a:solidFill>
                  <a:latin typeface="Tahoma"/>
                </a:rPr>
                <a:t>Compléter/modifier une occurrence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9C7F040-6E41-A202-1286-187883DA4FE4}"/>
              </a:ext>
            </a:extLst>
          </p:cNvPr>
          <p:cNvGrpSpPr/>
          <p:nvPr/>
        </p:nvGrpSpPr>
        <p:grpSpPr>
          <a:xfrm>
            <a:off x="1835589" y="1652489"/>
            <a:ext cx="1776000" cy="1776000"/>
            <a:chOff x="7601664" y="1209576"/>
            <a:chExt cx="1080000" cy="10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F2D80D8-EFB1-0D3F-DEBA-3E689B93DC0C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7D53E8B-5BA7-E5D7-C608-5622D9B370E5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Arial" panose="020B0604020202020204"/>
                </a:rPr>
                <a:t>CONTACTS</a:t>
              </a:r>
            </a:p>
          </p:txBody>
        </p:sp>
      </p:grpSp>
      <p:sp>
        <p:nvSpPr>
          <p:cNvPr id="46" name="Freeform 22">
            <a:extLst>
              <a:ext uri="{FF2B5EF4-FFF2-40B4-BE49-F238E27FC236}">
                <a16:creationId xmlns:a16="http://schemas.microsoft.com/office/drawing/2014/main" id="{64B22EDD-D89F-7322-A3F4-C7CD709A6D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1067" y="2277696"/>
            <a:ext cx="416248" cy="558529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dirty="0">
              <a:solidFill>
                <a:srgbClr val="002F51"/>
              </a:solidFill>
              <a:latin typeface="Arial" panose="020B060402020202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EDC485-1D21-23D6-F312-E7928106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79" y="5445225"/>
            <a:ext cx="716135" cy="6630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CD58EA-271B-3E0D-9145-01EAC005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4" y="4126113"/>
            <a:ext cx="716135" cy="6630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3FCF7D-CBF7-67B1-B0A7-1DA82A66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1" y="4840403"/>
            <a:ext cx="631504" cy="604821"/>
          </a:xfrm>
          <a:prstGeom prst="rect">
            <a:avLst/>
          </a:prstGeom>
        </p:spPr>
      </p:pic>
      <p:pic>
        <p:nvPicPr>
          <p:cNvPr id="12" name="Image 11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104121AB-0B6A-1CF6-C459-EB46FE809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95" y="2448776"/>
            <a:ext cx="5804028" cy="20596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45856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8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5533356" y="381167"/>
            <a:ext cx="6288000" cy="6288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endParaRPr lang="fr-FR" sz="1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9988B75D-553E-7841-0AE9-B23C0A30DD66}"/>
              </a:ext>
            </a:extLst>
          </p:cNvPr>
          <p:cNvSpPr txBox="1">
            <a:spLocks/>
          </p:cNvSpPr>
          <p:nvPr/>
        </p:nvSpPr>
        <p:spPr>
          <a:xfrm>
            <a:off x="1708764" y="4076182"/>
            <a:ext cx="350914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400" dirty="0">
                <a:solidFill>
                  <a:srgbClr val="47515D"/>
                </a:solidFill>
                <a:latin typeface="Tahoma"/>
              </a:rPr>
              <a:t>Compléter/modifier une occurrence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1AFC74B1-BAB4-9792-FA0D-8978430FAC0F}"/>
              </a:ext>
            </a:extLst>
          </p:cNvPr>
          <p:cNvSpPr txBox="1">
            <a:spLocks/>
          </p:cNvSpPr>
          <p:nvPr/>
        </p:nvSpPr>
        <p:spPr>
          <a:xfrm>
            <a:off x="1857015" y="4675311"/>
            <a:ext cx="350914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400" dirty="0">
                <a:solidFill>
                  <a:srgbClr val="47515D"/>
                </a:solidFill>
                <a:latin typeface="Tahoma"/>
              </a:rPr>
              <a:t>* = champ obligatoire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835589" y="1652489"/>
            <a:ext cx="1776000" cy="1776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Arial" panose="020B0604020202020204"/>
                </a:rPr>
                <a:t>CONTACTS</a:t>
              </a:r>
            </a:p>
          </p:txBody>
        </p:sp>
      </p:grpSp>
      <p:sp>
        <p:nvSpPr>
          <p:cNvPr id="16" name="Freeform 22">
            <a:extLst>
              <a:ext uri="{FF2B5EF4-FFF2-40B4-BE49-F238E27FC236}">
                <a16:creationId xmlns:a16="http://schemas.microsoft.com/office/drawing/2014/main" id="{E44C3004-52B7-746B-FDA1-11AE247924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1067" y="2277696"/>
            <a:ext cx="416248" cy="558529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dirty="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4B8FC345-2AF2-69CF-414E-F09D3ADC6D80}"/>
              </a:ext>
            </a:extLst>
          </p:cNvPr>
          <p:cNvSpPr txBox="1">
            <a:spLocks/>
          </p:cNvSpPr>
          <p:nvPr/>
        </p:nvSpPr>
        <p:spPr>
          <a:xfrm>
            <a:off x="6661132" y="951509"/>
            <a:ext cx="4032448" cy="16690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prstClr val="white"/>
                </a:solidFill>
                <a:latin typeface="Arial" panose="020B0604020202020204"/>
              </a:rPr>
              <a:t>Coordonnées de contacts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Président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Secrétaire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Personne de contact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Responsable informatique</a:t>
            </a:r>
            <a:br>
              <a:rPr lang="fr-FR" sz="1467" b="1" dirty="0">
                <a:solidFill>
                  <a:prstClr val="white"/>
                </a:solidFill>
                <a:latin typeface="Arial" panose="020B0604020202020204"/>
              </a:rPr>
            </a:br>
            <a:endParaRPr lang="fr-FR" sz="1467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E105C7B-225C-80BA-DECB-02098CC1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4" y="3852358"/>
            <a:ext cx="716135" cy="663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858DBC-1A07-3AC1-4628-735549BF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804" y="2573549"/>
            <a:ext cx="3171280" cy="35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60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9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</a:t>
            </a:r>
            <a:r>
              <a:rPr lang="fr-FR" dirty="0" err="1"/>
              <a:t>BureaU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5533356" y="381167"/>
            <a:ext cx="6288000" cy="6288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endParaRPr lang="fr-FR" sz="1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6551536" y="855499"/>
            <a:ext cx="4251640" cy="17739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prstClr val="white"/>
                </a:solidFill>
                <a:latin typeface="Arial" panose="020B0604020202020204"/>
              </a:rPr>
              <a:t>Adresses de bureaux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Adresse du jour de l’élection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Adresse administrative</a:t>
            </a: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buClr>
                <a:srgbClr val="8CC5E4"/>
              </a:buClr>
              <a:defRPr/>
            </a:pPr>
            <a:r>
              <a:rPr lang="fr-FR" sz="1467" b="1" dirty="0">
                <a:solidFill>
                  <a:prstClr val="white"/>
                </a:solidFill>
                <a:latin typeface="Arial" panose="020B0604020202020204"/>
              </a:rPr>
              <a:t>Adresse de dépôt (actes de présentation) *</a:t>
            </a:r>
          </a:p>
          <a:p>
            <a:pPr marL="0" indent="0" defTabSz="1218806">
              <a:lnSpc>
                <a:spcPct val="130000"/>
              </a:lnSpc>
              <a:spcAft>
                <a:spcPts val="400"/>
              </a:spcAft>
              <a:buNone/>
              <a:defRPr/>
            </a:pPr>
            <a:br>
              <a:rPr lang="fr-FR" sz="1467" b="1" dirty="0">
                <a:solidFill>
                  <a:prstClr val="white"/>
                </a:solidFill>
                <a:latin typeface="Arial" panose="020B0604020202020204"/>
              </a:rPr>
            </a:br>
            <a:endParaRPr lang="fr-FR" sz="1467" b="1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835589" y="1652489"/>
            <a:ext cx="1776000" cy="1776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Arial" panose="020B0604020202020204"/>
                </a:rPr>
                <a:t>BUREAU</a:t>
              </a: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1067" y="2277696"/>
            <a:ext cx="416248" cy="558529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dirty="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1211067" y="3941409"/>
            <a:ext cx="4020837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00000"/>
              </a:lnSpc>
              <a:spcAft>
                <a:spcPts val="1333"/>
              </a:spcAft>
              <a:buNone/>
              <a:defRPr/>
            </a:pPr>
            <a:r>
              <a:rPr lang="fr-FR" sz="1400" dirty="0">
                <a:solidFill>
                  <a:srgbClr val="47515D"/>
                </a:solidFill>
                <a:latin typeface="Tahoma"/>
              </a:rPr>
              <a:t>(*) L’adresse de dépôt ne concerne que le bureau de circonscription </a:t>
            </a:r>
          </a:p>
        </p:txBody>
      </p:sp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EAA671C-CD40-78C8-6595-E6224589E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71" y="2186148"/>
            <a:ext cx="5916840" cy="39414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225376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Template-The-NRB-Group-2014">
  <a:themeElements>
    <a:clrScheme name="NRB">
      <a:dk1>
        <a:srgbClr val="4FA9D1"/>
      </a:dk1>
      <a:lt1>
        <a:sysClr val="window" lastClr="FFFFFF"/>
      </a:lt1>
      <a:dk2>
        <a:srgbClr val="002F51"/>
      </a:dk2>
      <a:lt2>
        <a:srgbClr val="EAEAEB"/>
      </a:lt2>
      <a:accent1>
        <a:srgbClr val="4FA9D1"/>
      </a:accent1>
      <a:accent2>
        <a:srgbClr val="D7191B"/>
      </a:accent2>
      <a:accent3>
        <a:srgbClr val="5B6069"/>
      </a:accent3>
      <a:accent4>
        <a:srgbClr val="007CB4"/>
      </a:accent4>
      <a:accent5>
        <a:srgbClr val="002F51"/>
      </a:accent5>
      <a:accent6>
        <a:srgbClr val="F4A823"/>
      </a:accent6>
      <a:hlink>
        <a:srgbClr val="D7191B"/>
      </a:hlink>
      <a:folHlink>
        <a:srgbClr val="D7191B"/>
      </a:folHlink>
    </a:clrScheme>
    <a:fontScheme name="NR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2.xml><?xml version="1.0" encoding="utf-8"?>
<a:theme xmlns:a="http://schemas.openxmlformats.org/drawingml/2006/main" name="Template-The-NRB-Group-2014">
  <a:themeElements>
    <a:clrScheme name="Personnalisé 6">
      <a:dk1>
        <a:srgbClr val="002F51"/>
      </a:dk1>
      <a:lt1>
        <a:sysClr val="window" lastClr="FFFFFF"/>
      </a:lt1>
      <a:dk2>
        <a:srgbClr val="44546A"/>
      </a:dk2>
      <a:lt2>
        <a:srgbClr val="E7E6E6"/>
      </a:lt2>
      <a:accent1>
        <a:srgbClr val="007CB4"/>
      </a:accent1>
      <a:accent2>
        <a:srgbClr val="4FA9D1"/>
      </a:accent2>
      <a:accent3>
        <a:srgbClr val="E7EAEF"/>
      </a:accent3>
      <a:accent4>
        <a:srgbClr val="8CC5E4"/>
      </a:accent4>
      <a:accent5>
        <a:srgbClr val="C00000"/>
      </a:accent5>
      <a:accent6>
        <a:srgbClr val="329DA5"/>
      </a:accent6>
      <a:hlink>
        <a:srgbClr val="7EC0E0"/>
      </a:hlink>
      <a:folHlink>
        <a:srgbClr val="6976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Grand écran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Roboto</vt:lpstr>
      <vt:lpstr>Segoe Condensed</vt:lpstr>
      <vt:lpstr>Segoe UI Light</vt:lpstr>
      <vt:lpstr>Tahoma</vt:lpstr>
      <vt:lpstr>Wingdings</vt:lpstr>
      <vt:lpstr>1_Template-The-NRB-Group-2014</vt:lpstr>
      <vt:lpstr>Template-The-NRB-Group-2014</vt:lpstr>
      <vt:lpstr>Elections</vt:lpstr>
      <vt:lpstr>Programme élections</vt:lpstr>
      <vt:lpstr>LIEN D’accès MA3B</vt:lpstr>
      <vt:lpstr>Programme ELECTIONS</vt:lpstr>
      <vt:lpstr>Code DE L’ENTITé et mot de passe</vt:lpstr>
      <vt:lpstr>Contacts</vt:lpstr>
      <vt:lpstr>RESPONSABLE DE Bureau</vt:lpstr>
      <vt:lpstr>RESPONSABLE DE Bureau</vt:lpstr>
      <vt:lpstr>RESPONSABLE DE BureaU</vt:lpstr>
      <vt:lpstr>RESPONSABLE DE Bureau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</dc:title>
  <dc:creator>Maxime Michez</dc:creator>
  <cp:lastModifiedBy>Maxime Michez</cp:lastModifiedBy>
  <cp:revision>1</cp:revision>
  <dcterms:created xsi:type="dcterms:W3CDTF">2024-09-02T13:53:48Z</dcterms:created>
  <dcterms:modified xsi:type="dcterms:W3CDTF">2024-09-02T13:54:36Z</dcterms:modified>
</cp:coreProperties>
</file>