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1"/>
  </p:notesMasterIdLst>
  <p:handoutMasterIdLst>
    <p:handoutMasterId r:id="rId42"/>
  </p:handoutMasterIdLst>
  <p:sldIdLst>
    <p:sldId id="283" r:id="rId5"/>
    <p:sldId id="261" r:id="rId6"/>
    <p:sldId id="350" r:id="rId7"/>
    <p:sldId id="262" r:id="rId8"/>
    <p:sldId id="390" r:id="rId9"/>
    <p:sldId id="391" r:id="rId10"/>
    <p:sldId id="307" r:id="rId11"/>
    <p:sldId id="392" r:id="rId12"/>
    <p:sldId id="393" r:id="rId13"/>
    <p:sldId id="264" r:id="rId14"/>
    <p:sldId id="304" r:id="rId15"/>
    <p:sldId id="308" r:id="rId16"/>
    <p:sldId id="344" r:id="rId17"/>
    <p:sldId id="351" r:id="rId18"/>
    <p:sldId id="310" r:id="rId19"/>
    <p:sldId id="345" r:id="rId20"/>
    <p:sldId id="312" r:id="rId21"/>
    <p:sldId id="352" r:id="rId22"/>
    <p:sldId id="271" r:id="rId23"/>
    <p:sldId id="263" r:id="rId24"/>
    <p:sldId id="400" r:id="rId25"/>
    <p:sldId id="353" r:id="rId26"/>
    <p:sldId id="355" r:id="rId27"/>
    <p:sldId id="356" r:id="rId28"/>
    <p:sldId id="357" r:id="rId29"/>
    <p:sldId id="386" r:id="rId30"/>
    <p:sldId id="358" r:id="rId31"/>
    <p:sldId id="359" r:id="rId32"/>
    <p:sldId id="387" r:id="rId33"/>
    <p:sldId id="360" r:id="rId34"/>
    <p:sldId id="361" r:id="rId35"/>
    <p:sldId id="389" r:id="rId36"/>
    <p:sldId id="397" r:id="rId37"/>
    <p:sldId id="362" r:id="rId38"/>
    <p:sldId id="317" r:id="rId39"/>
    <p:sldId id="371" r:id="rId4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D54E44AC-8652-47F9-B14B-82130F3CC6F4}">
          <p14:sldIdLst>
            <p14:sldId id="283"/>
            <p14:sldId id="261"/>
            <p14:sldId id="350"/>
            <p14:sldId id="262"/>
            <p14:sldId id="390"/>
            <p14:sldId id="391"/>
            <p14:sldId id="307"/>
            <p14:sldId id="392"/>
            <p14:sldId id="393"/>
            <p14:sldId id="264"/>
            <p14:sldId id="304"/>
            <p14:sldId id="308"/>
            <p14:sldId id="344"/>
            <p14:sldId id="351"/>
            <p14:sldId id="310"/>
            <p14:sldId id="345"/>
            <p14:sldId id="312"/>
            <p14:sldId id="352"/>
            <p14:sldId id="271"/>
            <p14:sldId id="263"/>
            <p14:sldId id="400"/>
            <p14:sldId id="353"/>
            <p14:sldId id="355"/>
            <p14:sldId id="356"/>
            <p14:sldId id="357"/>
            <p14:sldId id="386"/>
            <p14:sldId id="358"/>
            <p14:sldId id="359"/>
            <p14:sldId id="387"/>
            <p14:sldId id="360"/>
            <p14:sldId id="361"/>
            <p14:sldId id="389"/>
            <p14:sldId id="397"/>
            <p14:sldId id="362"/>
            <p14:sldId id="317"/>
            <p14:sldId id="37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EE2902-E07A-AF86-9376-367839FE8530}" name="KARKO Séverine" initials="SK" userId="S::severine.karko@spw.wallonie.be::25d66669-7a85-473e-87da-87fdb6556274" providerId="AD"/>
  <p188:author id="{0A89DF0C-C457-7DA9-300A-67A4A7CCABC6}" name="APOLITO Thomas" initials="AT" userId="S::thomas.apolito@spw.wallonie.be::76ecad23-d0d2-458a-a0e5-1d844b1c556b" providerId="AD"/>
  <p188:author id="{7285A4F8-97B0-1586-FB9B-C965C32F0C93}" name="LAVAUX Romain" initials="LR" userId="S::romain.lavaux@spw.wallonie.be::34d53579-6e04-4d73-ada3-59c3df5e818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MOISEAU Hayley" initials="DH" lastIdx="4" clrIdx="0">
    <p:extLst>
      <p:ext uri="{19B8F6BF-5375-455C-9EA6-DF929625EA0E}">
        <p15:presenceInfo xmlns:p15="http://schemas.microsoft.com/office/powerpoint/2012/main" userId="S::hayley.damoiseau@spw.wallonie.be::fc51fd89-2a07-4666-8778-64d6c55d0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1A68"/>
    <a:srgbClr val="EF8879"/>
    <a:srgbClr val="F4F4F4"/>
    <a:srgbClr val="A1A4AE"/>
    <a:srgbClr val="F0C65E"/>
    <a:srgbClr val="E50046"/>
    <a:srgbClr val="FBDBE2"/>
    <a:srgbClr val="65666A"/>
    <a:srgbClr val="EE4C88"/>
    <a:srgbClr val="6A9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RY Mathilde" userId="a94bf60b-0692-4a51-80ae-cad0c209066e" providerId="ADAL" clId="{AF792881-4F66-4D8B-BECB-C605B0D5B14C}"/>
    <pc:docChg chg="redo custSel delSld modSld modSection">
      <pc:chgData name="HENRY Mathilde" userId="a94bf60b-0692-4a51-80ae-cad0c209066e" providerId="ADAL" clId="{AF792881-4F66-4D8B-BECB-C605B0D5B14C}" dt="2024-09-10T06:55:54.836" v="65" actId="2696"/>
      <pc:docMkLst>
        <pc:docMk/>
      </pc:docMkLst>
      <pc:sldChg chg="del">
        <pc:chgData name="HENRY Mathilde" userId="a94bf60b-0692-4a51-80ae-cad0c209066e" providerId="ADAL" clId="{AF792881-4F66-4D8B-BECB-C605B0D5B14C}" dt="2024-09-10T06:55:37.567" v="55" actId="2696"/>
        <pc:sldMkLst>
          <pc:docMk/>
          <pc:sldMk cId="808377067" sldId="260"/>
        </pc:sldMkLst>
      </pc:sldChg>
      <pc:sldChg chg="del">
        <pc:chgData name="HENRY Mathilde" userId="a94bf60b-0692-4a51-80ae-cad0c209066e" providerId="ADAL" clId="{AF792881-4F66-4D8B-BECB-C605B0D5B14C}" dt="2024-09-10T06:54:48.279" v="30" actId="2696"/>
        <pc:sldMkLst>
          <pc:docMk/>
          <pc:sldMk cId="2712637712" sldId="265"/>
        </pc:sldMkLst>
      </pc:sldChg>
      <pc:sldChg chg="del">
        <pc:chgData name="HENRY Mathilde" userId="a94bf60b-0692-4a51-80ae-cad0c209066e" providerId="ADAL" clId="{AF792881-4F66-4D8B-BECB-C605B0D5B14C}" dt="2024-09-10T06:54:22.966" v="15" actId="2696"/>
        <pc:sldMkLst>
          <pc:docMk/>
          <pc:sldMk cId="953375193" sldId="269"/>
        </pc:sldMkLst>
      </pc:sldChg>
      <pc:sldChg chg="modSp mod">
        <pc:chgData name="HENRY Mathilde" userId="a94bf60b-0692-4a51-80ae-cad0c209066e" providerId="ADAL" clId="{AF792881-4F66-4D8B-BECB-C605B0D5B14C}" dt="2024-09-10T06:53:56.128" v="2" actId="20577"/>
        <pc:sldMkLst>
          <pc:docMk/>
          <pc:sldMk cId="2106548496" sldId="283"/>
        </pc:sldMkLst>
        <pc:spChg chg="mod">
          <ac:chgData name="HENRY Mathilde" userId="a94bf60b-0692-4a51-80ae-cad0c209066e" providerId="ADAL" clId="{AF792881-4F66-4D8B-BECB-C605B0D5B14C}" dt="2024-09-10T06:53:56.128" v="2" actId="20577"/>
          <ac:spMkLst>
            <pc:docMk/>
            <pc:sldMk cId="2106548496" sldId="283"/>
            <ac:spMk id="2" creationId="{3A552B7B-EDE4-4B65-BD59-9134C0AD57F6}"/>
          </ac:spMkLst>
        </pc:spChg>
      </pc:sldChg>
      <pc:sldChg chg="del">
        <pc:chgData name="HENRY Mathilde" userId="a94bf60b-0692-4a51-80ae-cad0c209066e" providerId="ADAL" clId="{AF792881-4F66-4D8B-BECB-C605B0D5B14C}" dt="2024-09-10T06:55:02.317" v="37" actId="2696"/>
        <pc:sldMkLst>
          <pc:docMk/>
          <pc:sldMk cId="2936332635" sldId="288"/>
        </pc:sldMkLst>
      </pc:sldChg>
      <pc:sldChg chg="del">
        <pc:chgData name="HENRY Mathilde" userId="a94bf60b-0692-4a51-80ae-cad0c209066e" providerId="ADAL" clId="{AF792881-4F66-4D8B-BECB-C605B0D5B14C}" dt="2024-09-10T06:55:28.453" v="51" actId="2696"/>
        <pc:sldMkLst>
          <pc:docMk/>
          <pc:sldMk cId="3003535515" sldId="295"/>
        </pc:sldMkLst>
      </pc:sldChg>
      <pc:sldChg chg="del">
        <pc:chgData name="HENRY Mathilde" userId="a94bf60b-0692-4a51-80ae-cad0c209066e" providerId="ADAL" clId="{AF792881-4F66-4D8B-BECB-C605B0D5B14C}" dt="2024-09-10T06:54:59.046" v="35" actId="2696"/>
        <pc:sldMkLst>
          <pc:docMk/>
          <pc:sldMk cId="2085700193" sldId="296"/>
        </pc:sldMkLst>
      </pc:sldChg>
      <pc:sldChg chg="del">
        <pc:chgData name="HENRY Mathilde" userId="a94bf60b-0692-4a51-80ae-cad0c209066e" providerId="ADAL" clId="{AF792881-4F66-4D8B-BECB-C605B0D5B14C}" dt="2024-09-10T06:55:35.450" v="54" actId="2696"/>
        <pc:sldMkLst>
          <pc:docMk/>
          <pc:sldMk cId="394705822" sldId="297"/>
        </pc:sldMkLst>
      </pc:sldChg>
      <pc:sldChg chg="del">
        <pc:chgData name="HENRY Mathilde" userId="a94bf60b-0692-4a51-80ae-cad0c209066e" providerId="ADAL" clId="{AF792881-4F66-4D8B-BECB-C605B0D5B14C}" dt="2024-09-10T06:55:10.424" v="42" actId="2696"/>
        <pc:sldMkLst>
          <pc:docMk/>
          <pc:sldMk cId="1121000640" sldId="298"/>
        </pc:sldMkLst>
      </pc:sldChg>
      <pc:sldChg chg="del">
        <pc:chgData name="HENRY Mathilde" userId="a94bf60b-0692-4a51-80ae-cad0c209066e" providerId="ADAL" clId="{AF792881-4F66-4D8B-BECB-C605B0D5B14C}" dt="2024-09-10T06:55:26.576" v="50" actId="2696"/>
        <pc:sldMkLst>
          <pc:docMk/>
          <pc:sldMk cId="243657740" sldId="300"/>
        </pc:sldMkLst>
      </pc:sldChg>
      <pc:sldChg chg="del">
        <pc:chgData name="HENRY Mathilde" userId="a94bf60b-0692-4a51-80ae-cad0c209066e" providerId="ADAL" clId="{AF792881-4F66-4D8B-BECB-C605B0D5B14C}" dt="2024-09-10T06:55:17.220" v="46" actId="2696"/>
        <pc:sldMkLst>
          <pc:docMk/>
          <pc:sldMk cId="3669872272" sldId="301"/>
        </pc:sldMkLst>
      </pc:sldChg>
      <pc:sldChg chg="del">
        <pc:chgData name="HENRY Mathilde" userId="a94bf60b-0692-4a51-80ae-cad0c209066e" providerId="ADAL" clId="{AF792881-4F66-4D8B-BECB-C605B0D5B14C}" dt="2024-09-10T06:55:20.567" v="47" actId="2696"/>
        <pc:sldMkLst>
          <pc:docMk/>
          <pc:sldMk cId="3664308387" sldId="302"/>
        </pc:sldMkLst>
      </pc:sldChg>
      <pc:sldChg chg="del">
        <pc:chgData name="HENRY Mathilde" userId="a94bf60b-0692-4a51-80ae-cad0c209066e" providerId="ADAL" clId="{AF792881-4F66-4D8B-BECB-C605B0D5B14C}" dt="2024-09-10T06:55:24.651" v="49" actId="2696"/>
        <pc:sldMkLst>
          <pc:docMk/>
          <pc:sldMk cId="2023158693" sldId="303"/>
        </pc:sldMkLst>
      </pc:sldChg>
      <pc:sldChg chg="del">
        <pc:chgData name="HENRY Mathilde" userId="a94bf60b-0692-4a51-80ae-cad0c209066e" providerId="ADAL" clId="{AF792881-4F66-4D8B-BECB-C605B0D5B14C}" dt="2024-09-10T06:55:41.427" v="57" actId="2696"/>
        <pc:sldMkLst>
          <pc:docMk/>
          <pc:sldMk cId="3226459614" sldId="305"/>
        </pc:sldMkLst>
      </pc:sldChg>
      <pc:sldChg chg="del">
        <pc:chgData name="HENRY Mathilde" userId="a94bf60b-0692-4a51-80ae-cad0c209066e" providerId="ADAL" clId="{AF792881-4F66-4D8B-BECB-C605B0D5B14C}" dt="2024-09-10T06:55:51.343" v="63" actId="2696"/>
        <pc:sldMkLst>
          <pc:docMk/>
          <pc:sldMk cId="4116671697" sldId="306"/>
        </pc:sldMkLst>
      </pc:sldChg>
      <pc:sldChg chg="del">
        <pc:chgData name="HENRY Mathilde" userId="a94bf60b-0692-4a51-80ae-cad0c209066e" providerId="ADAL" clId="{AF792881-4F66-4D8B-BECB-C605B0D5B14C}" dt="2024-09-10T06:55:06.758" v="40" actId="2696"/>
        <pc:sldMkLst>
          <pc:docMk/>
          <pc:sldMk cId="1156731697" sldId="320"/>
        </pc:sldMkLst>
      </pc:sldChg>
      <pc:sldChg chg="del">
        <pc:chgData name="HENRY Mathilde" userId="a94bf60b-0692-4a51-80ae-cad0c209066e" providerId="ADAL" clId="{AF792881-4F66-4D8B-BECB-C605B0D5B14C}" dt="2024-09-10T06:54:14.836" v="10" actId="2696"/>
        <pc:sldMkLst>
          <pc:docMk/>
          <pc:sldMk cId="1084901291" sldId="322"/>
        </pc:sldMkLst>
      </pc:sldChg>
      <pc:sldChg chg="del">
        <pc:chgData name="HENRY Mathilde" userId="a94bf60b-0692-4a51-80ae-cad0c209066e" providerId="ADAL" clId="{AF792881-4F66-4D8B-BECB-C605B0D5B14C}" dt="2024-09-10T06:54:06.626" v="7" actId="2696"/>
        <pc:sldMkLst>
          <pc:docMk/>
          <pc:sldMk cId="2410918318" sldId="323"/>
        </pc:sldMkLst>
      </pc:sldChg>
      <pc:sldChg chg="del">
        <pc:chgData name="HENRY Mathilde" userId="a94bf60b-0692-4a51-80ae-cad0c209066e" providerId="ADAL" clId="{AF792881-4F66-4D8B-BECB-C605B0D5B14C}" dt="2024-09-10T06:54:08.467" v="8" actId="2696"/>
        <pc:sldMkLst>
          <pc:docMk/>
          <pc:sldMk cId="3071887698" sldId="324"/>
        </pc:sldMkLst>
      </pc:sldChg>
      <pc:sldChg chg="del">
        <pc:chgData name="HENRY Mathilde" userId="a94bf60b-0692-4a51-80ae-cad0c209066e" providerId="ADAL" clId="{AF792881-4F66-4D8B-BECB-C605B0D5B14C}" dt="2024-09-10T06:54:16.779" v="11" actId="2696"/>
        <pc:sldMkLst>
          <pc:docMk/>
          <pc:sldMk cId="392489316" sldId="325"/>
        </pc:sldMkLst>
      </pc:sldChg>
      <pc:sldChg chg="del">
        <pc:chgData name="HENRY Mathilde" userId="a94bf60b-0692-4a51-80ae-cad0c209066e" providerId="ADAL" clId="{AF792881-4F66-4D8B-BECB-C605B0D5B14C}" dt="2024-09-10T06:55:12.173" v="43" actId="2696"/>
        <pc:sldMkLst>
          <pc:docMk/>
          <pc:sldMk cId="953134056" sldId="326"/>
        </pc:sldMkLst>
      </pc:sldChg>
      <pc:sldChg chg="del">
        <pc:chgData name="HENRY Mathilde" userId="a94bf60b-0692-4a51-80ae-cad0c209066e" providerId="ADAL" clId="{AF792881-4F66-4D8B-BECB-C605B0D5B14C}" dt="2024-09-10T06:54:20.077" v="13" actId="2696"/>
        <pc:sldMkLst>
          <pc:docMk/>
          <pc:sldMk cId="3672563081" sldId="327"/>
        </pc:sldMkLst>
      </pc:sldChg>
      <pc:sldChg chg="del">
        <pc:chgData name="HENRY Mathilde" userId="a94bf60b-0692-4a51-80ae-cad0c209066e" providerId="ADAL" clId="{AF792881-4F66-4D8B-BECB-C605B0D5B14C}" dt="2024-09-10T06:54:25.901" v="17" actId="2696"/>
        <pc:sldMkLst>
          <pc:docMk/>
          <pc:sldMk cId="3087970620" sldId="328"/>
        </pc:sldMkLst>
      </pc:sldChg>
      <pc:sldChg chg="del">
        <pc:chgData name="HENRY Mathilde" userId="a94bf60b-0692-4a51-80ae-cad0c209066e" providerId="ADAL" clId="{AF792881-4F66-4D8B-BECB-C605B0D5B14C}" dt="2024-09-10T06:54:27.349" v="18" actId="2696"/>
        <pc:sldMkLst>
          <pc:docMk/>
          <pc:sldMk cId="1492153834" sldId="329"/>
        </pc:sldMkLst>
      </pc:sldChg>
      <pc:sldChg chg="del">
        <pc:chgData name="HENRY Mathilde" userId="a94bf60b-0692-4a51-80ae-cad0c209066e" providerId="ADAL" clId="{AF792881-4F66-4D8B-BECB-C605B0D5B14C}" dt="2024-09-10T06:54:29.902" v="19" actId="2696"/>
        <pc:sldMkLst>
          <pc:docMk/>
          <pc:sldMk cId="1511168" sldId="331"/>
        </pc:sldMkLst>
      </pc:sldChg>
      <pc:sldChg chg="del">
        <pc:chgData name="HENRY Mathilde" userId="a94bf60b-0692-4a51-80ae-cad0c209066e" providerId="ADAL" clId="{AF792881-4F66-4D8B-BECB-C605B0D5B14C}" dt="2024-09-10T06:54:33.249" v="21" actId="2696"/>
        <pc:sldMkLst>
          <pc:docMk/>
          <pc:sldMk cId="1497705135" sldId="332"/>
        </pc:sldMkLst>
      </pc:sldChg>
      <pc:sldChg chg="del">
        <pc:chgData name="HENRY Mathilde" userId="a94bf60b-0692-4a51-80ae-cad0c209066e" providerId="ADAL" clId="{AF792881-4F66-4D8B-BECB-C605B0D5B14C}" dt="2024-09-10T06:54:36.395" v="23" actId="2696"/>
        <pc:sldMkLst>
          <pc:docMk/>
          <pc:sldMk cId="2886873879" sldId="333"/>
        </pc:sldMkLst>
      </pc:sldChg>
      <pc:sldChg chg="del">
        <pc:chgData name="HENRY Mathilde" userId="a94bf60b-0692-4a51-80ae-cad0c209066e" providerId="ADAL" clId="{AF792881-4F66-4D8B-BECB-C605B0D5B14C}" dt="2024-09-10T06:54:40.926" v="26" actId="2696"/>
        <pc:sldMkLst>
          <pc:docMk/>
          <pc:sldMk cId="4154564379" sldId="334"/>
        </pc:sldMkLst>
      </pc:sldChg>
      <pc:sldChg chg="del">
        <pc:chgData name="HENRY Mathilde" userId="a94bf60b-0692-4a51-80ae-cad0c209066e" providerId="ADAL" clId="{AF792881-4F66-4D8B-BECB-C605B0D5B14C}" dt="2024-09-10T06:54:42.286" v="27" actId="2696"/>
        <pc:sldMkLst>
          <pc:docMk/>
          <pc:sldMk cId="4207525402" sldId="335"/>
        </pc:sldMkLst>
      </pc:sldChg>
      <pc:sldChg chg="del">
        <pc:chgData name="HENRY Mathilde" userId="a94bf60b-0692-4a51-80ae-cad0c209066e" providerId="ADAL" clId="{AF792881-4F66-4D8B-BECB-C605B0D5B14C}" dt="2024-09-10T06:54:45.093" v="28" actId="2696"/>
        <pc:sldMkLst>
          <pc:docMk/>
          <pc:sldMk cId="1775610747" sldId="336"/>
        </pc:sldMkLst>
      </pc:sldChg>
      <pc:sldChg chg="del">
        <pc:chgData name="HENRY Mathilde" userId="a94bf60b-0692-4a51-80ae-cad0c209066e" providerId="ADAL" clId="{AF792881-4F66-4D8B-BECB-C605B0D5B14C}" dt="2024-09-10T06:54:52.056" v="32" actId="2696"/>
        <pc:sldMkLst>
          <pc:docMk/>
          <pc:sldMk cId="1349960547" sldId="337"/>
        </pc:sldMkLst>
      </pc:sldChg>
      <pc:sldChg chg="del">
        <pc:chgData name="HENRY Mathilde" userId="a94bf60b-0692-4a51-80ae-cad0c209066e" providerId="ADAL" clId="{AF792881-4F66-4D8B-BECB-C605B0D5B14C}" dt="2024-09-10T06:54:54.130" v="33" actId="2696"/>
        <pc:sldMkLst>
          <pc:docMk/>
          <pc:sldMk cId="4194371271" sldId="338"/>
        </pc:sldMkLst>
      </pc:sldChg>
      <pc:sldChg chg="del">
        <pc:chgData name="HENRY Mathilde" userId="a94bf60b-0692-4a51-80ae-cad0c209066e" providerId="ADAL" clId="{AF792881-4F66-4D8B-BECB-C605B0D5B14C}" dt="2024-09-10T06:55:08.556" v="41" actId="2696"/>
        <pc:sldMkLst>
          <pc:docMk/>
          <pc:sldMk cId="3917143508" sldId="339"/>
        </pc:sldMkLst>
      </pc:sldChg>
      <pc:sldChg chg="del">
        <pc:chgData name="HENRY Mathilde" userId="a94bf60b-0692-4a51-80ae-cad0c209066e" providerId="ADAL" clId="{AF792881-4F66-4D8B-BECB-C605B0D5B14C}" dt="2024-09-10T06:55:31.973" v="52" actId="2696"/>
        <pc:sldMkLst>
          <pc:docMk/>
          <pc:sldMk cId="1829556515" sldId="340"/>
        </pc:sldMkLst>
      </pc:sldChg>
      <pc:sldChg chg="del">
        <pc:chgData name="HENRY Mathilde" userId="a94bf60b-0692-4a51-80ae-cad0c209066e" providerId="ADAL" clId="{AF792881-4F66-4D8B-BECB-C605B0D5B14C}" dt="2024-09-10T06:55:22.171" v="48" actId="2696"/>
        <pc:sldMkLst>
          <pc:docMk/>
          <pc:sldMk cId="1239642635" sldId="341"/>
        </pc:sldMkLst>
      </pc:sldChg>
      <pc:sldChg chg="del">
        <pc:chgData name="HENRY Mathilde" userId="a94bf60b-0692-4a51-80ae-cad0c209066e" providerId="ADAL" clId="{AF792881-4F66-4D8B-BECB-C605B0D5B14C}" dt="2024-09-10T06:54:49.998" v="31" actId="2696"/>
        <pc:sldMkLst>
          <pc:docMk/>
          <pc:sldMk cId="162221180" sldId="342"/>
        </pc:sldMkLst>
      </pc:sldChg>
      <pc:sldChg chg="del">
        <pc:chgData name="HENRY Mathilde" userId="a94bf60b-0692-4a51-80ae-cad0c209066e" providerId="ADAL" clId="{AF792881-4F66-4D8B-BECB-C605B0D5B14C}" dt="2024-09-10T06:55:52.849" v="64" actId="2696"/>
        <pc:sldMkLst>
          <pc:docMk/>
          <pc:sldMk cId="850333165" sldId="343"/>
        </pc:sldMkLst>
      </pc:sldChg>
      <pc:sldChg chg="del">
        <pc:chgData name="HENRY Mathilde" userId="a94bf60b-0692-4a51-80ae-cad0c209066e" providerId="ADAL" clId="{AF792881-4F66-4D8B-BECB-C605B0D5B14C}" dt="2024-09-10T06:55:44.418" v="59" actId="2696"/>
        <pc:sldMkLst>
          <pc:docMk/>
          <pc:sldMk cId="3214984548" sldId="364"/>
        </pc:sldMkLst>
      </pc:sldChg>
      <pc:sldChg chg="del">
        <pc:chgData name="HENRY Mathilde" userId="a94bf60b-0692-4a51-80ae-cad0c209066e" providerId="ADAL" clId="{AF792881-4F66-4D8B-BECB-C605B0D5B14C}" dt="2024-09-10T06:55:46.077" v="60" actId="2696"/>
        <pc:sldMkLst>
          <pc:docMk/>
          <pc:sldMk cId="1726964216" sldId="365"/>
        </pc:sldMkLst>
      </pc:sldChg>
      <pc:sldChg chg="del">
        <pc:chgData name="HENRY Mathilde" userId="a94bf60b-0692-4a51-80ae-cad0c209066e" providerId="ADAL" clId="{AF792881-4F66-4D8B-BECB-C605B0D5B14C}" dt="2024-09-10T06:55:39.930" v="56" actId="2696"/>
        <pc:sldMkLst>
          <pc:docMk/>
          <pc:sldMk cId="2589447931" sldId="366"/>
        </pc:sldMkLst>
      </pc:sldChg>
      <pc:sldChg chg="del">
        <pc:chgData name="HENRY Mathilde" userId="a94bf60b-0692-4a51-80ae-cad0c209066e" providerId="ADAL" clId="{AF792881-4F66-4D8B-BECB-C605B0D5B14C}" dt="2024-09-10T06:54:24.549" v="16" actId="2696"/>
        <pc:sldMkLst>
          <pc:docMk/>
          <pc:sldMk cId="2738785161" sldId="367"/>
        </pc:sldMkLst>
      </pc:sldChg>
      <pc:sldChg chg="del">
        <pc:chgData name="HENRY Mathilde" userId="a94bf60b-0692-4a51-80ae-cad0c209066e" providerId="ADAL" clId="{AF792881-4F66-4D8B-BECB-C605B0D5B14C}" dt="2024-09-10T06:54:12.817" v="9" actId="2696"/>
        <pc:sldMkLst>
          <pc:docMk/>
          <pc:sldMk cId="1840956255" sldId="368"/>
        </pc:sldMkLst>
      </pc:sldChg>
      <pc:sldChg chg="del">
        <pc:chgData name="HENRY Mathilde" userId="a94bf60b-0692-4a51-80ae-cad0c209066e" providerId="ADAL" clId="{AF792881-4F66-4D8B-BECB-C605B0D5B14C}" dt="2024-09-10T06:54:21.323" v="14" actId="2696"/>
        <pc:sldMkLst>
          <pc:docMk/>
          <pc:sldMk cId="1011199383" sldId="369"/>
        </pc:sldMkLst>
      </pc:sldChg>
      <pc:sldChg chg="del">
        <pc:chgData name="HENRY Mathilde" userId="a94bf60b-0692-4a51-80ae-cad0c209066e" providerId="ADAL" clId="{AF792881-4F66-4D8B-BECB-C605B0D5B14C}" dt="2024-09-10T06:54:31.441" v="20" actId="2696"/>
        <pc:sldMkLst>
          <pc:docMk/>
          <pc:sldMk cId="2200861342" sldId="372"/>
        </pc:sldMkLst>
      </pc:sldChg>
      <pc:sldChg chg="del">
        <pc:chgData name="HENRY Mathilde" userId="a94bf60b-0692-4a51-80ae-cad0c209066e" providerId="ADAL" clId="{AF792881-4F66-4D8B-BECB-C605B0D5B14C}" dt="2024-09-10T06:54:34.794" v="22" actId="2696"/>
        <pc:sldMkLst>
          <pc:docMk/>
          <pc:sldMk cId="1753810415" sldId="373"/>
        </pc:sldMkLst>
      </pc:sldChg>
      <pc:sldChg chg="del">
        <pc:chgData name="HENRY Mathilde" userId="a94bf60b-0692-4a51-80ae-cad0c209066e" providerId="ADAL" clId="{AF792881-4F66-4D8B-BECB-C605B0D5B14C}" dt="2024-09-10T06:54:39.372" v="25" actId="2696"/>
        <pc:sldMkLst>
          <pc:docMk/>
          <pc:sldMk cId="2479948678" sldId="374"/>
        </pc:sldMkLst>
      </pc:sldChg>
      <pc:sldChg chg="del">
        <pc:chgData name="HENRY Mathilde" userId="a94bf60b-0692-4a51-80ae-cad0c209066e" providerId="ADAL" clId="{AF792881-4F66-4D8B-BECB-C605B0D5B14C}" dt="2024-09-10T06:54:37.819" v="24" actId="2696"/>
        <pc:sldMkLst>
          <pc:docMk/>
          <pc:sldMk cId="4241278670" sldId="375"/>
        </pc:sldMkLst>
      </pc:sldChg>
      <pc:sldChg chg="del">
        <pc:chgData name="HENRY Mathilde" userId="a94bf60b-0692-4a51-80ae-cad0c209066e" providerId="ADAL" clId="{AF792881-4F66-4D8B-BECB-C605B0D5B14C}" dt="2024-09-10T06:54:46.691" v="29" actId="2696"/>
        <pc:sldMkLst>
          <pc:docMk/>
          <pc:sldMk cId="729678279" sldId="376"/>
        </pc:sldMkLst>
      </pc:sldChg>
      <pc:sldChg chg="del">
        <pc:chgData name="HENRY Mathilde" userId="a94bf60b-0692-4a51-80ae-cad0c209066e" providerId="ADAL" clId="{AF792881-4F66-4D8B-BECB-C605B0D5B14C}" dt="2024-09-10T06:54:55.965" v="34" actId="2696"/>
        <pc:sldMkLst>
          <pc:docMk/>
          <pc:sldMk cId="3292726895" sldId="377"/>
        </pc:sldMkLst>
      </pc:sldChg>
      <pc:sldChg chg="del">
        <pc:chgData name="HENRY Mathilde" userId="a94bf60b-0692-4a51-80ae-cad0c209066e" providerId="ADAL" clId="{AF792881-4F66-4D8B-BECB-C605B0D5B14C}" dt="2024-09-10T06:55:00.790" v="36" actId="2696"/>
        <pc:sldMkLst>
          <pc:docMk/>
          <pc:sldMk cId="2025842892" sldId="378"/>
        </pc:sldMkLst>
      </pc:sldChg>
      <pc:sldChg chg="del">
        <pc:chgData name="HENRY Mathilde" userId="a94bf60b-0692-4a51-80ae-cad0c209066e" providerId="ADAL" clId="{AF792881-4F66-4D8B-BECB-C605B0D5B14C}" dt="2024-09-10T06:55:13.871" v="44" actId="2696"/>
        <pc:sldMkLst>
          <pc:docMk/>
          <pc:sldMk cId="2970641587" sldId="379"/>
        </pc:sldMkLst>
      </pc:sldChg>
      <pc:sldChg chg="del">
        <pc:chgData name="HENRY Mathilde" userId="a94bf60b-0692-4a51-80ae-cad0c209066e" providerId="ADAL" clId="{AF792881-4F66-4D8B-BECB-C605B0D5B14C}" dt="2024-09-10T06:55:15.499" v="45" actId="2696"/>
        <pc:sldMkLst>
          <pc:docMk/>
          <pc:sldMk cId="3716038015" sldId="381"/>
        </pc:sldMkLst>
      </pc:sldChg>
      <pc:sldChg chg="del">
        <pc:chgData name="HENRY Mathilde" userId="a94bf60b-0692-4a51-80ae-cad0c209066e" providerId="ADAL" clId="{AF792881-4F66-4D8B-BECB-C605B0D5B14C}" dt="2024-09-10T06:55:03.920" v="38" actId="2696"/>
        <pc:sldMkLst>
          <pc:docMk/>
          <pc:sldMk cId="1664795160" sldId="382"/>
        </pc:sldMkLst>
      </pc:sldChg>
      <pc:sldChg chg="del">
        <pc:chgData name="HENRY Mathilde" userId="a94bf60b-0692-4a51-80ae-cad0c209066e" providerId="ADAL" clId="{AF792881-4F66-4D8B-BECB-C605B0D5B14C}" dt="2024-09-10T06:55:05.390" v="39" actId="2696"/>
        <pc:sldMkLst>
          <pc:docMk/>
          <pc:sldMk cId="331896452" sldId="383"/>
        </pc:sldMkLst>
      </pc:sldChg>
      <pc:sldChg chg="del">
        <pc:chgData name="HENRY Mathilde" userId="a94bf60b-0692-4a51-80ae-cad0c209066e" providerId="ADAL" clId="{AF792881-4F66-4D8B-BECB-C605B0D5B14C}" dt="2024-09-10T06:55:33.487" v="53" actId="2696"/>
        <pc:sldMkLst>
          <pc:docMk/>
          <pc:sldMk cId="4241023222" sldId="384"/>
        </pc:sldMkLst>
      </pc:sldChg>
      <pc:sldChg chg="del">
        <pc:chgData name="HENRY Mathilde" userId="a94bf60b-0692-4a51-80ae-cad0c209066e" providerId="ADAL" clId="{AF792881-4F66-4D8B-BECB-C605B0D5B14C}" dt="2024-09-10T06:55:54.836" v="65" actId="2696"/>
        <pc:sldMkLst>
          <pc:docMk/>
          <pc:sldMk cId="3574372047" sldId="385"/>
        </pc:sldMkLst>
      </pc:sldChg>
      <pc:sldChg chg="del">
        <pc:chgData name="HENRY Mathilde" userId="a94bf60b-0692-4a51-80ae-cad0c209066e" providerId="ADAL" clId="{AF792881-4F66-4D8B-BECB-C605B0D5B14C}" dt="2024-09-10T06:54:18.680" v="12" actId="2696"/>
        <pc:sldMkLst>
          <pc:docMk/>
          <pc:sldMk cId="613452094" sldId="388"/>
        </pc:sldMkLst>
      </pc:sldChg>
      <pc:sldChg chg="del">
        <pc:chgData name="HENRY Mathilde" userId="a94bf60b-0692-4a51-80ae-cad0c209066e" providerId="ADAL" clId="{AF792881-4F66-4D8B-BECB-C605B0D5B14C}" dt="2024-09-10T06:55:43.076" v="58" actId="2696"/>
        <pc:sldMkLst>
          <pc:docMk/>
          <pc:sldMk cId="1009647508" sldId="395"/>
        </pc:sldMkLst>
      </pc:sldChg>
      <pc:sldChg chg="del">
        <pc:chgData name="HENRY Mathilde" userId="a94bf60b-0692-4a51-80ae-cad0c209066e" providerId="ADAL" clId="{AF792881-4F66-4D8B-BECB-C605B0D5B14C}" dt="2024-09-10T06:54:04.326" v="6" actId="2696"/>
        <pc:sldMkLst>
          <pc:docMk/>
          <pc:sldMk cId="3006840551" sldId="398"/>
        </pc:sldMkLst>
      </pc:sldChg>
      <pc:sldChg chg="del">
        <pc:chgData name="HENRY Mathilde" userId="a94bf60b-0692-4a51-80ae-cad0c209066e" providerId="ADAL" clId="{AF792881-4F66-4D8B-BECB-C605B0D5B14C}" dt="2024-09-10T06:53:59.068" v="4" actId="2696"/>
        <pc:sldMkLst>
          <pc:docMk/>
          <pc:sldMk cId="585498919" sldId="399"/>
        </pc:sldMkLst>
      </pc:sldChg>
      <pc:sldChg chg="del">
        <pc:chgData name="HENRY Mathilde" userId="a94bf60b-0692-4a51-80ae-cad0c209066e" providerId="ADAL" clId="{AF792881-4F66-4D8B-BECB-C605B0D5B14C}" dt="2024-09-10T06:55:47.823" v="61" actId="2696"/>
        <pc:sldMkLst>
          <pc:docMk/>
          <pc:sldMk cId="1756809131" sldId="401"/>
        </pc:sldMkLst>
      </pc:sldChg>
      <pc:sldChg chg="del">
        <pc:chgData name="HENRY Mathilde" userId="a94bf60b-0692-4a51-80ae-cad0c209066e" providerId="ADAL" clId="{AF792881-4F66-4D8B-BECB-C605B0D5B14C}" dt="2024-09-10T06:53:56.635" v="3" actId="2696"/>
        <pc:sldMkLst>
          <pc:docMk/>
          <pc:sldMk cId="3049787621" sldId="402"/>
        </pc:sldMkLst>
      </pc:sldChg>
      <pc:sldChg chg="del">
        <pc:chgData name="HENRY Mathilde" userId="a94bf60b-0692-4a51-80ae-cad0c209066e" providerId="ADAL" clId="{AF792881-4F66-4D8B-BECB-C605B0D5B14C}" dt="2024-09-10T06:54:02.361" v="5" actId="2696"/>
        <pc:sldMkLst>
          <pc:docMk/>
          <pc:sldMk cId="3809374590" sldId="403"/>
        </pc:sldMkLst>
      </pc:sldChg>
      <pc:sldChg chg="del">
        <pc:chgData name="HENRY Mathilde" userId="a94bf60b-0692-4a51-80ae-cad0c209066e" providerId="ADAL" clId="{AF792881-4F66-4D8B-BECB-C605B0D5B14C}" dt="2024-09-10T06:55:49.391" v="62" actId="2696"/>
        <pc:sldMkLst>
          <pc:docMk/>
          <pc:sldMk cId="432148097" sldId="404"/>
        </pc:sldMkLst>
      </pc:sldChg>
    </pc:docChg>
  </pc:docChgLst>
  <pc:docChgLst>
    <pc:chgData name="APOLITO Thomas" userId="76ecad23-d0d2-458a-a0e5-1d844b1c556b" providerId="ADAL" clId="{4A773B6B-D539-48BB-9F73-1575040231D0}"/>
    <pc:docChg chg="">
      <pc:chgData name="APOLITO Thomas" userId="76ecad23-d0d2-458a-a0e5-1d844b1c556b" providerId="ADAL" clId="{4A773B6B-D539-48BB-9F73-1575040231D0}" dt="2024-09-30T11:53:43.030" v="9"/>
      <pc:docMkLst>
        <pc:docMk/>
      </pc:docMkLst>
      <pc:sldChg chg="delCm">
        <pc:chgData name="APOLITO Thomas" userId="76ecad23-d0d2-458a-a0e5-1d844b1c556b" providerId="ADAL" clId="{4A773B6B-D539-48BB-9F73-1575040231D0}" dt="2024-09-30T11:53:37.222" v="7"/>
        <pc:sldMkLst>
          <pc:docMk/>
          <pc:sldMk cId="3384261491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37.222" v="7"/>
              <pc2:cmMkLst xmlns:pc2="http://schemas.microsoft.com/office/powerpoint/2019/9/main/command">
                <pc:docMk/>
                <pc:sldMk cId="3384261491" sldId="263"/>
                <pc2:cmMk id="{277F33B1-74D4-48CD-A01F-A29099424F93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25.106" v="2"/>
        <pc:sldMkLst>
          <pc:docMk/>
          <pc:sldMk cId="4028430467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23.637" v="1"/>
              <pc2:cmMkLst xmlns:pc2="http://schemas.microsoft.com/office/powerpoint/2019/9/main/command">
                <pc:docMk/>
                <pc:sldMk cId="4028430467" sldId="264"/>
                <pc2:cmMk id="{E304D70E-2167-4118-8E97-8D1EFA6FA6CD}"/>
              </pc2:cmMkLst>
            </pc226:cmChg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25.106" v="2"/>
              <pc2:cmMkLst xmlns:pc2="http://schemas.microsoft.com/office/powerpoint/2019/9/main/command">
                <pc:docMk/>
                <pc:sldMk cId="4028430467" sldId="264"/>
                <pc2:cmMk id="{D28B67E7-55DB-445C-87B4-31043E085F4B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34.473" v="6"/>
        <pc:sldMkLst>
          <pc:docMk/>
          <pc:sldMk cId="1701325943" sldId="27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34.473" v="6"/>
              <pc2:cmMkLst xmlns:pc2="http://schemas.microsoft.com/office/powerpoint/2019/9/main/command">
                <pc:docMk/>
                <pc:sldMk cId="1701325943" sldId="271"/>
                <pc2:cmMk id="{DB008E64-2292-4BA3-9B95-D75E087D3D18}"/>
              </pc2:cmMkLst>
            </pc226:cmChg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33.680" v="5"/>
              <pc2:cmMkLst xmlns:pc2="http://schemas.microsoft.com/office/powerpoint/2019/9/main/command">
                <pc:docMk/>
                <pc:sldMk cId="1701325943" sldId="271"/>
                <pc2:cmMk id="{883A5BE7-1D0E-4ACD-936D-737A0482CA2B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28.411" v="3"/>
        <pc:sldMkLst>
          <pc:docMk/>
          <pc:sldMk cId="416834472" sldId="3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28.411" v="3"/>
              <pc2:cmMkLst xmlns:pc2="http://schemas.microsoft.com/office/powerpoint/2019/9/main/command">
                <pc:docMk/>
                <pc:sldMk cId="416834472" sldId="308"/>
                <pc2:cmMk id="{EA45D563-298E-4E56-AC44-103F004F1D87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31.114" v="4"/>
        <pc:sldMkLst>
          <pc:docMk/>
          <pc:sldMk cId="3966243125" sldId="31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31.114" v="4"/>
              <pc2:cmMkLst xmlns:pc2="http://schemas.microsoft.com/office/powerpoint/2019/9/main/command">
                <pc:docMk/>
                <pc:sldMk cId="3966243125" sldId="312"/>
                <pc2:cmMk id="{08B70295-E5F3-432B-9FDC-D14E508A7F2A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43.030" v="9"/>
        <pc:sldMkLst>
          <pc:docMk/>
          <pc:sldMk cId="1038520411" sldId="3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43.030" v="9"/>
              <pc2:cmMkLst xmlns:pc2="http://schemas.microsoft.com/office/powerpoint/2019/9/main/command">
                <pc:docMk/>
                <pc:sldMk cId="1038520411" sldId="360"/>
                <pc2:cmMk id="{EA7EC8F4-5858-4DE0-A788-8622D2FA2915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40.048" v="8"/>
        <pc:sldMkLst>
          <pc:docMk/>
          <pc:sldMk cId="3923455593" sldId="3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40.048" v="8"/>
              <pc2:cmMkLst xmlns:pc2="http://schemas.microsoft.com/office/powerpoint/2019/9/main/command">
                <pc:docMk/>
                <pc:sldMk cId="3923455593" sldId="387"/>
                <pc2:cmMk id="{9EB28576-0493-47BB-8737-B604DA295DA8}"/>
              </pc2:cmMkLst>
            </pc226:cmChg>
          </p:ext>
        </pc:extLst>
      </pc:sldChg>
      <pc:sldChg chg="delCm">
        <pc:chgData name="APOLITO Thomas" userId="76ecad23-d0d2-458a-a0e5-1d844b1c556b" providerId="ADAL" clId="{4A773B6B-D539-48BB-9F73-1575040231D0}" dt="2024-09-30T11:53:20.825" v="0"/>
        <pc:sldMkLst>
          <pc:docMk/>
          <pc:sldMk cId="813625408" sldId="39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APOLITO Thomas" userId="76ecad23-d0d2-458a-a0e5-1d844b1c556b" providerId="ADAL" clId="{4A773B6B-D539-48BB-9F73-1575040231D0}" dt="2024-09-30T11:53:20.825" v="0"/>
              <pc2:cmMkLst xmlns:pc2="http://schemas.microsoft.com/office/powerpoint/2019/9/main/command">
                <pc:docMk/>
                <pc:sldMk cId="813625408" sldId="391"/>
                <pc2:cmMk id="{3E70C4CF-DAFE-48A4-94EA-3905F7547F53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C236A80-ED59-BF4A-B7EC-EBC60543515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C3626D-CC60-6E45-9AB2-2D6C44C0D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556E-E039-7F47-AA51-B5059C2E6546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43E2FC-B030-1146-B978-797870E4F1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D81356-E6A7-5446-B709-1FB84CE91B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E5963-6DD5-C341-B7C6-F9FBA451FC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463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B6990-6E80-2E40-8E25-9B0DD79B8B6A}" type="datetimeFigureOut">
              <a:rPr lang="fr-FR" smtClean="0"/>
              <a:t>30/09/2024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8DD2D-44F3-674E-B8ED-FDDCE721F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6638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63A9C51-A6E6-42FE-9C8E-0E337B93CE0C}"/>
              </a:ext>
            </a:extLst>
          </p:cNvPr>
          <p:cNvSpPr/>
          <p:nvPr userDrawn="1"/>
        </p:nvSpPr>
        <p:spPr>
          <a:xfrm rot="5400000">
            <a:off x="-74552" y="74551"/>
            <a:ext cx="6857997" cy="6708894"/>
          </a:xfrm>
          <a:prstGeom prst="rtTriangle">
            <a:avLst/>
          </a:prstGeom>
          <a:solidFill>
            <a:srgbClr val="EF8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EF8879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EA8633-F66C-4A58-8CEB-61D2C9B1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64" y="825742"/>
            <a:ext cx="3831332" cy="169879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50E2E22-F716-46C7-8C8B-65CBB0508BE5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rgbClr val="EF8879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rgbClr val="EF8879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rgbClr val="EF8879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rgbClr val="EF8879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F35225-F5D3-40A6-BA34-9C34B74053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37318" y="2515014"/>
            <a:ext cx="6708775" cy="1209451"/>
          </a:xfrm>
        </p:spPr>
        <p:txBody>
          <a:bodyPr anchor="b">
            <a:normAutofit/>
          </a:bodyPr>
          <a:lstStyle>
            <a:lvl1pPr>
              <a:lnSpc>
                <a:spcPts val="4400"/>
              </a:lnSpc>
              <a:defRPr sz="4400" b="1" i="0">
                <a:solidFill>
                  <a:srgbClr val="EF8879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383D84-1C19-4DC5-B14C-410B0CE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7318" y="4063801"/>
            <a:ext cx="6708775" cy="969963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rgbClr val="EF8879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AE7DAA-1B84-42B2-8E0A-1B46F20E3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F887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4414A048-6B96-43EF-A553-2208D09F9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F887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703263B8-0D8D-4874-82D4-659FD5A22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rgbClr val="EF887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5851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Logo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864" y="3235569"/>
            <a:ext cx="9772268" cy="1228411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(icône)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9863" y="4642339"/>
            <a:ext cx="9772267" cy="1678074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934280F-9BCF-4636-9F66-2995C3B7124C}"/>
              </a:ext>
            </a:extLst>
          </p:cNvPr>
          <p:cNvSpPr/>
          <p:nvPr userDrawn="1"/>
        </p:nvSpPr>
        <p:spPr>
          <a:xfrm>
            <a:off x="5196000" y="1257210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3" name="Espace réservé de l'image en ligne 2">
            <a:extLst>
              <a:ext uri="{FF2B5EF4-FFF2-40B4-BE49-F238E27FC236}">
                <a16:creationId xmlns:a16="http://schemas.microsoft.com/office/drawing/2014/main" id="{9ABB37CD-2129-43EC-A8C3-983BCB77142B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5054596" y="1160260"/>
            <a:ext cx="2082800" cy="1993900"/>
          </a:xfrm>
          <a:ln>
            <a:noFill/>
          </a:ln>
        </p:spPr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D2943FCD-878F-4898-8CE5-FE870CD72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57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0" y="-2"/>
            <a:ext cx="12238182" cy="4274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EF88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8296" y="5141190"/>
            <a:ext cx="4524715" cy="128797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38991" y="5141190"/>
            <a:ext cx="4524715" cy="12879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8AA4CD97-CB09-4C93-B7FB-1D8922C245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50654" y="1989000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9" name="Espace réservé pour une image  8">
            <a:extLst>
              <a:ext uri="{FF2B5EF4-FFF2-40B4-BE49-F238E27FC236}">
                <a16:creationId xmlns:a16="http://schemas.microsoft.com/office/drawing/2014/main" id="{97DE8E52-C236-47EF-9432-EB82E79EB3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1346" y="1989000"/>
            <a:ext cx="2880000" cy="288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D81B6A2-EDFA-4D85-823C-0ACE03CF1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1808" y="356013"/>
            <a:ext cx="9382405" cy="99792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2 idées (images)</a:t>
            </a:r>
            <a:endParaRPr lang="fr-BE"/>
          </a:p>
        </p:txBody>
      </p:sp>
      <p:sp>
        <p:nvSpPr>
          <p:cNvPr id="8" name="Espace réservé du numéro de diapositive 3">
            <a:extLst>
              <a:ext uri="{FF2B5EF4-FFF2-40B4-BE49-F238E27FC236}">
                <a16:creationId xmlns:a16="http://schemas.microsoft.com/office/drawing/2014/main" id="{0484043D-3743-4C34-B366-6714C1E31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51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0" y="-2"/>
            <a:ext cx="12192000" cy="4274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EF8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8296" y="5141190"/>
            <a:ext cx="4524715" cy="1287971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538991" y="5141190"/>
            <a:ext cx="4524715" cy="128797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37DCB05A-01F3-44A9-8483-D34F1B1A52BB}"/>
              </a:ext>
            </a:extLst>
          </p:cNvPr>
          <p:cNvSpPr/>
          <p:nvPr userDrawn="1"/>
        </p:nvSpPr>
        <p:spPr>
          <a:xfrm>
            <a:off x="7361350" y="1989000"/>
            <a:ext cx="2880000" cy="28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E8E0978-97A8-43E1-988D-963341DA5286}"/>
              </a:ext>
            </a:extLst>
          </p:cNvPr>
          <p:cNvSpPr/>
          <p:nvPr userDrawn="1"/>
        </p:nvSpPr>
        <p:spPr>
          <a:xfrm>
            <a:off x="1950651" y="1989000"/>
            <a:ext cx="2880000" cy="288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D270A2F-3A40-4CC5-9926-6263454C25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1808" y="356013"/>
            <a:ext cx="9382405" cy="997928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2 idées (icônes)</a:t>
            </a:r>
            <a:endParaRPr lang="fr-BE"/>
          </a:p>
        </p:txBody>
      </p:sp>
      <p:sp>
        <p:nvSpPr>
          <p:cNvPr id="5" name="Espace réservé de l'image en ligne 4">
            <a:extLst>
              <a:ext uri="{FF2B5EF4-FFF2-40B4-BE49-F238E27FC236}">
                <a16:creationId xmlns:a16="http://schemas.microsoft.com/office/drawing/2014/main" id="{668D88B3-B63E-474A-BD2A-97362F5832D5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950650" y="1989000"/>
            <a:ext cx="2880001" cy="2880000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Espace réservé de l'image en ligne 4">
            <a:extLst>
              <a:ext uri="{FF2B5EF4-FFF2-40B4-BE49-F238E27FC236}">
                <a16:creationId xmlns:a16="http://schemas.microsoft.com/office/drawing/2014/main" id="{EFD2B01F-A257-4E7E-81C7-DD11AF525952}"/>
              </a:ext>
            </a:extLst>
          </p:cNvPr>
          <p:cNvSpPr>
            <a:spLocks noGrp="1"/>
          </p:cNvSpPr>
          <p:nvPr>
            <p:ph type="clipArt" sz="quarter" idx="13"/>
          </p:nvPr>
        </p:nvSpPr>
        <p:spPr>
          <a:xfrm>
            <a:off x="7361349" y="1989000"/>
            <a:ext cx="2879999" cy="2880000"/>
          </a:xfrm>
        </p:spPr>
        <p:txBody>
          <a:bodyPr/>
          <a:lstStyle/>
          <a:p>
            <a:endParaRPr lang="fr-BE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FC4C3E97-DCC6-4E7E-BE8F-73567303B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90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-1" y="0"/>
            <a:ext cx="12192000" cy="4274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EF8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541" y="597805"/>
            <a:ext cx="9481512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0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3 idées (icônes)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55400" y="4854509"/>
            <a:ext cx="3160281" cy="140568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4E998A1-7DA6-473F-BE4E-214C3979DA2D}"/>
              </a:ext>
            </a:extLst>
          </p:cNvPr>
          <p:cNvSpPr/>
          <p:nvPr userDrawn="1"/>
        </p:nvSpPr>
        <p:spPr>
          <a:xfrm>
            <a:off x="1355541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15859" y="4854508"/>
            <a:ext cx="3160281" cy="13883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A4A8CD0-FC1D-4F6A-BE0F-883BDD1401E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76319" y="4871857"/>
            <a:ext cx="3160281" cy="138833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384A822-E86F-4FA3-ABE7-E482B27450A1}"/>
              </a:ext>
            </a:extLst>
          </p:cNvPr>
          <p:cNvSpPr/>
          <p:nvPr userDrawn="1"/>
        </p:nvSpPr>
        <p:spPr>
          <a:xfrm>
            <a:off x="5016000" y="2345591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AE1E6C1-C59F-4A52-BBB9-77D255A615D8}"/>
              </a:ext>
            </a:extLst>
          </p:cNvPr>
          <p:cNvSpPr/>
          <p:nvPr userDrawn="1"/>
        </p:nvSpPr>
        <p:spPr>
          <a:xfrm>
            <a:off x="8676459" y="2345591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space réservé de l'image en ligne 4">
            <a:extLst>
              <a:ext uri="{FF2B5EF4-FFF2-40B4-BE49-F238E27FC236}">
                <a16:creationId xmlns:a16="http://schemas.microsoft.com/office/drawing/2014/main" id="{3B4AA4FC-8D31-4EC1-9A44-41F3F56F2F35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1355540" y="2345591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4" name="Espace réservé de l'image en ligne 4">
            <a:extLst>
              <a:ext uri="{FF2B5EF4-FFF2-40B4-BE49-F238E27FC236}">
                <a16:creationId xmlns:a16="http://schemas.microsoft.com/office/drawing/2014/main" id="{3F72DA78-43D3-4D62-9779-BF47AED63E6F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5016000" y="2345591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7" name="Espace réservé de l'image en ligne 4">
            <a:extLst>
              <a:ext uri="{FF2B5EF4-FFF2-40B4-BE49-F238E27FC236}">
                <a16:creationId xmlns:a16="http://schemas.microsoft.com/office/drawing/2014/main" id="{773620E6-8F95-4F0C-9D14-6D34A2A7CDDA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8676459" y="2345591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F78D9964-5761-4B64-B683-526DA75EDD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8291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Entrée manuelle 7">
            <a:extLst>
              <a:ext uri="{FF2B5EF4-FFF2-40B4-BE49-F238E27FC236}">
                <a16:creationId xmlns:a16="http://schemas.microsoft.com/office/drawing/2014/main" id="{0143D509-8ED6-49D3-A18E-1FD227488324}"/>
              </a:ext>
            </a:extLst>
          </p:cNvPr>
          <p:cNvSpPr/>
          <p:nvPr userDrawn="1"/>
        </p:nvSpPr>
        <p:spPr>
          <a:xfrm rot="10800000">
            <a:off x="-1" y="-1"/>
            <a:ext cx="12192000" cy="46121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7" y="5397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30"/>
                  <a:pt x="3" y="5567"/>
                  <a:pt x="7" y="5397"/>
                </a:cubicBezTo>
                <a:close/>
              </a:path>
            </a:pathLst>
          </a:custGeom>
          <a:solidFill>
            <a:srgbClr val="EF88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5541" y="597805"/>
            <a:ext cx="9481512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0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3 idées (images)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27861" y="4854509"/>
            <a:ext cx="3160281" cy="140568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E3E5205F-00CE-4CDD-979F-34E53F1B14F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4515859" y="4863183"/>
            <a:ext cx="3160281" cy="138833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DA4A8CD0-FC1D-4F6A-BE0F-883BDD1401E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03858" y="4871857"/>
            <a:ext cx="3160281" cy="138833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:a16="http://schemas.microsoft.com/office/drawing/2014/main" id="{4A0DFA8F-B5EA-44B2-B8A1-A3AF56A622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15999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711EE8FA-5C60-423E-84E9-DBDC6627F2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03999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E81A4A21-D060-4244-A3DC-7D19B554203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27999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FA8D54FB-E64C-4871-B28F-FB25420FD6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114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dées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7">
            <a:extLst>
              <a:ext uri="{FF2B5EF4-FFF2-40B4-BE49-F238E27FC236}">
                <a16:creationId xmlns:a16="http://schemas.microsoft.com/office/drawing/2014/main" id="{1C1966D3-A253-4DFB-832F-C161DD2B2F91}"/>
              </a:ext>
            </a:extLst>
          </p:cNvPr>
          <p:cNvSpPr/>
          <p:nvPr userDrawn="1"/>
        </p:nvSpPr>
        <p:spPr>
          <a:xfrm rot="10800000">
            <a:off x="0" y="-2"/>
            <a:ext cx="12238182" cy="369662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  <a:gd name="connsiteX0" fmla="*/ 7 w 10000"/>
              <a:gd name="connsiteY0" fmla="*/ 4046 h 8649"/>
              <a:gd name="connsiteX1" fmla="*/ 10000 w 10000"/>
              <a:gd name="connsiteY1" fmla="*/ 0 h 8649"/>
              <a:gd name="connsiteX2" fmla="*/ 10000 w 10000"/>
              <a:gd name="connsiteY2" fmla="*/ 8649 h 8649"/>
              <a:gd name="connsiteX3" fmla="*/ 0 w 10000"/>
              <a:gd name="connsiteY3" fmla="*/ 8649 h 8649"/>
              <a:gd name="connsiteX4" fmla="*/ 7 w 10000"/>
              <a:gd name="connsiteY4" fmla="*/ 4046 h 8649"/>
              <a:gd name="connsiteX0" fmla="*/ 46 w 10000"/>
              <a:gd name="connsiteY0" fmla="*/ 31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 w 10000"/>
              <a:gd name="connsiteY4" fmla="*/ 31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6" y="31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03"/>
                  <a:pt x="42" y="3313"/>
                  <a:pt x="46" y="3116"/>
                </a:cubicBezTo>
                <a:close/>
              </a:path>
            </a:pathLst>
          </a:custGeom>
          <a:solidFill>
            <a:srgbClr val="EF8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56" y="561524"/>
            <a:ext cx="10953393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4 idées (icônes)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988" y="4725666"/>
            <a:ext cx="2616388" cy="15708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3A85755-EBCC-496C-89F5-3CD3A0791222}"/>
              </a:ext>
            </a:extLst>
          </p:cNvPr>
          <p:cNvSpPr/>
          <p:nvPr userDrawn="1"/>
        </p:nvSpPr>
        <p:spPr>
          <a:xfrm>
            <a:off x="9568252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48BF591-FA8E-4F44-B791-A4C0806A56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9345" y="4725666"/>
            <a:ext cx="2616387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1126F6E-8E29-49B3-8246-509559C1B8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4703" y="4725666"/>
            <a:ext cx="2616386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8FB2AEA-F09B-412E-9718-8EFD36492B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341626" y="4725665"/>
            <a:ext cx="2616386" cy="15708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DC09D803-6A2B-481A-A379-B90225CA8495}"/>
              </a:ext>
            </a:extLst>
          </p:cNvPr>
          <p:cNvSpPr/>
          <p:nvPr userDrawn="1"/>
        </p:nvSpPr>
        <p:spPr>
          <a:xfrm>
            <a:off x="6532896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92014678-F651-4AD7-8EE1-3F6C5BFA4482}"/>
              </a:ext>
            </a:extLst>
          </p:cNvPr>
          <p:cNvSpPr/>
          <p:nvPr userDrawn="1"/>
        </p:nvSpPr>
        <p:spPr>
          <a:xfrm>
            <a:off x="462182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4ECE9DAE-7E64-4372-9BB1-F5F3C0440A81}"/>
              </a:ext>
            </a:extLst>
          </p:cNvPr>
          <p:cNvSpPr/>
          <p:nvPr userDrawn="1"/>
        </p:nvSpPr>
        <p:spPr>
          <a:xfrm>
            <a:off x="3497539" y="2349000"/>
            <a:ext cx="2160000" cy="21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Espace réservé de l'image en ligne 4">
            <a:extLst>
              <a:ext uri="{FF2B5EF4-FFF2-40B4-BE49-F238E27FC236}">
                <a16:creationId xmlns:a16="http://schemas.microsoft.com/office/drawing/2014/main" id="{F2F23F1B-A836-44E9-9615-9F5202A346A9}"/>
              </a:ext>
            </a:extLst>
          </p:cNvPr>
          <p:cNvSpPr>
            <a:spLocks noGrp="1"/>
          </p:cNvSpPr>
          <p:nvPr>
            <p:ph type="clipArt" sz="quarter" idx="12"/>
          </p:nvPr>
        </p:nvSpPr>
        <p:spPr>
          <a:xfrm>
            <a:off x="462182" y="2315183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3" name="Espace réservé de l'image en ligne 4">
            <a:extLst>
              <a:ext uri="{FF2B5EF4-FFF2-40B4-BE49-F238E27FC236}">
                <a16:creationId xmlns:a16="http://schemas.microsoft.com/office/drawing/2014/main" id="{3D81C850-53B0-40C6-A74B-624EFDDBE59D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3497539" y="2349000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4" name="Espace réservé de l'image en ligne 4">
            <a:extLst>
              <a:ext uri="{FF2B5EF4-FFF2-40B4-BE49-F238E27FC236}">
                <a16:creationId xmlns:a16="http://schemas.microsoft.com/office/drawing/2014/main" id="{7F7C0AAC-7695-413C-B159-E29144B464D1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6543841" y="2315183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5" name="Espace réservé de l'image en ligne 4">
            <a:extLst>
              <a:ext uri="{FF2B5EF4-FFF2-40B4-BE49-F238E27FC236}">
                <a16:creationId xmlns:a16="http://schemas.microsoft.com/office/drawing/2014/main" id="{1160C09D-4FD7-4661-8475-316D08D044AC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9591361" y="2315183"/>
            <a:ext cx="2160000" cy="2160000"/>
          </a:xfr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6A639416-66DC-42E8-B27B-85610CB529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575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Idé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rganigramme : Entrée manuelle 7">
            <a:extLst>
              <a:ext uri="{FF2B5EF4-FFF2-40B4-BE49-F238E27FC236}">
                <a16:creationId xmlns:a16="http://schemas.microsoft.com/office/drawing/2014/main" id="{1C1966D3-A253-4DFB-832F-C161DD2B2F91}"/>
              </a:ext>
            </a:extLst>
          </p:cNvPr>
          <p:cNvSpPr/>
          <p:nvPr userDrawn="1"/>
        </p:nvSpPr>
        <p:spPr>
          <a:xfrm rot="10800000">
            <a:off x="0" y="-2"/>
            <a:ext cx="12238182" cy="369662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7479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7479 h 10000"/>
              <a:gd name="connsiteX0" fmla="*/ 13 w 10000"/>
              <a:gd name="connsiteY0" fmla="*/ 949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3 w 10000"/>
              <a:gd name="connsiteY4" fmla="*/ 9490 h 10000"/>
              <a:gd name="connsiteX0" fmla="*/ 1 w 10001"/>
              <a:gd name="connsiteY0" fmla="*/ 9501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9501 h 10000"/>
              <a:gd name="connsiteX0" fmla="*/ 1 w 10001"/>
              <a:gd name="connsiteY0" fmla="*/ 5355 h 10000"/>
              <a:gd name="connsiteX1" fmla="*/ 10001 w 10001"/>
              <a:gd name="connsiteY1" fmla="*/ 0 h 10000"/>
              <a:gd name="connsiteX2" fmla="*/ 10001 w 10001"/>
              <a:gd name="connsiteY2" fmla="*/ 10000 h 10000"/>
              <a:gd name="connsiteX3" fmla="*/ 1 w 10001"/>
              <a:gd name="connsiteY3" fmla="*/ 10000 h 10000"/>
              <a:gd name="connsiteX4" fmla="*/ 1 w 10001"/>
              <a:gd name="connsiteY4" fmla="*/ 5355 h 10000"/>
              <a:gd name="connsiteX0" fmla="*/ 15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5 w 10000"/>
              <a:gd name="connsiteY4" fmla="*/ 5397 h 10000"/>
              <a:gd name="connsiteX0" fmla="*/ 7 w 10000"/>
              <a:gd name="connsiteY0" fmla="*/ 539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7 w 10000"/>
              <a:gd name="connsiteY4" fmla="*/ 5397 h 10000"/>
              <a:gd name="connsiteX0" fmla="*/ 7 w 10000"/>
              <a:gd name="connsiteY0" fmla="*/ 4046 h 8649"/>
              <a:gd name="connsiteX1" fmla="*/ 10000 w 10000"/>
              <a:gd name="connsiteY1" fmla="*/ 0 h 8649"/>
              <a:gd name="connsiteX2" fmla="*/ 10000 w 10000"/>
              <a:gd name="connsiteY2" fmla="*/ 8649 h 8649"/>
              <a:gd name="connsiteX3" fmla="*/ 0 w 10000"/>
              <a:gd name="connsiteY3" fmla="*/ 8649 h 8649"/>
              <a:gd name="connsiteX4" fmla="*/ 7 w 10000"/>
              <a:gd name="connsiteY4" fmla="*/ 4046 h 8649"/>
              <a:gd name="connsiteX0" fmla="*/ 46 w 10000"/>
              <a:gd name="connsiteY0" fmla="*/ 311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46 w 10000"/>
              <a:gd name="connsiteY4" fmla="*/ 31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46" y="3116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4" y="9803"/>
                  <a:pt x="42" y="3313"/>
                  <a:pt x="46" y="3116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6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156" y="561524"/>
            <a:ext cx="10953393" cy="970515"/>
          </a:xfrm>
        </p:spPr>
        <p:txBody>
          <a:bodyPr anchor="t">
            <a:normAutofit/>
          </a:bodyPr>
          <a:lstStyle>
            <a:lvl1pPr algn="ctr">
              <a:lnSpc>
                <a:spcPts val="4400"/>
              </a:lnSpc>
              <a:defRPr sz="4400" b="0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4 idées (images)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33988" y="4725666"/>
            <a:ext cx="2616388" cy="1570809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48BF591-FA8E-4F44-B791-A4C0806A56E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3269345" y="4725666"/>
            <a:ext cx="2616387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11126F6E-8E29-49B3-8246-509559C1B82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304703" y="4725666"/>
            <a:ext cx="2616386" cy="157080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D8FB2AEA-F09B-412E-9718-8EFD36492BA1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341626" y="4725665"/>
            <a:ext cx="2616386" cy="157080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12" name="Espace réservé pour une image  4">
            <a:extLst>
              <a:ext uri="{FF2B5EF4-FFF2-40B4-BE49-F238E27FC236}">
                <a16:creationId xmlns:a16="http://schemas.microsoft.com/office/drawing/2014/main" id="{858821FB-12C3-480C-91B5-3EC9C7F8A3E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2182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3" name="Espace réservé pour une image  4">
            <a:extLst>
              <a:ext uri="{FF2B5EF4-FFF2-40B4-BE49-F238E27FC236}">
                <a16:creationId xmlns:a16="http://schemas.microsoft.com/office/drawing/2014/main" id="{AA0B1524-F68E-4042-A4E6-EC342452CC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97538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4" name="Espace réservé pour une image  4">
            <a:extLst>
              <a:ext uri="{FF2B5EF4-FFF2-40B4-BE49-F238E27FC236}">
                <a16:creationId xmlns:a16="http://schemas.microsoft.com/office/drawing/2014/main" id="{739781D2-6261-4DA6-8A65-4EDA45922B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532896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5" name="Espace réservé pour une image  4">
            <a:extLst>
              <a:ext uri="{FF2B5EF4-FFF2-40B4-BE49-F238E27FC236}">
                <a16:creationId xmlns:a16="http://schemas.microsoft.com/office/drawing/2014/main" id="{9D21D34C-9759-40F5-B2C2-AF903CE58E0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68254" y="2349000"/>
            <a:ext cx="2160000" cy="2160000"/>
          </a:xfrm>
          <a:prstGeom prst="ellipse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18" name="Espace réservé du numéro de diapositive 3">
            <a:extLst>
              <a:ext uri="{FF2B5EF4-FFF2-40B4-BE49-F238E27FC236}">
                <a16:creationId xmlns:a16="http://schemas.microsoft.com/office/drawing/2014/main" id="{1A7E2A7D-436C-4C10-9296-4FD1626FB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8994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Idées_Logo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141" y="1709683"/>
            <a:ext cx="3711683" cy="3438633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5 idées (icônes)</a:t>
            </a:r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A99CE92-506B-4A5A-ACC9-DEB93BCAD6E8}"/>
              </a:ext>
            </a:extLst>
          </p:cNvPr>
          <p:cNvSpPr/>
          <p:nvPr userDrawn="1"/>
        </p:nvSpPr>
        <p:spPr>
          <a:xfrm>
            <a:off x="4786424" y="58707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F111AEE-90A3-4433-B8DD-2308EBA9ABCC}"/>
              </a:ext>
            </a:extLst>
          </p:cNvPr>
          <p:cNvSpPr/>
          <p:nvPr userDrawn="1"/>
        </p:nvSpPr>
        <p:spPr>
          <a:xfrm>
            <a:off x="4786424" y="1783036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4927B4F-59E8-4B73-BCE1-C1F46FD082E3}"/>
              </a:ext>
            </a:extLst>
          </p:cNvPr>
          <p:cNvSpPr/>
          <p:nvPr userDrawn="1"/>
        </p:nvSpPr>
        <p:spPr>
          <a:xfrm>
            <a:off x="4786424" y="297899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5E679B-B4F8-4F01-B87D-9175887908C4}"/>
              </a:ext>
            </a:extLst>
          </p:cNvPr>
          <p:cNvSpPr/>
          <p:nvPr userDrawn="1"/>
        </p:nvSpPr>
        <p:spPr>
          <a:xfrm>
            <a:off x="4786424" y="417496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FFAB3F8-8A04-49DA-B04A-30657B1A56CA}"/>
              </a:ext>
            </a:extLst>
          </p:cNvPr>
          <p:cNvSpPr/>
          <p:nvPr userDrawn="1"/>
        </p:nvSpPr>
        <p:spPr>
          <a:xfrm>
            <a:off x="4786424" y="5370927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50348" y="587073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50348" y="1756032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348" y="2955371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50348" y="4144584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0348" y="5343923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e l'image en ligne 4">
            <a:extLst>
              <a:ext uri="{FF2B5EF4-FFF2-40B4-BE49-F238E27FC236}">
                <a16:creationId xmlns:a16="http://schemas.microsoft.com/office/drawing/2014/main" id="{AEE77D7F-DCF0-4ED0-9869-2DFBED10D763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4785261" y="587072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4" name="Espace réservé de l'image en ligne 4">
            <a:extLst>
              <a:ext uri="{FF2B5EF4-FFF2-40B4-BE49-F238E27FC236}">
                <a16:creationId xmlns:a16="http://schemas.microsoft.com/office/drawing/2014/main" id="{48291066-C336-41D4-BD3F-FEC90BE4595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4785261" y="1756032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5" name="Espace réservé de l'image en ligne 4">
            <a:extLst>
              <a:ext uri="{FF2B5EF4-FFF2-40B4-BE49-F238E27FC236}">
                <a16:creationId xmlns:a16="http://schemas.microsoft.com/office/drawing/2014/main" id="{4D9EBF5E-1E27-49BA-8A6D-5431BC72996A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4789569" y="3009378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6" name="Espace réservé de l'image en ligne 4">
            <a:extLst>
              <a:ext uri="{FF2B5EF4-FFF2-40B4-BE49-F238E27FC236}">
                <a16:creationId xmlns:a16="http://schemas.microsoft.com/office/drawing/2014/main" id="{7538C263-0E3C-4BA8-A228-E8EA34909F2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785261" y="4174963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7" name="Espace réservé de l'image en ligne 4">
            <a:extLst>
              <a:ext uri="{FF2B5EF4-FFF2-40B4-BE49-F238E27FC236}">
                <a16:creationId xmlns:a16="http://schemas.microsoft.com/office/drawing/2014/main" id="{65BBDBA9-135B-46CB-9375-2BA18A39F76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4785261" y="5340548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EA89FF21-481E-4BA0-90C1-85B8E6CD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006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Idées_Logo">
    <p:bg>
      <p:bgPr>
        <a:solidFill>
          <a:srgbClr val="EF8879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141" y="1709683"/>
            <a:ext cx="3711683" cy="3438633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5 idées (icônes)</a:t>
            </a:r>
            <a:endParaRPr lang="fr-BE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A99CE92-506B-4A5A-ACC9-DEB93BCAD6E8}"/>
              </a:ext>
            </a:extLst>
          </p:cNvPr>
          <p:cNvSpPr/>
          <p:nvPr userDrawn="1"/>
        </p:nvSpPr>
        <p:spPr>
          <a:xfrm>
            <a:off x="4786424" y="58707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F111AEE-90A3-4433-B8DD-2308EBA9ABCC}"/>
              </a:ext>
            </a:extLst>
          </p:cNvPr>
          <p:cNvSpPr/>
          <p:nvPr userDrawn="1"/>
        </p:nvSpPr>
        <p:spPr>
          <a:xfrm>
            <a:off x="4786424" y="1783036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4927B4F-59E8-4B73-BCE1-C1F46FD082E3}"/>
              </a:ext>
            </a:extLst>
          </p:cNvPr>
          <p:cNvSpPr/>
          <p:nvPr userDrawn="1"/>
        </p:nvSpPr>
        <p:spPr>
          <a:xfrm>
            <a:off x="4786424" y="2978999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C5E679B-B4F8-4F01-B87D-9175887908C4}"/>
              </a:ext>
            </a:extLst>
          </p:cNvPr>
          <p:cNvSpPr/>
          <p:nvPr userDrawn="1"/>
        </p:nvSpPr>
        <p:spPr>
          <a:xfrm>
            <a:off x="4786424" y="4174963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FFAB3F8-8A04-49DA-B04A-30657B1A56CA}"/>
              </a:ext>
            </a:extLst>
          </p:cNvPr>
          <p:cNvSpPr/>
          <p:nvPr userDrawn="1"/>
        </p:nvSpPr>
        <p:spPr>
          <a:xfrm>
            <a:off x="4786424" y="5370927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50348" y="587073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150348" y="1756032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150348" y="2955371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150348" y="4144584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50348" y="5343923"/>
            <a:ext cx="5222268" cy="95400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e l'image en ligne 4">
            <a:extLst>
              <a:ext uri="{FF2B5EF4-FFF2-40B4-BE49-F238E27FC236}">
                <a16:creationId xmlns:a16="http://schemas.microsoft.com/office/drawing/2014/main" id="{AEE77D7F-DCF0-4ED0-9869-2DFBED10D763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4785261" y="587072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4" name="Espace réservé de l'image en ligne 4">
            <a:extLst>
              <a:ext uri="{FF2B5EF4-FFF2-40B4-BE49-F238E27FC236}">
                <a16:creationId xmlns:a16="http://schemas.microsoft.com/office/drawing/2014/main" id="{48291066-C336-41D4-BD3F-FEC90BE45954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4785261" y="1756032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5" name="Espace réservé de l'image en ligne 4">
            <a:extLst>
              <a:ext uri="{FF2B5EF4-FFF2-40B4-BE49-F238E27FC236}">
                <a16:creationId xmlns:a16="http://schemas.microsoft.com/office/drawing/2014/main" id="{4D9EBF5E-1E27-49BA-8A6D-5431BC72996A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4789569" y="3009378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6" name="Espace réservé de l'image en ligne 4">
            <a:extLst>
              <a:ext uri="{FF2B5EF4-FFF2-40B4-BE49-F238E27FC236}">
                <a16:creationId xmlns:a16="http://schemas.microsoft.com/office/drawing/2014/main" id="{7538C263-0E3C-4BA8-A228-E8EA34909F2A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4785261" y="4174963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7" name="Espace réservé de l'image en ligne 4">
            <a:extLst>
              <a:ext uri="{FF2B5EF4-FFF2-40B4-BE49-F238E27FC236}">
                <a16:creationId xmlns:a16="http://schemas.microsoft.com/office/drawing/2014/main" id="{65BBDBA9-135B-46CB-9375-2BA18A39F765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4785261" y="5340548"/>
            <a:ext cx="900000" cy="900000"/>
          </a:xfrm>
        </p:spPr>
        <p:txBody>
          <a:bodyPr/>
          <a:lstStyle/>
          <a:p>
            <a:endParaRPr lang="fr-BE"/>
          </a:p>
        </p:txBody>
      </p:sp>
      <p:sp>
        <p:nvSpPr>
          <p:cNvPr id="28" name="Espace réservé du numéro de diapositive 3">
            <a:extLst>
              <a:ext uri="{FF2B5EF4-FFF2-40B4-BE49-F238E27FC236}">
                <a16:creationId xmlns:a16="http://schemas.microsoft.com/office/drawing/2014/main" id="{EA89FF21-481E-4BA0-90C1-85B8E6CD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31745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Idées_Logo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8141" y="1709683"/>
            <a:ext cx="2787235" cy="3438633"/>
          </a:xfrm>
        </p:spPr>
        <p:txBody>
          <a:bodyPr anchor="t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6 idées (icônes)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90900" y="2474992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1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7A5261F0-CD2F-48DD-933F-CD681296100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773631" y="2474992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2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C41C922B-2055-46ED-B30D-04080812533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9556362" y="2474991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3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82EAF468-7E68-4442-B145-9F25E6850A39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3990900" y="5612884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4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EE42FCF9-891B-4AC0-998C-EAFC1AD67DB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773631" y="5612884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5</a:t>
            </a: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4201ED78-A92F-4CC1-BAF1-2C662E8FD39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9556362" y="5613470"/>
            <a:ext cx="2129494" cy="95400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Idée 6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17D0950-3D92-4991-BE0B-3D2E3437CAD3}"/>
              </a:ext>
            </a:extLst>
          </p:cNvPr>
          <p:cNvSpPr/>
          <p:nvPr userDrawn="1"/>
        </p:nvSpPr>
        <p:spPr>
          <a:xfrm>
            <a:off x="9721109" y="482755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66046CD2-B9B0-4833-97E0-430EB04A8E26}"/>
              </a:ext>
            </a:extLst>
          </p:cNvPr>
          <p:cNvSpPr/>
          <p:nvPr userDrawn="1"/>
        </p:nvSpPr>
        <p:spPr>
          <a:xfrm>
            <a:off x="9721109" y="3621234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4B0482CC-8C37-41D3-B94D-C058E441766E}"/>
              </a:ext>
            </a:extLst>
          </p:cNvPr>
          <p:cNvSpPr/>
          <p:nvPr userDrawn="1"/>
        </p:nvSpPr>
        <p:spPr>
          <a:xfrm>
            <a:off x="6938378" y="3621234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720878E-0532-4A72-B3B8-FCF037016833}"/>
              </a:ext>
            </a:extLst>
          </p:cNvPr>
          <p:cNvSpPr/>
          <p:nvPr userDrawn="1"/>
        </p:nvSpPr>
        <p:spPr>
          <a:xfrm>
            <a:off x="4155647" y="3620941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674328B-5F76-43CB-81D3-37332DDB3373}"/>
              </a:ext>
            </a:extLst>
          </p:cNvPr>
          <p:cNvSpPr/>
          <p:nvPr userDrawn="1"/>
        </p:nvSpPr>
        <p:spPr>
          <a:xfrm>
            <a:off x="4155647" y="482755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CB2D1F91-21F2-4DAC-A9A9-67B935CC6FA8}"/>
              </a:ext>
            </a:extLst>
          </p:cNvPr>
          <p:cNvSpPr/>
          <p:nvPr userDrawn="1"/>
        </p:nvSpPr>
        <p:spPr>
          <a:xfrm>
            <a:off x="6938378" y="482755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BE"/>
          </a:p>
        </p:txBody>
      </p:sp>
      <p:sp>
        <p:nvSpPr>
          <p:cNvPr id="15" name="Espace réservé de l'image en ligne 4">
            <a:extLst>
              <a:ext uri="{FF2B5EF4-FFF2-40B4-BE49-F238E27FC236}">
                <a16:creationId xmlns:a16="http://schemas.microsoft.com/office/drawing/2014/main" id="{99CA369D-3E3C-49FB-8223-BAC5D97D957C}"/>
              </a:ext>
            </a:extLst>
          </p:cNvPr>
          <p:cNvSpPr>
            <a:spLocks noGrp="1"/>
          </p:cNvSpPr>
          <p:nvPr>
            <p:ph type="clipArt" sz="quarter" idx="15"/>
          </p:nvPr>
        </p:nvSpPr>
        <p:spPr>
          <a:xfrm>
            <a:off x="4155647" y="482754"/>
            <a:ext cx="1800000" cy="1800001"/>
          </a:xfrm>
        </p:spPr>
        <p:txBody>
          <a:bodyPr/>
          <a:lstStyle/>
          <a:p>
            <a:endParaRPr lang="fr-BE"/>
          </a:p>
        </p:txBody>
      </p:sp>
      <p:sp>
        <p:nvSpPr>
          <p:cNvPr id="16" name="Espace réservé de l'image en ligne 4">
            <a:extLst>
              <a:ext uri="{FF2B5EF4-FFF2-40B4-BE49-F238E27FC236}">
                <a16:creationId xmlns:a16="http://schemas.microsoft.com/office/drawing/2014/main" id="{729C0C14-DF87-4879-AC31-301845D70BD1}"/>
              </a:ext>
            </a:extLst>
          </p:cNvPr>
          <p:cNvSpPr>
            <a:spLocks noGrp="1"/>
          </p:cNvSpPr>
          <p:nvPr>
            <p:ph type="clipArt" sz="quarter" idx="16"/>
          </p:nvPr>
        </p:nvSpPr>
        <p:spPr>
          <a:xfrm>
            <a:off x="6938377" y="482754"/>
            <a:ext cx="1800001" cy="1800001"/>
          </a:xfrm>
        </p:spPr>
        <p:txBody>
          <a:bodyPr/>
          <a:lstStyle/>
          <a:p>
            <a:endParaRPr lang="fr-BE"/>
          </a:p>
        </p:txBody>
      </p:sp>
      <p:sp>
        <p:nvSpPr>
          <p:cNvPr id="17" name="Espace réservé de l'image en ligne 4">
            <a:extLst>
              <a:ext uri="{FF2B5EF4-FFF2-40B4-BE49-F238E27FC236}">
                <a16:creationId xmlns:a16="http://schemas.microsoft.com/office/drawing/2014/main" id="{AA6D8C91-28EC-4767-8CF4-430621C1B9D5}"/>
              </a:ext>
            </a:extLst>
          </p:cNvPr>
          <p:cNvSpPr>
            <a:spLocks noGrp="1"/>
          </p:cNvSpPr>
          <p:nvPr>
            <p:ph type="clipArt" sz="quarter" idx="17"/>
          </p:nvPr>
        </p:nvSpPr>
        <p:spPr>
          <a:xfrm>
            <a:off x="9721108" y="482754"/>
            <a:ext cx="1800000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0" name="Espace réservé de l'image en ligne 4">
            <a:extLst>
              <a:ext uri="{FF2B5EF4-FFF2-40B4-BE49-F238E27FC236}">
                <a16:creationId xmlns:a16="http://schemas.microsoft.com/office/drawing/2014/main" id="{C0941095-FFA1-45BC-9A03-DA4DC3CF50DF}"/>
              </a:ext>
            </a:extLst>
          </p:cNvPr>
          <p:cNvSpPr>
            <a:spLocks noGrp="1"/>
          </p:cNvSpPr>
          <p:nvPr>
            <p:ph type="clipArt" sz="quarter" idx="18"/>
          </p:nvPr>
        </p:nvSpPr>
        <p:spPr>
          <a:xfrm>
            <a:off x="4155647" y="3620941"/>
            <a:ext cx="1800000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1" name="Espace réservé de l'image en ligne 4">
            <a:extLst>
              <a:ext uri="{FF2B5EF4-FFF2-40B4-BE49-F238E27FC236}">
                <a16:creationId xmlns:a16="http://schemas.microsoft.com/office/drawing/2014/main" id="{9343F258-8BE6-4B7A-B792-12696E42FCBA}"/>
              </a:ext>
            </a:extLst>
          </p:cNvPr>
          <p:cNvSpPr>
            <a:spLocks noGrp="1"/>
          </p:cNvSpPr>
          <p:nvPr>
            <p:ph type="clipArt" sz="quarter" idx="19"/>
          </p:nvPr>
        </p:nvSpPr>
        <p:spPr>
          <a:xfrm>
            <a:off x="6938378" y="3620649"/>
            <a:ext cx="1800000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2" name="Espace réservé de l'image en ligne 4">
            <a:extLst>
              <a:ext uri="{FF2B5EF4-FFF2-40B4-BE49-F238E27FC236}">
                <a16:creationId xmlns:a16="http://schemas.microsoft.com/office/drawing/2014/main" id="{6C03B277-5574-4969-81B7-7FECA1097EFF}"/>
              </a:ext>
            </a:extLst>
          </p:cNvPr>
          <p:cNvSpPr>
            <a:spLocks noGrp="1"/>
          </p:cNvSpPr>
          <p:nvPr>
            <p:ph type="clipArt" sz="quarter" idx="20"/>
          </p:nvPr>
        </p:nvSpPr>
        <p:spPr>
          <a:xfrm>
            <a:off x="9698649" y="3620649"/>
            <a:ext cx="1822459" cy="1800000"/>
          </a:xfrm>
        </p:spPr>
        <p:txBody>
          <a:bodyPr/>
          <a:lstStyle/>
          <a:p>
            <a:endParaRPr lang="fr-BE"/>
          </a:p>
        </p:txBody>
      </p:sp>
      <p:sp>
        <p:nvSpPr>
          <p:cNvPr id="33" name="Espace réservé du numéro de diapositive 3">
            <a:extLst>
              <a:ext uri="{FF2B5EF4-FFF2-40B4-BE49-F238E27FC236}">
                <a16:creationId xmlns:a16="http://schemas.microsoft.com/office/drawing/2014/main" id="{3051BC89-6116-424B-8DA2-A554108BB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86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2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CA905D-BEE0-4904-8CF2-34603E4F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38600" cy="1790700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01534A-9097-4AD3-A8D3-122745673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1790700"/>
            <a:ext cx="3492000" cy="3492000"/>
          </a:xfrm>
          <a:prstGeom prst="ellipse">
            <a:avLst/>
          </a:prstGeom>
          <a:ln w="19050">
            <a:solidFill>
              <a:schemeClr val="bg1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7AEFBC-1714-411E-B7F7-7A0320C6983C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59DDD87-2458-4DA5-95CA-CCD2A2020E2D}"/>
              </a:ext>
            </a:extLst>
          </p:cNvPr>
          <p:cNvSpPr/>
          <p:nvPr userDrawn="1"/>
        </p:nvSpPr>
        <p:spPr>
          <a:xfrm rot="16200000">
            <a:off x="11975718" y="6641716"/>
            <a:ext cx="218660" cy="213906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D2039DBF-E359-472F-9C6A-0B97BA10E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DCD0438-B453-4551-8C5D-2F78DEA4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FBDEB831-AFC9-48A4-8FA3-0856B807F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B175030-73C0-49A2-B925-49922E1DF2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4178" y="1790699"/>
            <a:ext cx="5596035" cy="1419031"/>
          </a:xfrm>
        </p:spPr>
        <p:txBody>
          <a:bodyPr anchor="b">
            <a:normAutofit/>
          </a:bodyPr>
          <a:lstStyle>
            <a:lvl1pPr>
              <a:lnSpc>
                <a:spcPts val="4800"/>
              </a:lnSpc>
              <a:defRPr sz="48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C27EEA11-CE54-4DE4-8773-C73D241F6A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4178" y="3540195"/>
            <a:ext cx="5596035" cy="174250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 éventuel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2000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ept&amp;Definition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864" y="1634838"/>
            <a:ext cx="9772268" cy="2340004"/>
          </a:xfrm>
        </p:spPr>
        <p:txBody>
          <a:bodyPr anchor="b">
            <a:normAutofit/>
          </a:bodyPr>
          <a:lstStyle>
            <a:lvl1pPr algn="ctr">
              <a:lnSpc>
                <a:spcPts val="4400"/>
              </a:lnSpc>
              <a:defRPr sz="4400" b="1" i="0" cap="none" baseline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Mot – Citation - Concept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9865" y="4404050"/>
            <a:ext cx="9772267" cy="1635010"/>
          </a:xfrm>
        </p:spPr>
        <p:txBody>
          <a:bodyPr anchor="t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140CAFB-CE5B-4EAA-A7C9-48B2FA9E3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652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Texte">
    <p:bg>
      <p:bgPr>
        <a:solidFill>
          <a:srgbClr val="EF887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987"/>
            <a:ext cx="10515600" cy="1325563"/>
          </a:xfrm>
        </p:spPr>
        <p:txBody>
          <a:bodyPr anchor="b"/>
          <a:lstStyle>
            <a:lvl1pPr algn="ctr">
              <a:lnSpc>
                <a:spcPts val="48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8475" y="2532533"/>
            <a:ext cx="3575050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5822BE9F-D5D5-498F-951F-083DD3FB5E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8475" y="2532533"/>
            <a:ext cx="3575050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D6F460-B1E1-48F3-81D0-F5EC8EDA7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18475" y="2532533"/>
            <a:ext cx="3575050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475" y="3629025"/>
            <a:ext cx="3575050" cy="26939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09241412-B679-49DB-9BB1-2E1A4E6A9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475" y="3629025"/>
            <a:ext cx="3575050" cy="26939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BA51F9C-1468-42A0-8FF8-5871BD8FD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8475" y="3629025"/>
            <a:ext cx="3575050" cy="269398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B3675ADF-59E5-460F-9402-DE2880011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16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Idées_Texte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590"/>
            <a:ext cx="10515600" cy="1325563"/>
          </a:xfrm>
        </p:spPr>
        <p:txBody>
          <a:bodyPr anchor="b"/>
          <a:lstStyle>
            <a:lvl1pPr algn="ctr"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45" y="2532533"/>
            <a:ext cx="4170801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BDD6F460-B1E1-48F3-81D0-F5EC8EDA763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5256" y="2532533"/>
            <a:ext cx="4170802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5945" y="3604743"/>
            <a:ext cx="4170800" cy="26939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6BA51F9C-1468-42A0-8FF8-5871BD8FD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45255" y="3604743"/>
            <a:ext cx="4170799" cy="26939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5597AD89-3891-416C-BB32-13AB2C778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188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ée_Texte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944" y="667590"/>
            <a:ext cx="9764949" cy="1325563"/>
          </a:xfrm>
        </p:spPr>
        <p:txBody>
          <a:bodyPr anchor="b"/>
          <a:lstStyle>
            <a:lvl1pPr algn="ctr"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936F3DC-E99B-4CE6-886B-6BC3BA2DE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75945" y="2532533"/>
            <a:ext cx="9764948" cy="7207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5C01B11-343F-4236-BC20-F38CB1E32B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5944" y="3444237"/>
            <a:ext cx="9764949" cy="26939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1616EB28-CEFB-4278-B917-6583E9C3E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816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Idées_Texte_Dispo2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9908-4622-4D63-A5E2-7229B96C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1814546"/>
            <a:ext cx="4249365" cy="2630994"/>
          </a:xfrm>
        </p:spPr>
        <p:txBody>
          <a:bodyPr/>
          <a:lstStyle>
            <a:lvl1pPr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D1AAE6-4AE9-4F3B-A560-314366306D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600" y="372674"/>
            <a:ext cx="5406215" cy="5282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1</a:t>
            </a:r>
            <a:endParaRPr lang="fr-BE"/>
          </a:p>
        </p:txBody>
      </p:sp>
      <p:sp>
        <p:nvSpPr>
          <p:cNvPr id="5" name="Espace réservé du texte 7">
            <a:extLst>
              <a:ext uri="{FF2B5EF4-FFF2-40B4-BE49-F238E27FC236}">
                <a16:creationId xmlns:a16="http://schemas.microsoft.com/office/drawing/2014/main" id="{83A091D8-6DC9-4FB4-B2DC-AC0082DDB5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4600" y="995032"/>
            <a:ext cx="5406214" cy="1284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873814E-63B5-4E91-847C-3DF34C52EA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94598" y="2541443"/>
            <a:ext cx="5406215" cy="528225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2</a:t>
            </a:r>
            <a:endParaRPr lang="fr-BE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DE3302C-8FF4-4AA3-8A6F-6902DDE711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94599" y="3163801"/>
            <a:ext cx="5406214" cy="1284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0C529BE3-E478-415C-8E11-F6E3889F7B9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94598" y="4657730"/>
            <a:ext cx="5406215" cy="528226"/>
          </a:xfrm>
        </p:spPr>
        <p:txBody>
          <a:bodyPr anchor="b">
            <a:normAutofit/>
          </a:bodyPr>
          <a:lstStyle>
            <a:lvl1pPr>
              <a:defRPr sz="2400" b="1" i="0" u="sng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Sous-titre ou idée 3</a:t>
            </a:r>
            <a:endParaRPr lang="fr-BE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C86EFF7E-B23F-4101-98D7-AD92BA9222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94598" y="5278831"/>
            <a:ext cx="5406214" cy="1284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r-BE"/>
              <a:t>Explication et texte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2C6D2DB-87AB-454B-B23C-63D5977745B0}"/>
              </a:ext>
            </a:extLst>
          </p:cNvPr>
          <p:cNvCxnSpPr>
            <a:cxnSpLocks/>
          </p:cNvCxnSpPr>
          <p:nvPr userDrawn="1"/>
        </p:nvCxnSpPr>
        <p:spPr>
          <a:xfrm>
            <a:off x="51084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numéro de diapositive 3">
            <a:extLst>
              <a:ext uri="{FF2B5EF4-FFF2-40B4-BE49-F238E27FC236}">
                <a16:creationId xmlns:a16="http://schemas.microsoft.com/office/drawing/2014/main" id="{77724895-42A9-4858-B20E-48D688CD14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762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bg>
      <p:bgPr>
        <a:solidFill>
          <a:srgbClr val="EF887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F9908-4622-4D63-A5E2-7229B96C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43" y="1814546"/>
            <a:ext cx="4249365" cy="2630994"/>
          </a:xfrm>
        </p:spPr>
        <p:txBody>
          <a:bodyPr/>
          <a:lstStyle>
            <a:lvl1pPr>
              <a:lnSpc>
                <a:spcPts val="4400"/>
              </a:lnSpc>
              <a:defRPr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8706CF87-32D5-4DD3-8CD3-B743544A5E4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68644" y="1079703"/>
            <a:ext cx="6032500" cy="5106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3F38850-52C0-6E46-B28F-A3EAE1BCCE17}"/>
              </a:ext>
            </a:extLst>
          </p:cNvPr>
          <p:cNvCxnSpPr>
            <a:cxnSpLocks/>
          </p:cNvCxnSpPr>
          <p:nvPr userDrawn="1"/>
        </p:nvCxnSpPr>
        <p:spPr>
          <a:xfrm>
            <a:off x="5108400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03F76229-AD92-402A-873B-02703BDADB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978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Dispo2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8D0DA-8EC2-4C13-BA02-6E97F35DF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114" y="424398"/>
            <a:ext cx="9764949" cy="1325563"/>
          </a:xfrm>
        </p:spPr>
        <p:txBody>
          <a:bodyPr anchor="b"/>
          <a:lstStyle>
            <a:lvl1pPr algn="ctr">
              <a:lnSpc>
                <a:spcPts val="4400"/>
              </a:lnSpc>
              <a:defRPr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C817F15-DE05-4674-8AAA-36C3EC0A110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75944" y="2373313"/>
            <a:ext cx="9765119" cy="38163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1BCE60-57CB-4417-9A8C-DF5C3F18A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4294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E63A9C51-A6E6-42FE-9C8E-0E337B93CE0C}"/>
              </a:ext>
            </a:extLst>
          </p:cNvPr>
          <p:cNvSpPr/>
          <p:nvPr userDrawn="1"/>
        </p:nvSpPr>
        <p:spPr>
          <a:xfrm rot="5400000">
            <a:off x="-74552" y="74551"/>
            <a:ext cx="6857997" cy="6708894"/>
          </a:xfrm>
          <a:prstGeom prst="rtTriangle">
            <a:avLst/>
          </a:prstGeom>
          <a:solidFill>
            <a:srgbClr val="EF88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8EA8633-F66C-4A58-8CEB-61D2C9B127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68964" y="825742"/>
            <a:ext cx="3831332" cy="1698798"/>
          </a:xfrm>
          <a:prstGeom prst="rect">
            <a:avLst/>
          </a:prstGeom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F50E2E22-F716-46C7-8C8B-65CBB0508BE5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rgbClr val="EF8879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rgbClr val="EF8879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rgbClr val="EF8879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rgbClr val="EF8879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5383D84-1C19-4DC5-B14C-410B0CEB9C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6349" y="4175769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rgbClr val="EF8879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96AE7DAA-1B84-42B2-8E0A-1B46F20E348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F887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4414A048-6B96-43EF-A553-2208D09F937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rgbClr val="EF887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703263B8-0D8D-4874-82D4-659FD5A22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rgbClr val="EF8879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4D9DFC3-8C9C-40E5-8DF1-4AD7E7788CDF}"/>
              </a:ext>
            </a:extLst>
          </p:cNvPr>
          <p:cNvSpPr txBox="1"/>
          <p:nvPr userDrawn="1"/>
        </p:nvSpPr>
        <p:spPr>
          <a:xfrm>
            <a:off x="4837318" y="2374137"/>
            <a:ext cx="6708775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fr-BE" sz="4400" b="1" i="0">
                <a:solidFill>
                  <a:srgbClr val="EF8879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4400" b="1" i="0">
                <a:solidFill>
                  <a:srgbClr val="EF8879"/>
                </a:solidFill>
                <a:latin typeface="Avenir Next LT Pro Demi" panose="020B0504020202020204" pitchFamily="34" charset="77"/>
              </a:rPr>
            </a:br>
            <a:r>
              <a:rPr lang="fr-BE" sz="4400" b="1" i="0">
                <a:solidFill>
                  <a:srgbClr val="EF8879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C46DE48-2CD6-42C1-9377-B38A50E34A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06348" y="4603838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rgbClr val="EF8879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614B6D9B-C0AE-475B-AA9E-4B5C22DE8B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506347" y="5035223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rgbClr val="EF8879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467D6A8A-CA9A-4958-87A4-3560D9AE0057}"/>
              </a:ext>
            </a:extLst>
          </p:cNvPr>
          <p:cNvSpPr/>
          <p:nvPr userDrawn="1"/>
        </p:nvSpPr>
        <p:spPr>
          <a:xfrm>
            <a:off x="4837318" y="4151897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E030AEA7-C5F4-49CB-9E5E-6D71AC5B528A}"/>
              </a:ext>
            </a:extLst>
          </p:cNvPr>
          <p:cNvSpPr/>
          <p:nvPr userDrawn="1"/>
        </p:nvSpPr>
        <p:spPr>
          <a:xfrm>
            <a:off x="4837318" y="4581624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A4676370-5517-47DF-9DC9-436F808C9532}"/>
              </a:ext>
            </a:extLst>
          </p:cNvPr>
          <p:cNvSpPr/>
          <p:nvPr userDrawn="1"/>
        </p:nvSpPr>
        <p:spPr>
          <a:xfrm>
            <a:off x="4837318" y="5011351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9" name="Graphique 8" descr="Utilisateur contour">
            <a:extLst>
              <a:ext uri="{FF2B5EF4-FFF2-40B4-BE49-F238E27FC236}">
                <a16:creationId xmlns:a16="http://schemas.microsoft.com/office/drawing/2014/main" id="{DD294D12-81B5-4140-9320-DE5DA8B7D2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9318" y="4223897"/>
            <a:ext cx="216000" cy="216000"/>
          </a:xfrm>
          <a:prstGeom prst="rect">
            <a:avLst/>
          </a:prstGeom>
        </p:spPr>
      </p:pic>
      <p:pic>
        <p:nvPicPr>
          <p:cNvPr id="11" name="Graphique 10" descr="Téléphone à haut-parleur contour">
            <a:extLst>
              <a:ext uri="{FF2B5EF4-FFF2-40B4-BE49-F238E27FC236}">
                <a16:creationId xmlns:a16="http://schemas.microsoft.com/office/drawing/2014/main" id="{6D3F11E2-D147-45A9-9141-6AB9209B0D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09318" y="4652131"/>
            <a:ext cx="216000" cy="216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CC94387D-06F0-477D-97E4-994AB4FF001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09318" y="5081386"/>
            <a:ext cx="216000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00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2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8CA905D-BEE0-4904-8CF2-34603E4F5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038600" cy="1790700"/>
          </a:xfrm>
          <a:prstGeom prst="rect">
            <a:avLst/>
          </a:prstGeom>
        </p:spPr>
      </p:pic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001534A-9097-4AD3-A8D3-122745673E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19300" y="1790700"/>
            <a:ext cx="3492000" cy="3492000"/>
          </a:xfrm>
          <a:prstGeom prst="ellipse">
            <a:avLst/>
          </a:prstGeom>
          <a:ln w="28575">
            <a:solidFill>
              <a:schemeClr val="bg1"/>
            </a:solidFill>
          </a:ln>
        </p:spPr>
        <p:txBody>
          <a:bodyPr/>
          <a:lstStyle/>
          <a:p>
            <a:endParaRPr lang="fr-BE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567AEFBC-1714-411E-B7F7-7A0320C6983C}"/>
              </a:ext>
            </a:extLst>
          </p:cNvPr>
          <p:cNvSpPr txBox="1">
            <a:spLocks/>
          </p:cNvSpPr>
          <p:nvPr userDrawn="1"/>
        </p:nvSpPr>
        <p:spPr>
          <a:xfrm>
            <a:off x="1909636" y="5404951"/>
            <a:ext cx="1968097" cy="12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</a:t>
            </a:r>
            <a:b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de Wallonie</a:t>
            </a:r>
            <a:endParaRPr lang="fr-FR" sz="12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9" name="Triangle rectangle 8">
            <a:extLst>
              <a:ext uri="{FF2B5EF4-FFF2-40B4-BE49-F238E27FC236}">
                <a16:creationId xmlns:a16="http://schemas.microsoft.com/office/drawing/2014/main" id="{359DDD87-2458-4DA5-95CA-CCD2A2020E2D}"/>
              </a:ext>
            </a:extLst>
          </p:cNvPr>
          <p:cNvSpPr/>
          <p:nvPr userDrawn="1"/>
        </p:nvSpPr>
        <p:spPr>
          <a:xfrm rot="16200000">
            <a:off x="11975718" y="6641716"/>
            <a:ext cx="218660" cy="213906"/>
          </a:xfrm>
          <a:prstGeom prst="rtTriangle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10" name="Espace réservé du texte 14">
            <a:extLst>
              <a:ext uri="{FF2B5EF4-FFF2-40B4-BE49-F238E27FC236}">
                <a16:creationId xmlns:a16="http://schemas.microsoft.com/office/drawing/2014/main" id="{D2039DBF-E359-472F-9C6A-0B97BA10E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6016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SPW #entité</a:t>
            </a:r>
            <a:endParaRPr lang="fr-BE"/>
          </a:p>
        </p:txBody>
      </p:sp>
      <p:sp>
        <p:nvSpPr>
          <p:cNvPr id="11" name="Espace réservé du texte 14">
            <a:extLst>
              <a:ext uri="{FF2B5EF4-FFF2-40B4-BE49-F238E27FC236}">
                <a16:creationId xmlns:a16="http://schemas.microsoft.com/office/drawing/2014/main" id="{FDCD0438-B453-4551-8C5D-2F78DEA490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87624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Département</a:t>
            </a:r>
            <a:endParaRPr lang="fr-BE"/>
          </a:p>
        </p:txBody>
      </p:sp>
      <p:sp>
        <p:nvSpPr>
          <p:cNvPr id="12" name="Espace réservé du texte 14">
            <a:extLst>
              <a:ext uri="{FF2B5EF4-FFF2-40B4-BE49-F238E27FC236}">
                <a16:creationId xmlns:a16="http://schemas.microsoft.com/office/drawing/2014/main" id="{FBDEB831-AFC9-48A4-8FA3-0856B807FE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69933" y="5840963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217EA857-64A7-4638-AA6A-00352C7AB6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3209" y="3796808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6" name="Espace réservé du texte 12">
            <a:extLst>
              <a:ext uri="{FF2B5EF4-FFF2-40B4-BE49-F238E27FC236}">
                <a16:creationId xmlns:a16="http://schemas.microsoft.com/office/drawing/2014/main" id="{3E24DB6B-6114-4848-98B9-3B825AB731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63208" y="4224877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537F8D92-02DE-4F56-9C20-C0543E924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63207" y="4655246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46CAF4D0-F54E-4653-A198-6CB930012413}"/>
              </a:ext>
            </a:extLst>
          </p:cNvPr>
          <p:cNvSpPr/>
          <p:nvPr userDrawn="1"/>
        </p:nvSpPr>
        <p:spPr>
          <a:xfrm>
            <a:off x="6094178" y="3772936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F564F9B-9CAF-4CD6-8448-BF639F383E2C}"/>
              </a:ext>
            </a:extLst>
          </p:cNvPr>
          <p:cNvSpPr/>
          <p:nvPr userDrawn="1"/>
        </p:nvSpPr>
        <p:spPr>
          <a:xfrm>
            <a:off x="6094178" y="4202663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3CEA8388-52AE-451F-9E6A-73BC22C556E9}"/>
              </a:ext>
            </a:extLst>
          </p:cNvPr>
          <p:cNvSpPr/>
          <p:nvPr userDrawn="1"/>
        </p:nvSpPr>
        <p:spPr>
          <a:xfrm>
            <a:off x="6094178" y="4631374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70189C17-00F7-4AAD-981A-52E06A416A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66178" y="3844936"/>
            <a:ext cx="216000" cy="216000"/>
          </a:xfrm>
          <a:prstGeom prst="rect">
            <a:avLst/>
          </a:prstGeom>
        </p:spPr>
      </p:pic>
      <p:pic>
        <p:nvPicPr>
          <p:cNvPr id="22" name="Graphique 21" descr="Téléphone à haut-parleur contour">
            <a:extLst>
              <a:ext uri="{FF2B5EF4-FFF2-40B4-BE49-F238E27FC236}">
                <a16:creationId xmlns:a16="http://schemas.microsoft.com/office/drawing/2014/main" id="{B7488837-77D9-4554-8845-F24AE75C42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66178" y="4273170"/>
            <a:ext cx="216000" cy="216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992F61C4-BE5C-45EC-99EC-09BD2AFF72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6178" y="4701409"/>
            <a:ext cx="216000" cy="216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BCFCC01-5499-4DFE-B652-88F9CE46B57B}"/>
              </a:ext>
            </a:extLst>
          </p:cNvPr>
          <p:cNvSpPr txBox="1"/>
          <p:nvPr userDrawn="1"/>
        </p:nvSpPr>
        <p:spPr>
          <a:xfrm>
            <a:off x="6094179" y="1937247"/>
            <a:ext cx="474478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42193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Dispo3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4D979AA-B05E-49CF-AC0F-513AEE92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5199" y="1"/>
            <a:ext cx="5176801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1AA946-C477-48E9-982E-0F231806801E}"/>
              </a:ext>
            </a:extLst>
          </p:cNvPr>
          <p:cNvSpPr txBox="1">
            <a:spLocks/>
          </p:cNvSpPr>
          <p:nvPr userDrawn="1"/>
        </p:nvSpPr>
        <p:spPr>
          <a:xfrm>
            <a:off x="1234993" y="529239"/>
            <a:ext cx="54912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8927C0-0A04-4053-A791-3F812E7AFDFB}"/>
              </a:ext>
            </a:extLst>
          </p:cNvPr>
          <p:cNvSpPr txBox="1">
            <a:spLocks/>
          </p:cNvSpPr>
          <p:nvPr userDrawn="1"/>
        </p:nvSpPr>
        <p:spPr>
          <a:xfrm>
            <a:off x="1234991" y="3008914"/>
            <a:ext cx="54912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F50E8CA-E9D9-46C8-9386-44A118772EB7}"/>
              </a:ext>
            </a:extLst>
          </p:cNvPr>
          <p:cNvSpPr txBox="1">
            <a:spLocks/>
          </p:cNvSpPr>
          <p:nvPr userDrawn="1"/>
        </p:nvSpPr>
        <p:spPr>
          <a:xfrm>
            <a:off x="3112850" y="360001"/>
            <a:ext cx="3613345" cy="26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 de Wallonie</a:t>
            </a:r>
            <a:endParaRPr lang="fr-FR" sz="14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A6DF92-B356-40A8-95CC-A045CE628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2850" y="628601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SPW #entité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0614D75-A381-4FBF-A4E5-F7176971F5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2849" y="954694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Département</a:t>
            </a:r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5996BE37-CE21-4290-BC76-0903820B0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56883" y="4145200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</a:t>
            </a:r>
            <a:endParaRPr lang="fr-BE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5D88B5A4-68C7-4468-838B-BBF23E477C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56882" y="4573269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Téléphone</a:t>
            </a:r>
            <a:endParaRPr lang="fr-BE"/>
          </a:p>
        </p:txBody>
      </p:sp>
      <p:sp>
        <p:nvSpPr>
          <p:cNvPr id="17" name="Espace réservé du texte 12">
            <a:extLst>
              <a:ext uri="{FF2B5EF4-FFF2-40B4-BE49-F238E27FC236}">
                <a16:creationId xmlns:a16="http://schemas.microsoft.com/office/drawing/2014/main" id="{1403C73D-1B1C-4D7F-99F0-C690D97BD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856882" y="5001669"/>
            <a:ext cx="4075755" cy="312256"/>
          </a:xfrm>
        </p:spPr>
        <p:txBody>
          <a:bodyPr anchor="t"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Mail</a:t>
            </a:r>
            <a:endParaRPr lang="fr-B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CB14B59-084C-445B-BAC3-4521403FDDAF}"/>
              </a:ext>
            </a:extLst>
          </p:cNvPr>
          <p:cNvSpPr/>
          <p:nvPr userDrawn="1"/>
        </p:nvSpPr>
        <p:spPr>
          <a:xfrm>
            <a:off x="1187852" y="4121328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DD5B52A-2F8D-4862-B7DB-4748180B5A55}"/>
              </a:ext>
            </a:extLst>
          </p:cNvPr>
          <p:cNvSpPr/>
          <p:nvPr userDrawn="1"/>
        </p:nvSpPr>
        <p:spPr>
          <a:xfrm>
            <a:off x="1187852" y="4551055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74ED18EE-DAE7-43E9-9472-AA8B5B85528C}"/>
              </a:ext>
            </a:extLst>
          </p:cNvPr>
          <p:cNvSpPr/>
          <p:nvPr userDrawn="1"/>
        </p:nvSpPr>
        <p:spPr>
          <a:xfrm>
            <a:off x="1187852" y="4979762"/>
            <a:ext cx="360000" cy="360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bg1"/>
              </a:solidFill>
            </a:endParaRPr>
          </a:p>
        </p:txBody>
      </p:sp>
      <p:pic>
        <p:nvPicPr>
          <p:cNvPr id="21" name="Graphique 20" descr="Utilisateur contour">
            <a:extLst>
              <a:ext uri="{FF2B5EF4-FFF2-40B4-BE49-F238E27FC236}">
                <a16:creationId xmlns:a16="http://schemas.microsoft.com/office/drawing/2014/main" id="{A8426423-8FC7-4240-A0F8-9A50106AE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852" y="4193328"/>
            <a:ext cx="216000" cy="216000"/>
          </a:xfrm>
          <a:prstGeom prst="rect">
            <a:avLst/>
          </a:prstGeom>
        </p:spPr>
      </p:pic>
      <p:pic>
        <p:nvPicPr>
          <p:cNvPr id="22" name="Graphique 21" descr="Téléphone à haut-parleur contour">
            <a:extLst>
              <a:ext uri="{FF2B5EF4-FFF2-40B4-BE49-F238E27FC236}">
                <a16:creationId xmlns:a16="http://schemas.microsoft.com/office/drawing/2014/main" id="{271586A6-2518-47AA-8F57-A0A9AF3AD9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9852" y="4621562"/>
            <a:ext cx="216000" cy="216000"/>
          </a:xfrm>
          <a:prstGeom prst="rect">
            <a:avLst/>
          </a:prstGeom>
        </p:spPr>
      </p:pic>
      <p:pic>
        <p:nvPicPr>
          <p:cNvPr id="23" name="Graphique 22" descr="Adresse de courrier contour">
            <a:extLst>
              <a:ext uri="{FF2B5EF4-FFF2-40B4-BE49-F238E27FC236}">
                <a16:creationId xmlns:a16="http://schemas.microsoft.com/office/drawing/2014/main" id="{9B1DDEEE-5ED3-4BFB-A366-52CC2BBB50C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9852" y="5049797"/>
            <a:ext cx="216000" cy="21600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AB60149-75CF-46B1-AB40-302BDC68580A}"/>
              </a:ext>
            </a:extLst>
          </p:cNvPr>
          <p:cNvSpPr txBox="1"/>
          <p:nvPr userDrawn="1"/>
        </p:nvSpPr>
        <p:spPr>
          <a:xfrm>
            <a:off x="1187853" y="2285639"/>
            <a:ext cx="4744784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400"/>
              </a:lnSpc>
            </a:pP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Merci pour </a:t>
            </a:r>
            <a:b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</a:br>
            <a:r>
              <a:rPr lang="fr-BE" sz="4400" b="1" i="0">
                <a:solidFill>
                  <a:schemeClr val="bg1"/>
                </a:solidFill>
                <a:latin typeface="Avenir Next LT Pro Demi" panose="020B0504020202020204" pitchFamily="34" charset="77"/>
              </a:rPr>
              <a:t>votre attention !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21A3245A-0008-40CD-896F-9E319C67DB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99" y="5942042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58452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Dispo3">
    <p:bg>
      <p:bgPr>
        <a:solidFill>
          <a:srgbClr val="EF88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54D979AA-B05E-49CF-AC0F-513AEE924B2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5199" y="1"/>
            <a:ext cx="5176801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51AA946-C477-48E9-982E-0F231806801E}"/>
              </a:ext>
            </a:extLst>
          </p:cNvPr>
          <p:cNvSpPr txBox="1">
            <a:spLocks/>
          </p:cNvSpPr>
          <p:nvPr userDrawn="1"/>
        </p:nvSpPr>
        <p:spPr>
          <a:xfrm>
            <a:off x="1234993" y="529239"/>
            <a:ext cx="54912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578927C0-0A04-4053-A791-3F812E7AFDFB}"/>
              </a:ext>
            </a:extLst>
          </p:cNvPr>
          <p:cNvSpPr txBox="1">
            <a:spLocks/>
          </p:cNvSpPr>
          <p:nvPr userDrawn="1"/>
        </p:nvSpPr>
        <p:spPr>
          <a:xfrm>
            <a:off x="1234991" y="3008914"/>
            <a:ext cx="5491203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AF50E8CA-E9D9-46C8-9386-44A118772EB7}"/>
              </a:ext>
            </a:extLst>
          </p:cNvPr>
          <p:cNvSpPr txBox="1">
            <a:spLocks/>
          </p:cNvSpPr>
          <p:nvPr userDrawn="1"/>
        </p:nvSpPr>
        <p:spPr>
          <a:xfrm>
            <a:off x="3112850" y="360001"/>
            <a:ext cx="3613345" cy="268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fr-FR" sz="1400" b="1">
                <a:solidFill>
                  <a:schemeClr val="bg1"/>
                </a:solidFill>
                <a:latin typeface="Avenir Next LT Pro" panose="020B0504020202020204" pitchFamily="34" charset="77"/>
              </a:rPr>
              <a:t>Service public de Wallonie</a:t>
            </a:r>
            <a:endParaRPr lang="fr-FR" sz="1400">
              <a:solidFill>
                <a:schemeClr val="bg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2D23BBC2-9AF1-477E-8990-D383427AF8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5986" y="2015762"/>
            <a:ext cx="5596035" cy="1419031"/>
          </a:xfrm>
        </p:spPr>
        <p:txBody>
          <a:bodyPr anchor="b">
            <a:normAutofit/>
          </a:bodyPr>
          <a:lstStyle>
            <a:lvl1pPr>
              <a:lnSpc>
                <a:spcPts val="4800"/>
              </a:lnSpc>
              <a:defRPr sz="4800" b="1" i="0">
                <a:solidFill>
                  <a:schemeClr val="bg1"/>
                </a:solidFill>
                <a:latin typeface="Avenir Next LT Pro Demi" panose="020B0504020202020204" pitchFamily="34" charset="77"/>
              </a:defRPr>
            </a:lvl1pPr>
          </a:lstStyle>
          <a:p>
            <a:pPr lvl="0"/>
            <a:r>
              <a:rPr lang="fr-FR"/>
              <a:t>Titre de la présentation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2621B7F-B5FC-4C87-B3FB-B25227C0A5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5986" y="3765258"/>
            <a:ext cx="5596035" cy="1742505"/>
          </a:xfrm>
        </p:spPr>
        <p:txBody>
          <a:bodyPr anchor="t">
            <a:normAutofit/>
          </a:bodyPr>
          <a:lstStyle>
            <a:lvl1pPr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Intervenants ou sous-titre éventuel</a:t>
            </a:r>
            <a:endParaRPr lang="fr-BE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9A6DF92-B356-40A8-95CC-A045CE6289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2850" y="628601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SPW #entité</a:t>
            </a: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50614D75-A381-4FBF-A4E5-F7176971F5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12849" y="954694"/>
            <a:ext cx="3613345" cy="353618"/>
          </a:xfrm>
        </p:spPr>
        <p:txBody>
          <a:bodyPr>
            <a:norm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fr-BE" sz="1400"/>
              <a:t>Département</a:t>
            </a:r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568D856C-5888-435B-8D81-5F4358C668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799" y="5942042"/>
            <a:ext cx="1808162" cy="773438"/>
          </a:xfrm>
        </p:spPr>
        <p:txBody>
          <a:bodyPr anchor="b"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BE" sz="1200"/>
              <a:t>Date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41980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D3A9C8-3482-46F2-8003-132310DA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ts val="4400"/>
              </a:lnSpc>
              <a:defRPr b="1" i="0"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4" name="Espace réservé de l'image en ligne 3">
            <a:extLst>
              <a:ext uri="{FF2B5EF4-FFF2-40B4-BE49-F238E27FC236}">
                <a16:creationId xmlns:a16="http://schemas.microsoft.com/office/drawing/2014/main" id="{A55276B4-6773-4880-87F2-075FCFB7CF9F}"/>
              </a:ext>
            </a:extLst>
          </p:cNvPr>
          <p:cNvSpPr>
            <a:spLocks noGrp="1"/>
          </p:cNvSpPr>
          <p:nvPr>
            <p:ph type="clipArt" sz="quarter" idx="10"/>
          </p:nvPr>
        </p:nvSpPr>
        <p:spPr>
          <a:xfrm>
            <a:off x="1193800" y="2481263"/>
            <a:ext cx="8751888" cy="3462337"/>
          </a:xfrm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E6167372-144C-49AC-94FE-6B57A293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263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76CA39-D65C-4EF6-8FB8-306D7FE81B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5106" y="2347441"/>
            <a:ext cx="5599094" cy="1500187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400" b="1" i="0"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Nom de la section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99FA2F-DF6E-4D8D-B121-68B3B1C546F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5105" y="3988901"/>
            <a:ext cx="5599095" cy="192957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Bref résumé de la section ou sous-titre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9ACD5BA0-D4E1-4DFF-8E4F-01FC70DCBD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86000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35C46EAC-BE9A-4659-934F-99AA2E6EC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90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PleinEcr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ED5988A1-EB97-47AF-9D65-CC44A8F8A25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070705-9942-4A8F-BA55-60230F98AC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156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238" y="1709683"/>
            <a:ext cx="3219314" cy="3438633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59250" y="1"/>
            <a:ext cx="803275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5DCB94-1961-4CA1-A2F5-E49DEB7763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60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57354" y="1709683"/>
            <a:ext cx="3219314" cy="3438633"/>
          </a:xfrm>
        </p:spPr>
        <p:txBody>
          <a:bodyPr anchor="ctr">
            <a:normAutofit/>
          </a:bodyPr>
          <a:lstStyle>
            <a:lvl1pPr algn="l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032750" cy="6858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007E37-BF95-4C5A-B3B0-F66C29C05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62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204" y="443590"/>
            <a:ext cx="10721591" cy="912937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Titre du slide – 1 idée (image)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991C20B-5836-474E-9138-BB1DD8B969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818000"/>
            <a:ext cx="12192000" cy="5040000"/>
          </a:xfrm>
        </p:spPr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67A6B-555D-4DE0-90EC-A8B202E099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30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Idée_Image_Dispo4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02EA4E4-BCF5-449B-AB2D-8F56CC5AA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09864" y="3235569"/>
            <a:ext cx="9772268" cy="1228411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4400" b="1" i="0" cap="none" baseline="0">
                <a:solidFill>
                  <a:schemeClr val="tx1"/>
                </a:solidFill>
                <a:latin typeface="Avenir Next LT Pro Demi" panose="020B0504020202020204" pitchFamily="34" charset="77"/>
              </a:defRPr>
            </a:lvl1pPr>
          </a:lstStyle>
          <a:p>
            <a:r>
              <a:rPr lang="fr-FR"/>
              <a:t>Idée (image)</a:t>
            </a:r>
            <a:endParaRPr lang="fr-BE"/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8D44D602-DD03-474F-9582-66FDB33E912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09863" y="4642339"/>
            <a:ext cx="9772267" cy="1678074"/>
          </a:xfrm>
        </p:spPr>
        <p:txBody>
          <a:bodyPr anchor="t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définition – explication – sous-titre – source </a:t>
            </a:r>
          </a:p>
        </p:txBody>
      </p:sp>
      <p:sp>
        <p:nvSpPr>
          <p:cNvPr id="7" name="Espace réservé pour une image  4">
            <a:extLst>
              <a:ext uri="{FF2B5EF4-FFF2-40B4-BE49-F238E27FC236}">
                <a16:creationId xmlns:a16="http://schemas.microsoft.com/office/drawing/2014/main" id="{DE084183-85BA-489E-9785-0B0D44D8648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015996" y="897210"/>
            <a:ext cx="2160000" cy="2160000"/>
          </a:xfrm>
          <a:prstGeom prst="ellipse">
            <a:avLst/>
          </a:prstGeom>
          <a:noFill/>
        </p:spPr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76219E70-7F92-4E3C-BFA1-051DE17143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7090" y="63470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858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45A160-B1AF-47CF-8560-7EE1B6C74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CFF19AC-F778-4D24-816B-F534A06013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64173E-8D98-574F-9773-1941B3412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tx1">
                    <a:tint val="75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B310C148-1F61-5E4B-832C-FF724BEAA9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51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693" r:id="rId4"/>
    <p:sldLayoutId id="2147483702" r:id="rId5"/>
    <p:sldLayoutId id="2147483713" r:id="rId6"/>
    <p:sldLayoutId id="2147483714" r:id="rId7"/>
    <p:sldLayoutId id="2147483715" r:id="rId8"/>
    <p:sldLayoutId id="2147483711" r:id="rId9"/>
    <p:sldLayoutId id="2147483710" r:id="rId10"/>
    <p:sldLayoutId id="2147483686" r:id="rId11"/>
    <p:sldLayoutId id="2147483705" r:id="rId12"/>
    <p:sldLayoutId id="2147483684" r:id="rId13"/>
    <p:sldLayoutId id="2147483704" r:id="rId14"/>
    <p:sldLayoutId id="2147483689" r:id="rId15"/>
    <p:sldLayoutId id="2147483706" r:id="rId16"/>
    <p:sldLayoutId id="2147483696" r:id="rId17"/>
    <p:sldLayoutId id="2147483733" r:id="rId18"/>
    <p:sldLayoutId id="2147483707" r:id="rId19"/>
    <p:sldLayoutId id="2147483709" r:id="rId20"/>
    <p:sldLayoutId id="2147483721" r:id="rId21"/>
    <p:sldLayoutId id="2147483723" r:id="rId22"/>
    <p:sldLayoutId id="2147483724" r:id="rId23"/>
    <p:sldLayoutId id="2147483722" r:id="rId24"/>
    <p:sldLayoutId id="2147483725" r:id="rId25"/>
    <p:sldLayoutId id="2147483728" r:id="rId26"/>
    <p:sldLayoutId id="2147483729" r:id="rId27"/>
    <p:sldLayoutId id="2147483730" r:id="rId28"/>
    <p:sldLayoutId id="2147483731" r:id="rId29"/>
    <p:sldLayoutId id="2147483732" r:id="rId30"/>
  </p:sldLayoutIdLst>
  <p:hf hdr="0" ftr="0" dt="0"/>
  <p:txStyles>
    <p:titleStyle>
      <a:lvl1pPr algn="l" defTabSz="914400" rtl="0" eaLnBrk="1" latinLnBrk="0" hangingPunct="1">
        <a:lnSpc>
          <a:spcPts val="4400"/>
        </a:lnSpc>
        <a:spcBef>
          <a:spcPct val="0"/>
        </a:spcBef>
        <a:buNone/>
        <a:defRPr sz="4400" b="1" i="0" kern="1200" spc="0" baseline="0">
          <a:solidFill>
            <a:schemeClr val="tx1"/>
          </a:solidFill>
          <a:latin typeface="Avenir Next LT Pro Demi" panose="020B0504020202020204" pitchFamily="34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jpeg"/><Relationship Id="rId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29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svg"/><Relationship Id="rId7" Type="http://schemas.openxmlformats.org/officeDocument/2006/relationships/image" Target="../media/image45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4.png"/><Relationship Id="rId11" Type="http://schemas.openxmlformats.org/officeDocument/2006/relationships/image" Target="../media/image49.svg"/><Relationship Id="rId5" Type="http://schemas.openxmlformats.org/officeDocument/2006/relationships/image" Target="../media/image43.sv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lectionslocales.wallonie.be/files/documents/Op%c3%a9rateurs/Vademecum/VM-Bureau-vote.pdf" TargetMode="External"/><Relationship Id="rId2" Type="http://schemas.openxmlformats.org/officeDocument/2006/relationships/hyperlink" Target="https://electionslocales.wallonie.be/home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svg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552B7B-EDE4-4B65-BD59-9134C0AD5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6495" y="2438400"/>
            <a:ext cx="7431740" cy="2178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fr-BE" sz="8000" b="0" dirty="0"/>
              <a:t>Formation des présidents de bureau de vote – Partie 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8286E-3D03-473F-A658-3105A6B55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/>
              <a:t>SPW Intérieur et Action sociale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8681BB-84B4-4D90-A9C9-99F5EFA32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/>
              <a:t>Direction de la Prospective et du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27B592-A11E-49AB-8631-C91AA4C21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>
                <a:latin typeface="Avenir Next LT Pro"/>
              </a:rPr>
              <a:t>Septembre-octobre 2024</a:t>
            </a:r>
          </a:p>
        </p:txBody>
      </p:sp>
    </p:spTree>
    <p:extLst>
      <p:ext uri="{BB962C8B-B14F-4D97-AF65-F5344CB8AC3E}">
        <p14:creationId xmlns:p14="http://schemas.microsoft.com/office/powerpoint/2010/main" val="2106548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887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AFB4F-BC63-41C9-B38E-26878F1A5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" y="3235569"/>
            <a:ext cx="11865040" cy="1228411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4400">
                <a:latin typeface="Avenir Next LT Pro" panose="020B0504020202020204" pitchFamily="34" charset="0"/>
                <a:ea typeface="Times New Roman" panose="02020603050405020304" pitchFamily="18" charset="0"/>
              </a:rPr>
              <a:t>Le président ne peut en aucun cas décider du </a:t>
            </a:r>
            <a:r>
              <a:rPr lang="fr-FR" sz="4400" i="1">
                <a:latin typeface="Avenir Next LT Pro" panose="020B0504020202020204" pitchFamily="34" charset="0"/>
                <a:ea typeface="Times New Roman" panose="02020603050405020304" pitchFamily="18" charset="0"/>
              </a:rPr>
              <a:t>bien-fondé</a:t>
            </a:r>
            <a:r>
              <a:rPr lang="fr-FR" sz="4400">
                <a:latin typeface="Avenir Next LT Pro" panose="020B0504020202020204" pitchFamily="34" charset="0"/>
                <a:ea typeface="Times New Roman" panose="02020603050405020304" pitchFamily="18" charset="0"/>
              </a:rPr>
              <a:t> d'une procuration.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EE1DC-EAE7-47E9-ABF0-77CF31EF9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0075" y="4642338"/>
            <a:ext cx="11020425" cy="1910861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200">
                <a:latin typeface="Avenir Next LT Pro"/>
                <a:ea typeface="Times New Roman" panose="02020603050405020304" pitchFamily="18" charset="0"/>
                <a:cs typeface="Arial"/>
              </a:rPr>
              <a:t>La tâche du président se limite à vérifier si le mandataire est en possession des documents prescrits par la loi. </a:t>
            </a:r>
            <a:r>
              <a:rPr lang="fr-FR" sz="3200" b="1">
                <a:latin typeface="Avenir Next LT Pro"/>
                <a:ea typeface="Times New Roman" panose="02020603050405020304" pitchFamily="18" charset="0"/>
                <a:cs typeface="Arial"/>
              </a:rPr>
              <a:t>Si l’ensemble des documents ne sont pas présentés dûment complétés, la procuration est refusée et le mandant considéré absent.</a:t>
            </a:r>
            <a:endParaRPr lang="fr-BE" sz="3200" b="1">
              <a:latin typeface="Avenir Next LT Pro"/>
              <a:ea typeface="Times New Roman" panose="02020603050405020304" pitchFamily="18" charset="0"/>
              <a:cs typeface="Arial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5FC465-53FF-5D45-8318-62A65047A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9" name="Graphique 8" descr="Loupe avec un remplissage uni">
            <a:extLst>
              <a:ext uri="{FF2B5EF4-FFF2-40B4-BE49-F238E27FC236}">
                <a16:creationId xmlns:a16="http://schemas.microsoft.com/office/drawing/2014/main" id="{FD216896-B50D-1CFE-484E-A155B6491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8537" y="420652"/>
            <a:ext cx="2814917" cy="281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30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CDB95E2-6B18-C0DC-D6FB-A09AA37C9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10" y="5141190"/>
            <a:ext cx="5864290" cy="1570954"/>
          </a:xfrm>
        </p:spPr>
        <p:txBody>
          <a:bodyPr>
            <a:normAutofit lnSpcReduction="10000"/>
          </a:bodyPr>
          <a:lstStyle/>
          <a:p>
            <a:r>
              <a:rPr lang="fr-BE"/>
              <a:t>Le bulletin </a:t>
            </a:r>
            <a:r>
              <a:rPr lang="fr-BE" i="1"/>
              <a:t>doit</a:t>
            </a:r>
            <a:r>
              <a:rPr lang="fr-BE"/>
              <a:t> être repris si l’électeur déplie son bulletin et que son vote est visible. Celui-ci doit voter de nouveau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A0FD69-878E-C47F-041A-97BCC1DA60C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38991" y="5141190"/>
            <a:ext cx="5213738" cy="128797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fr-BE">
                <a:latin typeface="Avenir Next LT Pro"/>
              </a:rPr>
              <a:t>Le bulletin est repris à la demande de l’électeur qui a par inadvertance abîmé le bulletin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D756F8E-71B4-B5C9-61E9-92FF926CE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Bulletins de vote repris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BCB2E5-D29D-C306-8498-54444B0F2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21" name="Espace réservé de l'image en ligne 20" descr="Un jeune homme d'affaires tient une enseigne">
            <a:extLst>
              <a:ext uri="{FF2B5EF4-FFF2-40B4-BE49-F238E27FC236}">
                <a16:creationId xmlns:a16="http://schemas.microsoft.com/office/drawing/2014/main" id="{695C2F87-66D1-2E94-2666-8D2080A766FE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721" y="1987275"/>
            <a:ext cx="1844908" cy="2879725"/>
          </a:xfrm>
        </p:spPr>
      </p:pic>
      <p:pic>
        <p:nvPicPr>
          <p:cNvPr id="6" name="Graphique 5" descr="Liste contour">
            <a:extLst>
              <a:ext uri="{FF2B5EF4-FFF2-40B4-BE49-F238E27FC236}">
                <a16:creationId xmlns:a16="http://schemas.microsoft.com/office/drawing/2014/main" id="{6EF4C704-BAEE-562E-DA3D-CC8394547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58420" y="2512737"/>
            <a:ext cx="914400" cy="914400"/>
          </a:xfrm>
          <a:prstGeom prst="rect">
            <a:avLst/>
          </a:prstGeom>
        </p:spPr>
      </p:pic>
      <p:pic>
        <p:nvPicPr>
          <p:cNvPr id="8" name="Graphique 7" descr="Liste contour">
            <a:extLst>
              <a:ext uri="{FF2B5EF4-FFF2-40B4-BE49-F238E27FC236}">
                <a16:creationId xmlns:a16="http://schemas.microsoft.com/office/drawing/2014/main" id="{B6E3CEDF-5F7C-C4B0-71EC-DF45DE21A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3526" y="2512737"/>
            <a:ext cx="914400" cy="914400"/>
          </a:xfrm>
          <a:prstGeom prst="rect">
            <a:avLst/>
          </a:prstGeom>
        </p:spPr>
      </p:pic>
      <p:pic>
        <p:nvPicPr>
          <p:cNvPr id="14" name="Espace réservé de l'image en ligne 13" descr="Une image contenant croquis, noir et blanc, texte, fournitures de bureau&#10;&#10;Description générée automatiquement">
            <a:extLst>
              <a:ext uri="{FF2B5EF4-FFF2-40B4-BE49-F238E27FC236}">
                <a16:creationId xmlns:a16="http://schemas.microsoft.com/office/drawing/2014/main" id="{4D4E28A2-4262-8C10-7306-FB45AAAD2BB9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909" y="1987276"/>
            <a:ext cx="3837866" cy="2964940"/>
          </a:xfrm>
        </p:spPr>
      </p:pic>
    </p:spTree>
    <p:extLst>
      <p:ext uri="{BB962C8B-B14F-4D97-AF65-F5344CB8AC3E}">
        <p14:creationId xmlns:p14="http://schemas.microsoft.com/office/powerpoint/2010/main" val="276380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5D5025E-31F1-BB36-28A4-5FE5669F59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BE"/>
              <a:t>Les électeurs n’entrent plus sauf s’ils sont déjà dans le local ou la file d’attente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80EE02-734E-0F38-6220-6DE82D5C08D7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538991" y="5141190"/>
            <a:ext cx="5421299" cy="128797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>
                <a:latin typeface="Avenir Next LT Pro"/>
              </a:rPr>
              <a:t>A la clôture du bureau, compléter les éventuelles parties manquantes du PV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5209072-7B16-F1BD-634D-58AEA6650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504" y="394595"/>
            <a:ext cx="9382405" cy="997928"/>
          </a:xfrm>
        </p:spPr>
        <p:txBody>
          <a:bodyPr/>
          <a:lstStyle/>
          <a:p>
            <a:r>
              <a:rPr lang="fr-BE"/>
              <a:t>La fin du scrutin à 13h</a:t>
            </a:r>
          </a:p>
        </p:txBody>
      </p:sp>
      <p:pic>
        <p:nvPicPr>
          <p:cNvPr id="9" name="Espace réservé de l'image en ligne 8" descr="Marqueurs de pied de distanciation sociale sur le sol en mosaïque">
            <a:extLst>
              <a:ext uri="{FF2B5EF4-FFF2-40B4-BE49-F238E27FC236}">
                <a16:creationId xmlns:a16="http://schemas.microsoft.com/office/drawing/2014/main" id="{27E22288-B9D6-484E-E9C5-5336BDF82A18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266" y="1989001"/>
            <a:ext cx="4497745" cy="2897054"/>
          </a:xfrm>
        </p:spPr>
      </p:pic>
      <p:pic>
        <p:nvPicPr>
          <p:cNvPr id="11" name="Espace réservé de l'image en ligne 10" descr="Document contour">
            <a:extLst>
              <a:ext uri="{FF2B5EF4-FFF2-40B4-BE49-F238E27FC236}">
                <a16:creationId xmlns:a16="http://schemas.microsoft.com/office/drawing/2014/main" id="{B686BB11-80F4-0B12-D435-DA2F3BC0937D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01535" y="2429435"/>
            <a:ext cx="1978959" cy="1978959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39C7EF-55DC-076F-AAAB-26C4D2CC7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34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8EF91-FF4A-BD7F-A424-56823E19E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498" y="150395"/>
            <a:ext cx="9291005" cy="420690"/>
          </a:xfrm>
        </p:spPr>
        <p:txBody>
          <a:bodyPr>
            <a:normAutofit fontScale="90000"/>
          </a:bodyPr>
          <a:lstStyle/>
          <a:p>
            <a:r>
              <a:rPr lang="fr-BE"/>
              <a:t>Après la clôture du scrutin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343A0C-025C-D173-148F-C92BBE670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13</a:t>
            </a:fld>
            <a:endParaRPr lang="fr-FR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12E2AF8-C75B-C4AD-3AB4-24025A9A4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633257"/>
              </p:ext>
            </p:extLst>
          </p:nvPr>
        </p:nvGraphicFramePr>
        <p:xfrm>
          <a:off x="0" y="566545"/>
          <a:ext cx="12192000" cy="6471373"/>
        </p:xfrm>
        <a:graphic>
          <a:graphicData uri="http://schemas.openxmlformats.org/drawingml/2006/table">
            <a:tbl>
              <a:tblPr/>
              <a:tblGrid>
                <a:gridCol w="840829">
                  <a:extLst>
                    <a:ext uri="{9D8B030D-6E8A-4147-A177-3AD203B41FA5}">
                      <a16:colId xmlns:a16="http://schemas.microsoft.com/office/drawing/2014/main" val="293953230"/>
                    </a:ext>
                  </a:extLst>
                </a:gridCol>
                <a:gridCol w="11351171">
                  <a:extLst>
                    <a:ext uri="{9D8B030D-6E8A-4147-A177-3AD203B41FA5}">
                      <a16:colId xmlns:a16="http://schemas.microsoft.com/office/drawing/2014/main" val="174438579"/>
                    </a:ext>
                  </a:extLst>
                </a:gridCol>
              </a:tblGrid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Sceller l’urne 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409732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Compter les bulletins de vote repris 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636655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Compter les bulletins de vote inutilisés 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412636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Calculer le nombre de bulletins émis (= Total paquets reçus – bulletins repris – bulletins inutilisés </a:t>
                      </a:r>
                      <a:r>
                        <a:rPr lang="fr-BE" sz="2800" b="0" i="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–</a:t>
                      </a:r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bulletins modèles)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189478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Compléter et signer le procès-verbal, les registres de scrutin et les relevés 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58636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Compléter la feuille des coordonnées pour les jetons de présence</a:t>
                      </a:r>
                      <a:endParaRPr lang="fr-BE" sz="4000" b="0" i="1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6958328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Remettre aux assesseurs les déclarations de créance 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470340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Mettre sous enveloppe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1226383"/>
                  </a:ext>
                </a:extLst>
              </a:tr>
              <a:tr h="547269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Constituer les colis à destination des bureaux de dépouillement 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426352"/>
                  </a:ext>
                </a:extLst>
              </a:tr>
              <a:tr h="76625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FR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10. </a:t>
                      </a:r>
                      <a:endParaRPr lang="fr-FR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fr-BE" sz="2800" b="0" i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Transporter les urnes vers les bureaux de dépouillement </a:t>
                      </a:r>
                      <a:endParaRPr lang="fr-BE" sz="4000" b="0" i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3680" marR="83680" marT="41840" marB="4184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982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800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1BD941-7D97-D653-9F86-E23E93A8C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010770" cy="717455"/>
          </a:xfrm>
        </p:spPr>
        <p:txBody>
          <a:bodyPr/>
          <a:lstStyle/>
          <a:p>
            <a:r>
              <a:rPr lang="fr-BE"/>
              <a:t>Les urnes restent fermées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18DC8A-0444-D773-7278-0051F509C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1228436"/>
            <a:ext cx="6096000" cy="5629564"/>
          </a:xfrm>
        </p:spPr>
        <p:txBody>
          <a:bodyPr>
            <a:normAutofit/>
          </a:bodyPr>
          <a:lstStyle/>
          <a:p>
            <a:pPr algn="just" rtl="0" fontAlgn="base"/>
            <a:r>
              <a:rPr lang="fr-BE" sz="3200" b="0" i="0">
                <a:effectLst/>
                <a:latin typeface="Avenir Next LT Pro"/>
              </a:rPr>
              <a:t>Procédez, devant le bureau, à l'obturation de l'orifice par lequel les bulletins sont introduits, à l'aide d'un papier adhésif.</a:t>
            </a:r>
            <a:endParaRPr lang="fr-BE" sz="5400" b="0" i="0">
              <a:effectLst/>
              <a:latin typeface="Avenir Next LT Pro"/>
            </a:endParaRPr>
          </a:p>
          <a:p>
            <a:pPr algn="just" fontAlgn="base"/>
            <a:r>
              <a:rPr lang="fr-BE" sz="3200" b="0" i="0">
                <a:effectLst/>
                <a:latin typeface="Avenir Next LT Pro"/>
              </a:rPr>
              <a:t>Estampillez ensuite le papier adhésif en quatre endroits, de manière </a:t>
            </a:r>
            <a:r>
              <a:rPr lang="fr-BE" sz="3200">
                <a:latin typeface="Avenir Next LT Pro"/>
              </a:rPr>
              <a:t>à ce que</a:t>
            </a:r>
            <a:r>
              <a:rPr lang="fr-BE" sz="3200" b="0" i="0">
                <a:effectLst/>
                <a:latin typeface="Avenir Next LT Pro"/>
              </a:rPr>
              <a:t> le timbre chevauche chaque fois la limite entre le papier adhésif et la surface de l'urne.</a:t>
            </a:r>
            <a:endParaRPr lang="fr-BE" sz="5400" b="0" i="0">
              <a:effectLst/>
              <a:latin typeface="Avenir Next LT Pro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E640D8-76B1-CADE-F99B-E9D332031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7" name="Image 6" descr="Une image contenant habits, mur, personne, intérieur&#10;&#10;Description générée automatiquement">
            <a:extLst>
              <a:ext uri="{FF2B5EF4-FFF2-40B4-BE49-F238E27FC236}">
                <a16:creationId xmlns:a16="http://schemas.microsoft.com/office/drawing/2014/main" id="{C0B5F6A6-8683-0870-E867-715DE9973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466"/>
            <a:ext cx="6100430" cy="40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6735EB-D5A7-C2E1-0D93-3A0E984DE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Relevés de bulletins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C28AC24-7E75-8D8E-3C41-F31A0CFE77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/>
              <a:t>Nombre de bulletins déposés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01DA36-C47E-5E98-3B81-4F47267DCC11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BE"/>
              <a:t>Nombre de bulletins repris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9FACC4-3FBF-D334-1C57-C714ACCD7FF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BE">
                <a:latin typeface="Avenir Next LT Pro"/>
              </a:rPr>
              <a:t>Nombre de bulletins non-employés</a:t>
            </a:r>
            <a:endParaRPr lang="fr-BE"/>
          </a:p>
        </p:txBody>
      </p:sp>
      <p:pic>
        <p:nvPicPr>
          <p:cNvPr id="11" name="Espace réservé de l'image en ligne 10" descr="Document avec un remplissage uni">
            <a:extLst>
              <a:ext uri="{FF2B5EF4-FFF2-40B4-BE49-F238E27FC236}">
                <a16:creationId xmlns:a16="http://schemas.microsoft.com/office/drawing/2014/main" id="{DBD67021-F983-11A4-7C62-A48439CA3524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2258" y="2702064"/>
            <a:ext cx="1461247" cy="1461247"/>
          </a:xfrm>
        </p:spPr>
      </p:pic>
      <p:pic>
        <p:nvPicPr>
          <p:cNvPr id="13" name="Espace réservé de l'image en ligne 12" descr="Document contour">
            <a:extLst>
              <a:ext uri="{FF2B5EF4-FFF2-40B4-BE49-F238E27FC236}">
                <a16:creationId xmlns:a16="http://schemas.microsoft.com/office/drawing/2014/main" id="{3EF3EB37-85BB-8F07-11A3-144E12514A6C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2239" y="2702064"/>
            <a:ext cx="1461247" cy="1461247"/>
          </a:xfrm>
        </p:spPr>
      </p:pic>
      <p:pic>
        <p:nvPicPr>
          <p:cNvPr id="15" name="Espace réservé de l'image en ligne 14" descr="Papier contour">
            <a:extLst>
              <a:ext uri="{FF2B5EF4-FFF2-40B4-BE49-F238E27FC236}">
                <a16:creationId xmlns:a16="http://schemas.microsoft.com/office/drawing/2014/main" id="{A2A362D9-7BC0-0949-CF20-AACA101988AF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32220" y="2702064"/>
            <a:ext cx="1461247" cy="1461247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CC9965C-BC62-77AF-F4E5-DBF845EC4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20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412A92-C3B2-E136-0ACB-03EEB7B3C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541" y="549577"/>
            <a:ext cx="9481512" cy="970515"/>
          </a:xfrm>
        </p:spPr>
        <p:txBody>
          <a:bodyPr/>
          <a:lstStyle/>
          <a:p>
            <a:r>
              <a:rPr lang="fr-BE"/>
              <a:t>Relevé des électeurs et assesseurs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DECE31-08CC-F39C-BF25-2FF62A351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/>
              <a:t>Surligner le nom des électeurs absents dans le 3</a:t>
            </a:r>
            <a:r>
              <a:rPr lang="fr-BE" baseline="30000"/>
              <a:t>ème</a:t>
            </a:r>
            <a:r>
              <a:rPr lang="fr-BE"/>
              <a:t> registre</a:t>
            </a:r>
          </a:p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FD36D4-1349-BB2E-3416-3D86F2948DB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fr-BE"/>
              <a:t>Relevé des assesseurs absents</a:t>
            </a:r>
          </a:p>
          <a:p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913431F-F595-D581-38DF-68711E9C5D8D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fr-BE"/>
              <a:t>Relevé des électeurs admis au vote</a:t>
            </a:r>
          </a:p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29E80C4-CCEF-EDD6-D251-B7AB64C37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0" name="Espace réservé de l'image en ligne 20" descr="Carnet d'adresses contour">
            <a:extLst>
              <a:ext uri="{FF2B5EF4-FFF2-40B4-BE49-F238E27FC236}">
                <a16:creationId xmlns:a16="http://schemas.microsoft.com/office/drawing/2014/main" id="{E7A783E8-D028-2DB5-45F5-ED3089903018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6500" y="2716306"/>
            <a:ext cx="1411147" cy="1411147"/>
          </a:xfrm>
        </p:spPr>
      </p:pic>
      <p:pic>
        <p:nvPicPr>
          <p:cNvPr id="11" name="Espace réservé de l'image en ligne 18" descr="Chaise de bureau contour">
            <a:extLst>
              <a:ext uri="{FF2B5EF4-FFF2-40B4-BE49-F238E27FC236}">
                <a16:creationId xmlns:a16="http://schemas.microsoft.com/office/drawing/2014/main" id="{4128A312-9C9A-A8A8-EBD0-918E0809A8ED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86481" y="2716306"/>
            <a:ext cx="1411147" cy="1411147"/>
          </a:xfrm>
        </p:spPr>
      </p:pic>
      <p:pic>
        <p:nvPicPr>
          <p:cNvPr id="12" name="Espace réservé de l'image en ligne 22" descr="Carnet d'adresses avec un remplissage uni">
            <a:extLst>
              <a:ext uri="{FF2B5EF4-FFF2-40B4-BE49-F238E27FC236}">
                <a16:creationId xmlns:a16="http://schemas.microsoft.com/office/drawing/2014/main" id="{A978116B-CC1F-07EC-C2FD-300AEB764EC3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6462" y="2716306"/>
            <a:ext cx="1411147" cy="1411147"/>
          </a:xfrm>
        </p:spPr>
      </p:pic>
    </p:spTree>
    <p:extLst>
      <p:ext uri="{BB962C8B-B14F-4D97-AF65-F5344CB8AC3E}">
        <p14:creationId xmlns:p14="http://schemas.microsoft.com/office/powerpoint/2010/main" val="3133412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2A96C9D-EEFF-3AAC-ED81-5E80AFA4C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2800"/>
              <a:t>Les membres du bureau et les témoins signent le procès-verbal</a:t>
            </a:r>
          </a:p>
          <a:p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904744-54D6-0377-155E-8DDF3727FA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096001" y="5141190"/>
            <a:ext cx="5864290" cy="1570954"/>
          </a:xfrm>
        </p:spPr>
        <p:txBody>
          <a:bodyPr>
            <a:normAutofit lnSpcReduction="10000"/>
          </a:bodyPr>
          <a:lstStyle/>
          <a:p>
            <a:r>
              <a:rPr lang="fr-BE" sz="2800"/>
              <a:t>Le PV est glissé dans une enveloppe estampillée destinée au bureau de dépouillement communal</a:t>
            </a:r>
            <a:endParaRPr lang="fr-BE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7BC2CA68-BDBB-FBF0-9184-A48C1F6F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48" y="356013"/>
            <a:ext cx="11053482" cy="997928"/>
          </a:xfrm>
        </p:spPr>
        <p:txBody>
          <a:bodyPr>
            <a:normAutofit/>
          </a:bodyPr>
          <a:lstStyle/>
          <a:p>
            <a:r>
              <a:rPr lang="fr-BE"/>
              <a:t>Rédaction et lecture du procès-verbal</a:t>
            </a:r>
          </a:p>
        </p:txBody>
      </p:sp>
      <p:pic>
        <p:nvPicPr>
          <p:cNvPr id="9" name="Espace réservé de l'image en ligne 8" descr="Signature contour">
            <a:extLst>
              <a:ext uri="{FF2B5EF4-FFF2-40B4-BE49-F238E27FC236}">
                <a16:creationId xmlns:a16="http://schemas.microsoft.com/office/drawing/2014/main" id="{0494C310-8A26-A9E2-5C22-D1156B0805AA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0471" y="2458571"/>
            <a:ext cx="1934135" cy="1934135"/>
          </a:xfrm>
        </p:spPr>
      </p:pic>
      <p:pic>
        <p:nvPicPr>
          <p:cNvPr id="11" name="Espace réservé de l'image en ligne 10" descr="Enveloppe ouverte contour">
            <a:extLst>
              <a:ext uri="{FF2B5EF4-FFF2-40B4-BE49-F238E27FC236}">
                <a16:creationId xmlns:a16="http://schemas.microsoft.com/office/drawing/2014/main" id="{C5E699CB-FB8A-9096-405D-78BDD9528820}"/>
              </a:ext>
            </a:extLst>
          </p:cNvPr>
          <p:cNvPicPr>
            <a:picLocks noGrp="1" noChangeAspect="1"/>
          </p:cNvPicPr>
          <p:nvPr>
            <p:ph type="clipArt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30671" y="2458571"/>
            <a:ext cx="1934135" cy="1934135"/>
          </a:xfr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872175-AAC7-8E3B-059E-DBAAAB80F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24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03D844-FB54-7C14-0457-95294DF97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63" y="78131"/>
            <a:ext cx="9772268" cy="740809"/>
          </a:xfrm>
        </p:spPr>
        <p:txBody>
          <a:bodyPr/>
          <a:lstStyle/>
          <a:p>
            <a:r>
              <a:rPr lang="fr-BE"/>
              <a:t>Mise sous enveloppe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434290-8FB3-ED8B-7EEF-DF8DFFBF5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435" y="1452282"/>
            <a:ext cx="11725836" cy="5145742"/>
          </a:xfrm>
        </p:spPr>
        <p:txBody>
          <a:bodyPr/>
          <a:lstStyle/>
          <a:p>
            <a:pPr algn="just" fontAlgn="base"/>
            <a:r>
              <a:rPr lang="fr-BE" sz="3200" b="0" i="0">
                <a:effectLst/>
                <a:latin typeface="+mn-lt"/>
              </a:rPr>
              <a:t>Toutes les enveloppes sont munies d’une étiquette de la couleur de l’élection, portant les mentions suivantes :</a:t>
            </a:r>
            <a:endParaRPr lang="fr-BE" sz="5400">
              <a:latin typeface="+mn-lt"/>
            </a:endParaRPr>
          </a:p>
          <a:p>
            <a:pPr algn="just"/>
            <a:endParaRPr lang="fr-BE" sz="3200">
              <a:latin typeface="+mn-lt"/>
            </a:endParaRP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BE" sz="3200" b="0" i="0">
                <a:effectLst/>
                <a:latin typeface="+mn-lt"/>
              </a:rPr>
              <a:t>le nom de la commune,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BE" sz="3200" b="0" i="0">
                <a:effectLst/>
                <a:latin typeface="+mn-lt"/>
              </a:rPr>
              <a:t>le nom du district, 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BE" sz="3200" b="0" i="0">
                <a:effectLst/>
                <a:latin typeface="+mn-lt"/>
              </a:rPr>
              <a:t>la date de l'élection,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BE" sz="3200" b="0" i="0">
                <a:effectLst/>
                <a:latin typeface="+mn-lt"/>
              </a:rPr>
              <a:t>le numéro du bureau, </a:t>
            </a:r>
          </a:p>
          <a:p>
            <a:pPr marL="285750" indent="-285750" algn="just" rtl="0" fontAlgn="base">
              <a:buFont typeface="Arial" panose="020B0604020202020204" pitchFamily="34" charset="0"/>
              <a:buChar char="•"/>
            </a:pPr>
            <a:r>
              <a:rPr lang="fr-BE" sz="3200" b="0" i="0">
                <a:effectLst/>
                <a:latin typeface="+mn-lt"/>
              </a:rPr>
              <a:t>le contenu. </a:t>
            </a:r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718145-2860-FB23-B056-7F05305B2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6" name="Graphique 5" descr="Label contour">
            <a:extLst>
              <a:ext uri="{FF2B5EF4-FFF2-40B4-BE49-F238E27FC236}">
                <a16:creationId xmlns:a16="http://schemas.microsoft.com/office/drawing/2014/main" id="{A3FD9676-3558-ECB8-7C5A-CC853643C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4906" y="1775016"/>
            <a:ext cx="4572003" cy="45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3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8D193D-8724-4DDE-9849-605A7E72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647"/>
            <a:ext cx="4389005" cy="6622497"/>
          </a:xfrm>
        </p:spPr>
        <p:txBody>
          <a:bodyPr>
            <a:normAutofit/>
          </a:bodyPr>
          <a:lstStyle/>
          <a:p>
            <a:b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</a:br>
            <a:b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</a:br>
            <a: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  <a:t>Placez dans des enveloppes séparées et scellées, à remettre au bureau de dépouillement communal</a:t>
            </a:r>
            <a:endParaRPr lang="fr-BE" sz="3600" b="0"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E42A8A-EA1E-41DC-87C6-ABED2D901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0348" y="587073"/>
            <a:ext cx="5809942" cy="954007"/>
          </a:xfrm>
        </p:spPr>
        <p:txBody>
          <a:bodyPr/>
          <a:lstStyle/>
          <a:p>
            <a:r>
              <a:rPr lang="fr-BE">
                <a:solidFill>
                  <a:srgbClr val="000000"/>
                </a:solidFill>
                <a:latin typeface="Nunito" pitchFamily="2" charset="0"/>
              </a:rPr>
              <a:t>L</a:t>
            </a:r>
            <a: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  <a:t>es deux exemplaires du procès-verbal + le brouillon, le cas échéant</a:t>
            </a:r>
            <a:endParaRPr lang="fr-BE">
              <a:solidFill>
                <a:srgbClr val="921A68"/>
              </a:solidFill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952B65-4320-4CF8-909F-ACC085F1061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150348" y="1756032"/>
            <a:ext cx="5727886" cy="954007"/>
          </a:xfrm>
        </p:spPr>
        <p:txBody>
          <a:bodyPr>
            <a:normAutofit/>
          </a:bodyPr>
          <a:lstStyle/>
          <a:p>
            <a:r>
              <a:rPr lang="fr-BE">
                <a:solidFill>
                  <a:srgbClr val="000000"/>
                </a:solidFill>
                <a:latin typeface="Nunito" pitchFamily="2" charset="0"/>
              </a:rPr>
              <a:t>L</a:t>
            </a:r>
            <a: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  <a:t>a troisième copie du registre de scrutin (relevé des électeurs absents surlignés)</a:t>
            </a:r>
            <a:endParaRPr lang="fr-BE">
              <a:solidFill>
                <a:srgbClr val="921A68"/>
              </a:solidFill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1BE0CF8-25C5-4574-A863-58FBDAE99473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50347" y="2955371"/>
            <a:ext cx="5727887" cy="954007"/>
          </a:xfrm>
        </p:spPr>
        <p:txBody>
          <a:bodyPr>
            <a:normAutofit/>
          </a:bodyPr>
          <a:lstStyle/>
          <a:p>
            <a: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  <a:t>Chaque exemplaire du registre de scrutin, utilisé pour pointer les électeurs</a:t>
            </a:r>
            <a:endParaRPr lang="fr-BE">
              <a:solidFill>
                <a:srgbClr val="921A68"/>
              </a:solidFill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26D5233-3E6F-41D8-964E-F66A02E2B89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50347" y="4144584"/>
            <a:ext cx="5809941" cy="954007"/>
          </a:xfrm>
        </p:spPr>
        <p:txBody>
          <a:bodyPr>
            <a:normAutofit fontScale="92500"/>
          </a:bodyPr>
          <a:lstStyle/>
          <a:p>
            <a:pPr algn="just"/>
            <a:r>
              <a:rPr lang="fr-BE">
                <a:solidFill>
                  <a:srgbClr val="000000"/>
                </a:solidFill>
                <a:latin typeface="Nunito"/>
              </a:rPr>
              <a:t>L</a:t>
            </a:r>
            <a:r>
              <a:rPr lang="fr-BE" b="0" i="0">
                <a:solidFill>
                  <a:srgbClr val="000000"/>
                </a:solidFill>
                <a:effectLst/>
                <a:latin typeface="Nunito"/>
              </a:rPr>
              <a:t>es formulaires de procuration</a:t>
            </a:r>
            <a:r>
              <a:rPr lang="fr-BE">
                <a:solidFill>
                  <a:srgbClr val="000000"/>
                </a:solidFill>
                <a:latin typeface="Nunito"/>
              </a:rPr>
              <a:t> et les pièces justificatives qui les accompagnent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803295BC-6E95-4A94-A491-09F0A64FBDF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50348" y="5343923"/>
            <a:ext cx="5727886" cy="954007"/>
          </a:xfrm>
        </p:spPr>
        <p:txBody>
          <a:bodyPr>
            <a:normAutofit fontScale="92500" lnSpcReduction="10000"/>
          </a:bodyPr>
          <a:lstStyle/>
          <a:p>
            <a:r>
              <a:rPr lang="fr-BE">
                <a:solidFill>
                  <a:srgbClr val="000000"/>
                </a:solidFill>
                <a:latin typeface="Nunito" pitchFamily="2" charset="0"/>
              </a:rPr>
              <a:t>L</a:t>
            </a:r>
            <a:r>
              <a:rPr lang="fr-BE" b="0" i="0">
                <a:solidFill>
                  <a:srgbClr val="000000"/>
                </a:solidFill>
                <a:effectLst/>
                <a:latin typeface="Nunito" pitchFamily="2" charset="0"/>
              </a:rPr>
              <a:t>e relevé des électeurs admis au vote bien que non-inscrits sur le registre des électeurs (annexe au PV)</a:t>
            </a:r>
            <a:endParaRPr lang="fr-BE">
              <a:solidFill>
                <a:srgbClr val="921A68"/>
              </a:solidFill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56C54FAD-F2A0-A540-B7FE-6B9D473AA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13" name="Espace réservé de l'image en ligne 12" descr="Enveloppe ouverte contour">
            <a:extLst>
              <a:ext uri="{FF2B5EF4-FFF2-40B4-BE49-F238E27FC236}">
                <a16:creationId xmlns:a16="http://schemas.microsoft.com/office/drawing/2014/main" id="{B1C41B7B-41B7-05E1-E96B-06D24FC90079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3745" y="623489"/>
            <a:ext cx="629111" cy="629111"/>
          </a:xfrm>
        </p:spPr>
      </p:pic>
      <p:pic>
        <p:nvPicPr>
          <p:cNvPr id="17" name="Espace réservé de l'image en ligne 16" descr="Porte-bloc contour">
            <a:extLst>
              <a:ext uri="{FF2B5EF4-FFF2-40B4-BE49-F238E27FC236}">
                <a16:creationId xmlns:a16="http://schemas.microsoft.com/office/drawing/2014/main" id="{844A3E86-48D6-C49F-42B2-49BB2E250856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7692" y="1853278"/>
            <a:ext cx="629111" cy="629111"/>
          </a:xfrm>
        </p:spPr>
      </p:pic>
      <p:pic>
        <p:nvPicPr>
          <p:cNvPr id="24" name="Espace réservé de l'image en ligne 23" descr="Presse-papiers vérifié contour">
            <a:extLst>
              <a:ext uri="{FF2B5EF4-FFF2-40B4-BE49-F238E27FC236}">
                <a16:creationId xmlns:a16="http://schemas.microsoft.com/office/drawing/2014/main" id="{AB6E9CA5-5405-C7D9-1EE8-6BAA0BC4D3DD}"/>
              </a:ext>
            </a:extLst>
          </p:cNvPr>
          <p:cNvPicPr>
            <a:picLocks noGrp="1" noChangeAspect="1"/>
          </p:cNvPicPr>
          <p:nvPr>
            <p:ph type="clipArt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86315" y="3036003"/>
            <a:ext cx="691864" cy="691864"/>
          </a:xfrm>
        </p:spPr>
      </p:pic>
      <p:pic>
        <p:nvPicPr>
          <p:cNvPr id="30" name="Espace réservé de l'image en ligne 29" descr="Contrat contour">
            <a:extLst>
              <a:ext uri="{FF2B5EF4-FFF2-40B4-BE49-F238E27FC236}">
                <a16:creationId xmlns:a16="http://schemas.microsoft.com/office/drawing/2014/main" id="{345FC7D4-7B2E-38A5-4648-1D912E8874FC}"/>
              </a:ext>
            </a:extLst>
          </p:cNvPr>
          <p:cNvPicPr>
            <a:picLocks noGrp="1" noChangeAspect="1"/>
          </p:cNvPicPr>
          <p:nvPr>
            <p:ph type="clipArt" sz="quarter" idx="17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2542" y="4281481"/>
            <a:ext cx="594261" cy="594261"/>
          </a:xfrm>
        </p:spPr>
      </p:pic>
      <p:pic>
        <p:nvPicPr>
          <p:cNvPr id="34" name="Espace réservé de l'image en ligne 33" descr="Presse-papiers vérifié contour">
            <a:extLst>
              <a:ext uri="{FF2B5EF4-FFF2-40B4-BE49-F238E27FC236}">
                <a16:creationId xmlns:a16="http://schemas.microsoft.com/office/drawing/2014/main" id="{E25F5ED7-A251-A19E-0321-A463DF24D304}"/>
              </a:ext>
            </a:extLst>
          </p:cNvPr>
          <p:cNvPicPr>
            <a:picLocks noGrp="1" noChangeAspect="1"/>
          </p:cNvPicPr>
          <p:nvPr>
            <p:ph type="clipArt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86315" y="5429356"/>
            <a:ext cx="691864" cy="691864"/>
          </a:xfrm>
        </p:spPr>
      </p:pic>
    </p:spTree>
    <p:extLst>
      <p:ext uri="{BB962C8B-B14F-4D97-AF65-F5344CB8AC3E}">
        <p14:creationId xmlns:p14="http://schemas.microsoft.com/office/powerpoint/2010/main" val="170132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696049-0D82-491D-A20A-FE17B6445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394" y="-9633"/>
            <a:ext cx="8574232" cy="1644469"/>
          </a:xfrm>
        </p:spPr>
        <p:txBody>
          <a:bodyPr>
            <a:normAutofit/>
          </a:bodyPr>
          <a:lstStyle/>
          <a:p>
            <a:r>
              <a:rPr lang="fr-BE"/>
              <a:t>1) Le formulaire officiel doit être entièrement complété</a:t>
            </a:r>
            <a:endParaRPr lang="fr-BE" sz="3600" b="0">
              <a:solidFill>
                <a:srgbClr val="921A68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1D2D55B-08C1-F049-BB20-097278C75C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24" name="Image 23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007AFF9-D3AC-C567-5F9B-41F7428A0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0472"/>
            <a:ext cx="12169176" cy="38561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B2D36E-FA8E-57B3-511F-9D29529B96CB}"/>
              </a:ext>
            </a:extLst>
          </p:cNvPr>
          <p:cNvSpPr/>
          <p:nvPr/>
        </p:nvSpPr>
        <p:spPr>
          <a:xfrm>
            <a:off x="469431" y="2011847"/>
            <a:ext cx="6292612" cy="614731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1210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96A2F-CAAC-4F89-A186-FD85D7228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235569"/>
            <a:ext cx="12129247" cy="3476575"/>
          </a:xfrm>
        </p:spPr>
        <p:txBody>
          <a:bodyPr>
            <a:normAutofit/>
          </a:bodyPr>
          <a:lstStyle/>
          <a:p>
            <a:r>
              <a:rPr lang="fr-BE" sz="3600" b="0">
                <a:latin typeface="Avenir Next LT Pro"/>
                <a:cs typeface="Arial"/>
              </a:rPr>
              <a:t>Le relevé des assesseurs absents (avec leurs éventuelles pièces justificatives) est à placer dans une enveloppe adressée au Procureur du Roi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9F52CD-4BB3-B841-999D-75BAA7DC0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9" name="Espace réservé de l'image en ligne 8" descr="Liste avec un remplissage uni">
            <a:extLst>
              <a:ext uri="{FF2B5EF4-FFF2-40B4-BE49-F238E27FC236}">
                <a16:creationId xmlns:a16="http://schemas.microsoft.com/office/drawing/2014/main" id="{B2B55D8D-71B8-E619-EDC1-A2EC5349035B}"/>
              </a:ext>
            </a:extLst>
          </p:cNvPr>
          <p:cNvPicPr>
            <a:picLocks noGrp="1" noChangeAspect="1"/>
          </p:cNvPicPr>
          <p:nvPr>
            <p:ph type="clip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4353" y="1550648"/>
            <a:ext cx="1228411" cy="1228411"/>
          </a:xfrm>
        </p:spPr>
      </p:pic>
    </p:spTree>
    <p:extLst>
      <p:ext uri="{BB962C8B-B14F-4D97-AF65-F5344CB8AC3E}">
        <p14:creationId xmlns:p14="http://schemas.microsoft.com/office/powerpoint/2010/main" val="338426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87DF29-9867-7861-DC83-6C64AF656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latin typeface="Avenir Next LT Pro Demi"/>
                <a:cs typeface="Arial"/>
              </a:rPr>
              <a:t>Le relevé des électeurs absents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065AAD9-0393-124A-302E-12FEB2199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BE" sz="3600">
                <a:solidFill>
                  <a:srgbClr val="000000"/>
                </a:solidFill>
                <a:latin typeface="Avenir Next LT Pro"/>
              </a:rPr>
              <a:t> Ainsi que les pièces transmises par les électeurs absents aux fins de justification, dans une autre enveloppe adressée au Procureur du Roi.</a:t>
            </a:r>
            <a:endParaRPr lang="fr-FR" sz="3600">
              <a:latin typeface="Avenir Next LT Pro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C38DC2E-4DC6-B0F4-3CFF-88C5BE8084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6" name="Graphique 5" descr="Document contour">
            <a:extLst>
              <a:ext uri="{FF2B5EF4-FFF2-40B4-BE49-F238E27FC236}">
                <a16:creationId xmlns:a16="http://schemas.microsoft.com/office/drawing/2014/main" id="{4F0F62D2-C6E2-3390-6694-CBFF262BD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58327" y="1484403"/>
            <a:ext cx="1265320" cy="122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9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13093-A51F-0548-78DC-DBAFE30D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79" y="285751"/>
            <a:ext cx="12192000" cy="1837764"/>
          </a:xfrm>
        </p:spPr>
        <p:txBody>
          <a:bodyPr>
            <a:normAutofit/>
          </a:bodyPr>
          <a:lstStyle/>
          <a:p>
            <a:r>
              <a:rPr lang="fr-BE" sz="3600">
                <a:latin typeface="Avenir Next LT Pro" panose="020B0504020202020204" pitchFamily="34" charset="0"/>
              </a:rPr>
              <a:t>Placez dans autant d’enveloppes distinctes portant une étiquette de la couleur de l’élection communale :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31E0C-DCB1-E59D-51BD-59A0259C5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BE"/>
              <a:t>Les bulletins repris pour l’élection communale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DC174C-FD0E-77AA-55AA-B12BB98FE72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/>
              <a:t>Les bulletins inutilisés pour l’élection communale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C61D7F-4412-7934-FC28-52826DBCF3A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/>
              <a:t>Le bulletin modèle pour l’élection communale, signé par tous les membres du bureau et les témoins. </a:t>
            </a:r>
          </a:p>
        </p:txBody>
      </p:sp>
      <p:pic>
        <p:nvPicPr>
          <p:cNvPr id="11" name="Espace réservé de l'image en ligne 10" descr="Enveloppe d’argent avec un remplissage uni">
            <a:extLst>
              <a:ext uri="{FF2B5EF4-FFF2-40B4-BE49-F238E27FC236}">
                <a16:creationId xmlns:a16="http://schemas.microsoft.com/office/drawing/2014/main" id="{E3981277-1991-1D0B-CB3F-939379B13F0E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294" y="2697302"/>
            <a:ext cx="1461247" cy="1461247"/>
          </a:xfrm>
        </p:spPr>
      </p:pic>
      <p:pic>
        <p:nvPicPr>
          <p:cNvPr id="13" name="Espace réservé de l'image en ligne 12" descr="Enveloppe d’argent contour">
            <a:extLst>
              <a:ext uri="{FF2B5EF4-FFF2-40B4-BE49-F238E27FC236}">
                <a16:creationId xmlns:a16="http://schemas.microsoft.com/office/drawing/2014/main" id="{80D3D82D-1177-8F9E-228C-DBA5B07A60A3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6753" y="2726578"/>
            <a:ext cx="1388337" cy="1388337"/>
          </a:xfrm>
        </p:spPr>
      </p:pic>
      <p:pic>
        <p:nvPicPr>
          <p:cNvPr id="15" name="Espace réservé de l'image en ligne 14" descr="Contrat avec un remplissage uni">
            <a:extLst>
              <a:ext uri="{FF2B5EF4-FFF2-40B4-BE49-F238E27FC236}">
                <a16:creationId xmlns:a16="http://schemas.microsoft.com/office/drawing/2014/main" id="{C40B7D37-CD5E-806C-89FC-50801BEB11AF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7460" y="2697304"/>
            <a:ext cx="1461245" cy="1461245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C80D1E-1AEC-4E84-DD90-98A71BF16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7919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13093-A51F-0548-78DC-DBAFE30D4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37764"/>
          </a:xfrm>
        </p:spPr>
        <p:txBody>
          <a:bodyPr>
            <a:normAutofit/>
          </a:bodyPr>
          <a:lstStyle/>
          <a:p>
            <a:r>
              <a:rPr lang="fr-BE" sz="3600">
                <a:latin typeface="Avenir Next LT Pro" panose="020B0504020202020204" pitchFamily="34" charset="0"/>
              </a:rPr>
              <a:t>Placez dans autant d’enveloppes distinctes portant une étiquette de la couleur de l’élection provinciale :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631E0C-DCB1-E59D-51BD-59A0259C5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fr-BE"/>
              <a:t>Les bulletins repris pour l’élection provinciale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DC174C-FD0E-77AA-55AA-B12BB98FE72D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BE"/>
              <a:t>Les bulletins inutilisés pour l’élection provinciale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CC61D7F-4412-7934-FC28-52826DBCF3A5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/>
              <a:t>Le bulletin modèle pour l’élection provinciale, signé par tous les membres du bureau et les témoins. </a:t>
            </a:r>
          </a:p>
        </p:txBody>
      </p:sp>
      <p:pic>
        <p:nvPicPr>
          <p:cNvPr id="11" name="Espace réservé de l'image en ligne 10" descr="Enveloppe d’argent avec un remplissage uni">
            <a:extLst>
              <a:ext uri="{FF2B5EF4-FFF2-40B4-BE49-F238E27FC236}">
                <a16:creationId xmlns:a16="http://schemas.microsoft.com/office/drawing/2014/main" id="{E3981277-1991-1D0B-CB3F-939379B13F0E}"/>
              </a:ext>
            </a:extLst>
          </p:cNvPr>
          <p:cNvPicPr>
            <a:picLocks noGrp="1" noChangeAspect="1"/>
          </p:cNvPicPr>
          <p:nvPr>
            <p:ph type="clipArt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294" y="2697302"/>
            <a:ext cx="1461247" cy="1461247"/>
          </a:xfrm>
        </p:spPr>
      </p:pic>
      <p:pic>
        <p:nvPicPr>
          <p:cNvPr id="13" name="Espace réservé de l'image en ligne 12" descr="Enveloppe d’argent contour">
            <a:extLst>
              <a:ext uri="{FF2B5EF4-FFF2-40B4-BE49-F238E27FC236}">
                <a16:creationId xmlns:a16="http://schemas.microsoft.com/office/drawing/2014/main" id="{80D3D82D-1177-8F9E-228C-DBA5B07A60A3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6753" y="2726578"/>
            <a:ext cx="1388337" cy="1388337"/>
          </a:xfrm>
        </p:spPr>
      </p:pic>
      <p:pic>
        <p:nvPicPr>
          <p:cNvPr id="15" name="Espace réservé de l'image en ligne 14" descr="Contrat avec un remplissage uni">
            <a:extLst>
              <a:ext uri="{FF2B5EF4-FFF2-40B4-BE49-F238E27FC236}">
                <a16:creationId xmlns:a16="http://schemas.microsoft.com/office/drawing/2014/main" id="{C40B7D37-CD5E-806C-89FC-50801BEB11AF}"/>
              </a:ext>
            </a:extLst>
          </p:cNvPr>
          <p:cNvPicPr>
            <a:picLocks noGrp="1" noChangeAspect="1"/>
          </p:cNvPicPr>
          <p:nvPr>
            <p:ph type="clipArt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27460" y="2697304"/>
            <a:ext cx="1461245" cy="1461245"/>
          </a:xfr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FC80D1E-1AEC-4E84-DD90-98A71BF16B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87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ED99F-5F62-5CD6-B371-C0A30E7E5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35569"/>
            <a:ext cx="12192000" cy="3622431"/>
          </a:xfrm>
        </p:spPr>
        <p:txBody>
          <a:bodyPr>
            <a:normAutofit/>
          </a:bodyPr>
          <a:lstStyle/>
          <a:p>
            <a:r>
              <a:rPr lang="fr-BE" sz="3600" b="0">
                <a:latin typeface="Avenir Next LT Pro" panose="020B0504020202020204" pitchFamily="34" charset="0"/>
              </a:rPr>
              <a:t>Scellez les enveloppes à l’aide de l’adhésif prévu à cet effet et faites signer les enveloppes sur ce scellé par les membres du bureau et les témoins qui le souhaitent. </a:t>
            </a:r>
          </a:p>
        </p:txBody>
      </p:sp>
      <p:pic>
        <p:nvPicPr>
          <p:cNvPr id="7" name="Espace réservé de l'image en ligne 6" descr="Signature contour">
            <a:extLst>
              <a:ext uri="{FF2B5EF4-FFF2-40B4-BE49-F238E27FC236}">
                <a16:creationId xmlns:a16="http://schemas.microsoft.com/office/drawing/2014/main" id="{D9BB62DB-113A-CAF2-5131-F4CB6A5C8019}"/>
              </a:ext>
            </a:extLst>
          </p:cNvPr>
          <p:cNvPicPr>
            <a:picLocks noGrp="1" noChangeAspect="1"/>
          </p:cNvPicPr>
          <p:nvPr>
            <p:ph type="clipArt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3319" y="1550894"/>
            <a:ext cx="1219199" cy="1219199"/>
          </a:xfr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593C921-92A5-EBF1-571E-13BA2E35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288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120E9-7756-6959-065F-AE502E2C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2282"/>
          </a:xfrm>
        </p:spPr>
        <p:txBody>
          <a:bodyPr>
            <a:noAutofit/>
          </a:bodyPr>
          <a:lstStyle/>
          <a:p>
            <a:r>
              <a:rPr lang="fr-BE" sz="3600"/>
              <a:t>Le colis destiné au bureau de dépouillement communal rassemble les enveloppes contenant (1)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9B15C-4EA5-1B74-9333-716F20FAF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64659"/>
            <a:ext cx="12191999" cy="499334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Les registres de scrutin ;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Les bulletins repris pour l’élection communale 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Les bulletins inutilisés pour l’élection communale ;</a:t>
            </a:r>
          </a:p>
          <a:p>
            <a:pPr algn="l"/>
            <a:r>
              <a:rPr lang="fr-BE">
                <a:latin typeface="Avenir Next LT Pro"/>
              </a:rPr>
              <a:t>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Les bulletins modèles  ;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135B7-127F-39FA-1755-2B1C5D9A4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6" name="Graphique 5" descr="Boîte contour">
            <a:extLst>
              <a:ext uri="{FF2B5EF4-FFF2-40B4-BE49-F238E27FC236}">
                <a16:creationId xmlns:a16="http://schemas.microsoft.com/office/drawing/2014/main" id="{0CBD2E3A-3745-EB9B-7859-3FB30817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0101" y="1864659"/>
            <a:ext cx="1730189" cy="17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127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120E9-7756-6959-065F-AE502E2C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2282"/>
          </a:xfrm>
        </p:spPr>
        <p:txBody>
          <a:bodyPr>
            <a:normAutofit/>
          </a:bodyPr>
          <a:lstStyle/>
          <a:p>
            <a:r>
              <a:rPr lang="fr-BE" sz="3600"/>
              <a:t>Le colis destiné au bureau de dépouillement communal rassemble les enveloppes contenant (2)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9B15C-4EA5-1B74-9333-716F20FAF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864659"/>
            <a:ext cx="12191999" cy="4993341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Les deux exemplaires du procès- verbal 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L’urne contenant les bulletins de l’élection communale et ses clés 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 relevé des assesseurs absents et leurs éventuelles pièces justificatives 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 relevé des électeurs absents et leurs éventuelles pièces justificatives 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>
                <a:latin typeface="Avenir Next LT Pro"/>
              </a:rPr>
              <a:t>Les procurations et leurs pièces justificatives.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135B7-127F-39FA-1755-2B1C5D9A4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26</a:t>
            </a:fld>
            <a:endParaRPr lang="fr-FR"/>
          </a:p>
        </p:txBody>
      </p:sp>
      <p:pic>
        <p:nvPicPr>
          <p:cNvPr id="6" name="Graphique 5" descr="Boîte contour">
            <a:extLst>
              <a:ext uri="{FF2B5EF4-FFF2-40B4-BE49-F238E27FC236}">
                <a16:creationId xmlns:a16="http://schemas.microsoft.com/office/drawing/2014/main" id="{0CBD2E3A-3745-EB9B-7859-3FB30817D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3910" y="5129705"/>
            <a:ext cx="1730189" cy="173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159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8120E9-7756-6959-065F-AE502E2C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2282"/>
          </a:xfrm>
        </p:spPr>
        <p:txBody>
          <a:bodyPr>
            <a:normAutofit fontScale="90000"/>
          </a:bodyPr>
          <a:lstStyle/>
          <a:p>
            <a:r>
              <a:rPr lang="fr-BE">
                <a:latin typeface="Avenir Next LT Pro Demi"/>
                <a:cs typeface="Arial"/>
              </a:rPr>
              <a:t>Le colis destiné au bureau de dépouillement provincial rassemble les enveloppes contenant :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89B15C-4EA5-1B74-9333-716F20FAF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693643"/>
            <a:ext cx="12191999" cy="5164357"/>
          </a:xfrm>
        </p:spPr>
        <p:txBody>
          <a:bodyPr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>
                <a:latin typeface="Avenir Next LT Pro"/>
              </a:rPr>
              <a:t>Les bulletins repris pour l’élection provinciale 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fr-BE" sz="400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>
                <a:latin typeface="Avenir Next LT Pro"/>
              </a:rPr>
              <a:t>Les bulletins inutilisés pour l’élection provinciale ;</a:t>
            </a:r>
          </a:p>
          <a:p>
            <a:pPr algn="l"/>
            <a:endParaRPr lang="fr-BE" sz="400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fr-BE" sz="4000">
                <a:latin typeface="Avenir Next LT Pro"/>
              </a:rPr>
              <a:t>L’urne contenant les bulletins de l’élection provinciale.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1E135B7-127F-39FA-1755-2B1C5D9A4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27</a:t>
            </a:fld>
            <a:endParaRPr lang="fr-FR"/>
          </a:p>
        </p:txBody>
      </p:sp>
      <p:pic>
        <p:nvPicPr>
          <p:cNvPr id="8" name="Graphique 7" descr="Boîte avec un remplissage uni">
            <a:extLst>
              <a:ext uri="{FF2B5EF4-FFF2-40B4-BE49-F238E27FC236}">
                <a16:creationId xmlns:a16="http://schemas.microsoft.com/office/drawing/2014/main" id="{65625E31-1B7B-82EB-1A91-5D6063568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78654" y="4624022"/>
            <a:ext cx="1481636" cy="148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74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1BD4A-DF1A-7132-9ECD-5E67321D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63" y="145856"/>
            <a:ext cx="9772268" cy="855124"/>
          </a:xfrm>
        </p:spPr>
        <p:txBody>
          <a:bodyPr/>
          <a:lstStyle/>
          <a:p>
            <a:r>
              <a:rPr lang="fr-BE"/>
              <a:t>Acheminement des paquets (1)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A0209-6A2E-3D49-5C9B-B6D48C0F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2957341"/>
            <a:ext cx="12191999" cy="3092824"/>
          </a:xfrm>
        </p:spPr>
        <p:txBody>
          <a:bodyPr>
            <a:normAutofit/>
          </a:bodyPr>
          <a:lstStyle/>
          <a:p>
            <a:r>
              <a:rPr lang="fr-BE" sz="4000"/>
              <a:t>Vous êtes chargé de transmettre les colis destinés aux bureaux de dépouillement communal et provincial. Vous pouvez vous faire assister d’un assesseur. 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D8DE1B-EF63-4442-2B89-708470193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28</a:t>
            </a:fld>
            <a:endParaRPr lang="fr-FR"/>
          </a:p>
        </p:txBody>
      </p:sp>
      <p:pic>
        <p:nvPicPr>
          <p:cNvPr id="6" name="Graphique 5" descr="Camion avec un remplissage uni">
            <a:extLst>
              <a:ext uri="{FF2B5EF4-FFF2-40B4-BE49-F238E27FC236}">
                <a16:creationId xmlns:a16="http://schemas.microsoft.com/office/drawing/2014/main" id="{1C6BDFBB-7E99-3B10-3EE3-FE7249E9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87129" y="1222969"/>
            <a:ext cx="1435359" cy="14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843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F1BD4A-DF1A-7132-9ECD-5E67321D0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63" y="145856"/>
            <a:ext cx="9772268" cy="855124"/>
          </a:xfrm>
        </p:spPr>
        <p:txBody>
          <a:bodyPr/>
          <a:lstStyle/>
          <a:p>
            <a:r>
              <a:rPr lang="fr-BE"/>
              <a:t>Acheminement des paquets (2)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A0209-6A2E-3D49-5C9B-B6D48C0F9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201272"/>
            <a:ext cx="12191999" cy="5656728"/>
          </a:xfrm>
        </p:spPr>
        <p:txBody>
          <a:bodyPr>
            <a:normAutofit/>
          </a:bodyPr>
          <a:lstStyle/>
          <a:p>
            <a:endParaRPr lang="fr-BE"/>
          </a:p>
          <a:p>
            <a:r>
              <a:rPr lang="fr-BE"/>
              <a:t>Si vous avez dû amener les urnes provinciales dans une autre commune ou qu’un des assesseurs ne réside plus dans la commune où il a été désigné, vous avez droit à un </a:t>
            </a:r>
            <a:r>
              <a:rPr lang="fr-BE" i="1"/>
              <a:t>remboursement de vos frais de déplacements</a:t>
            </a:r>
            <a:r>
              <a:rPr lang="fr-BE"/>
              <a:t>.</a:t>
            </a:r>
          </a:p>
          <a:p>
            <a:endParaRPr lang="fr-BE"/>
          </a:p>
          <a:p>
            <a:r>
              <a:rPr lang="fr-BE"/>
              <a:t> Cette demande est à introduire via la plateforme « Mon Espace ».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D8DE1B-EF63-4442-2B89-708470193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6" name="Graphique 5" descr="Camion avec un remplissage uni">
            <a:extLst>
              <a:ext uri="{FF2B5EF4-FFF2-40B4-BE49-F238E27FC236}">
                <a16:creationId xmlns:a16="http://schemas.microsoft.com/office/drawing/2014/main" id="{1C6BDFBB-7E99-3B10-3EE3-FE7249E9EC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36169" y="5186497"/>
            <a:ext cx="1435359" cy="14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5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DE1405-D581-B977-2C83-B766C48F1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2001" cy="1043708"/>
          </a:xfrm>
        </p:spPr>
        <p:txBody>
          <a:bodyPr>
            <a:normAutofit fontScale="90000"/>
          </a:bodyPr>
          <a:lstStyle/>
          <a:p>
            <a:r>
              <a:rPr lang="fr-BE"/>
              <a:t>2) La raison de la procuration doit être spécifiée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128CE35-DAED-22E6-5FD5-C01AB886C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6B96830-B8EE-DFCE-B130-B70ED8E23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177" y="1045837"/>
            <a:ext cx="6867306" cy="5812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E5564F-1063-7E93-0994-DB3B45FC8DC0}"/>
              </a:ext>
            </a:extLst>
          </p:cNvPr>
          <p:cNvSpPr/>
          <p:nvPr/>
        </p:nvSpPr>
        <p:spPr>
          <a:xfrm>
            <a:off x="2917179" y="1028277"/>
            <a:ext cx="1877724" cy="324131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435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465109-8058-824A-CD61-75CB52E9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12376"/>
            <a:ext cx="12192000" cy="681318"/>
          </a:xfrm>
        </p:spPr>
        <p:txBody>
          <a:bodyPr>
            <a:normAutofit/>
          </a:bodyPr>
          <a:lstStyle/>
          <a:p>
            <a:r>
              <a:rPr lang="fr-BE"/>
              <a:t>Formulaire de déclaration de créance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66E2AF-9CBF-D0D7-FD4B-159A3EED1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1730192"/>
            <a:ext cx="12191999" cy="4616827"/>
          </a:xfrm>
        </p:spPr>
        <p:txBody>
          <a:bodyPr/>
          <a:lstStyle/>
          <a:p>
            <a:r>
              <a:rPr lang="fr-BE">
                <a:latin typeface="Avenir Next LT Pro"/>
              </a:rPr>
              <a:t>Avant de libérer les assesseurs et le secrétaire, assurez-vous qu’ils ont bien reçu l’information concernant le formulaire de déclaration de créance « Remboursement des frais de déplacement des membres du bureau électoral » et qu’ils savent comment le compléter.</a:t>
            </a:r>
          </a:p>
          <a:p>
            <a:r>
              <a:rPr lang="fr-BE">
                <a:latin typeface="Avenir Next LT Pro"/>
              </a:rPr>
              <a:t>Ce dernier sera accessible via la plateforme </a:t>
            </a:r>
          </a:p>
          <a:p>
            <a:r>
              <a:rPr lang="fr-BE">
                <a:latin typeface="Avenir Next LT Pro"/>
              </a:rPr>
              <a:t>« Mon Espace ».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7472D8-1C46-F0E7-A098-B2FF447AE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30</a:t>
            </a:fld>
            <a:endParaRPr lang="fr-FR"/>
          </a:p>
        </p:txBody>
      </p:sp>
      <p:pic>
        <p:nvPicPr>
          <p:cNvPr id="6" name="Graphique 5" descr="Pièces contour">
            <a:extLst>
              <a:ext uri="{FF2B5EF4-FFF2-40B4-BE49-F238E27FC236}">
                <a16:creationId xmlns:a16="http://schemas.microsoft.com/office/drawing/2014/main" id="{10314A99-1378-15AE-DC7E-6D2A1C657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3994" y="4852496"/>
            <a:ext cx="2007000" cy="20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520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3ADB1-FF85-5A12-CE75-7296305C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191"/>
            <a:ext cx="12192000" cy="866315"/>
          </a:xfrm>
        </p:spPr>
        <p:txBody>
          <a:bodyPr/>
          <a:lstStyle/>
          <a:p>
            <a:r>
              <a:rPr lang="fr-BE"/>
              <a:t>Remise de l’urne au bureau de dépouillement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7B11D6-2E0C-8A14-957A-4E1ACAC39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299881"/>
            <a:ext cx="12191999" cy="5536927"/>
          </a:xfrm>
        </p:spPr>
        <p:txBody>
          <a:bodyPr/>
          <a:lstStyle/>
          <a:p>
            <a:r>
              <a:rPr lang="fr-BE"/>
              <a:t>Accompagné de l’assesseur que vous aurez désigné à cet effet, transportez sans tarder les colis au local de dépouillement communal correspondant à votre bureau. Les témoins qui le désirent peuvent vous accompagner.</a:t>
            </a:r>
          </a:p>
          <a:p>
            <a:endParaRPr lang="fr-BE"/>
          </a:p>
          <a:p>
            <a:r>
              <a:rPr lang="fr-BE"/>
              <a:t>Remettez-le ou les colis au président du bureau de dépouillement, qui vous donnera en échange un récépissé, à conserver par vos soins.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058A46-7CDB-B76C-749C-61ED543F9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31</a:t>
            </a:fld>
            <a:endParaRPr lang="fr-FR"/>
          </a:p>
        </p:txBody>
      </p:sp>
      <p:pic>
        <p:nvPicPr>
          <p:cNvPr id="6" name="Graphique 5" descr="Contrôle boîte de réception avec un remplissage uni">
            <a:extLst>
              <a:ext uri="{FF2B5EF4-FFF2-40B4-BE49-F238E27FC236}">
                <a16:creationId xmlns:a16="http://schemas.microsoft.com/office/drawing/2014/main" id="{D56D9F21-8E95-6A79-E8C9-0FE3B55F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8362" y="5020243"/>
            <a:ext cx="1639455" cy="163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92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AF53A-AD9C-0895-6497-B718602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63" y="145856"/>
            <a:ext cx="9772268" cy="1396675"/>
          </a:xfrm>
        </p:spPr>
        <p:txBody>
          <a:bodyPr/>
          <a:lstStyle/>
          <a:p>
            <a:r>
              <a:rPr lang="fr-BE"/>
              <a:t>Encodage des jetons de présence dans </a:t>
            </a:r>
            <a:r>
              <a:rPr lang="fr-BE" i="1"/>
              <a:t>Mon Espace (1)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66FCE1-D816-C30E-35B0-F82F8B670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10" y="1793989"/>
            <a:ext cx="11807890" cy="4825885"/>
          </a:xfrm>
        </p:spPr>
        <p:txBody>
          <a:bodyPr/>
          <a:lstStyle/>
          <a:p>
            <a:r>
              <a:rPr lang="fr-BE">
                <a:latin typeface="Avenir Next LT Pro"/>
              </a:rPr>
              <a:t>Le président doit encoder les coordonnées et données bancaires des assesseurs sur </a:t>
            </a:r>
            <a:r>
              <a:rPr lang="fr-BE" i="1">
                <a:latin typeface="Avenir Next LT Pro"/>
              </a:rPr>
              <a:t>Mon Espace.</a:t>
            </a:r>
            <a:r>
              <a:rPr lang="fr-BE">
                <a:latin typeface="Avenir Next LT Pro"/>
              </a:rPr>
              <a:t> </a:t>
            </a:r>
            <a:endParaRPr lang="fr-FR">
              <a:latin typeface="Avenir Next LT Pro"/>
            </a:endParaRPr>
          </a:p>
          <a:p>
            <a:r>
              <a:rPr lang="fr-BE">
                <a:latin typeface="Avenir Next LT Pro"/>
              </a:rPr>
              <a:t>Deux possibilités :</a:t>
            </a:r>
          </a:p>
          <a:p>
            <a:pPr marL="742950" indent="-742950">
              <a:buAutoNum type="arabicParenR"/>
            </a:pPr>
            <a:r>
              <a:rPr lang="fr-BE">
                <a:latin typeface="Avenir Next LT Pro"/>
              </a:rPr>
              <a:t>Si un ordinateur avec connexion est disponible au centre de dépouillement, vous pouvez en profiter pour réaliser cette dernière tâche;</a:t>
            </a:r>
          </a:p>
          <a:p>
            <a:pPr marL="742950" indent="-742950">
              <a:buAutoNum type="arabicParenR"/>
            </a:pPr>
            <a:r>
              <a:rPr lang="fr-BE">
                <a:latin typeface="Avenir Next LT Pro"/>
              </a:rPr>
              <a:t>Vous vous connectez sur votre ordinateur ou smartphone dans les 30 jours qui suivent.</a:t>
            </a:r>
            <a:endParaRPr lang="fr-BE"/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50B980-A615-9D22-D595-007902EC8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6" name="Graphique 5" descr="Euro avec un remplissage uni">
            <a:extLst>
              <a:ext uri="{FF2B5EF4-FFF2-40B4-BE49-F238E27FC236}">
                <a16:creationId xmlns:a16="http://schemas.microsoft.com/office/drawing/2014/main" id="{2AF79C62-374A-762A-E530-B8D0DBEE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67114">
            <a:off x="96336" y="5847265"/>
            <a:ext cx="914400" cy="914400"/>
          </a:xfrm>
          <a:prstGeom prst="rect">
            <a:avLst/>
          </a:prstGeom>
        </p:spPr>
      </p:pic>
      <p:pic>
        <p:nvPicPr>
          <p:cNvPr id="8" name="Graphique 7" descr="Argent contour">
            <a:extLst>
              <a:ext uri="{FF2B5EF4-FFF2-40B4-BE49-F238E27FC236}">
                <a16:creationId xmlns:a16="http://schemas.microsoft.com/office/drawing/2014/main" id="{930EDC34-E6CA-822E-608D-BD1476C1E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79166">
            <a:off x="10698994" y="207414"/>
            <a:ext cx="1350540" cy="13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914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1AF53A-AD9C-0895-6497-B7186022A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863" y="145856"/>
            <a:ext cx="9772268" cy="1396675"/>
          </a:xfrm>
        </p:spPr>
        <p:txBody>
          <a:bodyPr/>
          <a:lstStyle/>
          <a:p>
            <a:r>
              <a:rPr lang="fr-BE"/>
              <a:t>Encodage des jetons de présence dans </a:t>
            </a:r>
            <a:r>
              <a:rPr lang="fr-BE" i="1"/>
              <a:t>Mon Espace (2)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66FCE1-D816-C30E-35B0-F82F8B670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055" y="2826863"/>
            <a:ext cx="11807890" cy="2400324"/>
          </a:xfrm>
        </p:spPr>
        <p:txBody>
          <a:bodyPr/>
          <a:lstStyle/>
          <a:p>
            <a:r>
              <a:rPr lang="fr-BE"/>
              <a:t>Si un assesseur quitte son poste, il partagera la moitié de son jeton de présence avec la personne qui le remplace, peu importe le temps passé en poste par chacun.</a:t>
            </a:r>
          </a:p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450B980-A615-9D22-D595-007902EC8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Graphique 5" descr="Euro avec un remplissage uni">
            <a:extLst>
              <a:ext uri="{FF2B5EF4-FFF2-40B4-BE49-F238E27FC236}">
                <a16:creationId xmlns:a16="http://schemas.microsoft.com/office/drawing/2014/main" id="{2AF79C62-374A-762A-E530-B8D0DBEE6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767114">
            <a:off x="96336" y="5847265"/>
            <a:ext cx="914400" cy="914400"/>
          </a:xfrm>
          <a:prstGeom prst="rect">
            <a:avLst/>
          </a:prstGeom>
        </p:spPr>
      </p:pic>
      <p:pic>
        <p:nvPicPr>
          <p:cNvPr id="8" name="Graphique 7" descr="Argent contour">
            <a:extLst>
              <a:ext uri="{FF2B5EF4-FFF2-40B4-BE49-F238E27FC236}">
                <a16:creationId xmlns:a16="http://schemas.microsoft.com/office/drawing/2014/main" id="{930EDC34-E6CA-822E-608D-BD1476C1E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79166">
            <a:off x="10698994" y="207414"/>
            <a:ext cx="1350540" cy="13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67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D3EB3-4691-5A20-FC8D-63ADB49AD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6471"/>
          </a:xfrm>
        </p:spPr>
        <p:txBody>
          <a:bodyPr/>
          <a:lstStyle/>
          <a:p>
            <a:r>
              <a:rPr lang="fr-BE"/>
              <a:t>Votre tâche est terminée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4E311E-4F32-3869-0A77-34F65A6B2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9866" y="1980304"/>
            <a:ext cx="9772267" cy="1443318"/>
          </a:xfrm>
        </p:spPr>
        <p:txBody>
          <a:bodyPr/>
          <a:lstStyle/>
          <a:p>
            <a:r>
              <a:rPr lang="fr-BE"/>
              <a:t>Nous vous remercions de votre précieuse collaboration à la bonne conduite du scrutin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2D3629-0FED-CE32-C207-CE12AB525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34</a:t>
            </a:fld>
            <a:endParaRPr lang="fr-FR"/>
          </a:p>
        </p:txBody>
      </p:sp>
      <p:pic>
        <p:nvPicPr>
          <p:cNvPr id="6" name="Graphique 5" descr="Femme avec mains jointes">
            <a:extLst>
              <a:ext uri="{FF2B5EF4-FFF2-40B4-BE49-F238E27FC236}">
                <a16:creationId xmlns:a16="http://schemas.microsoft.com/office/drawing/2014/main" id="{D0D06D61-EDE5-56A6-2B24-3D83F72A4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178" y="4074007"/>
            <a:ext cx="2653604" cy="245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369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552B7B-EDE4-4B65-BD59-9134C0AD5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86016" y="2515014"/>
            <a:ext cx="7260077" cy="1209451"/>
          </a:xfrm>
        </p:spPr>
        <p:txBody>
          <a:bodyPr>
            <a:normAutofit/>
          </a:bodyPr>
          <a:lstStyle/>
          <a:p>
            <a:r>
              <a:rPr lang="fr-BE" b="0"/>
              <a:t>Merci pour votre attention !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8286E-3D03-473F-A658-3105A6B55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/>
              <a:t>SPW Intérieur et Action sociale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8681BB-84B4-4D90-A9C9-99F5EFA32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/>
              <a:t>Direction de la Prospective et du Développement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27B592-A11E-49AB-8631-C91AA4C21F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BE" dirty="0"/>
              <a:t>Septembre – Octobre 2024</a:t>
            </a:r>
          </a:p>
        </p:txBody>
      </p:sp>
    </p:spTree>
    <p:extLst>
      <p:ext uri="{BB962C8B-B14F-4D97-AF65-F5344CB8AC3E}">
        <p14:creationId xmlns:p14="http://schemas.microsoft.com/office/powerpoint/2010/main" val="23691280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A552B7B-EDE4-4B65-BD59-9134C0AD5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46495" y="2438400"/>
            <a:ext cx="7431740" cy="2178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0000"/>
              </a:lnSpc>
            </a:pPr>
            <a:r>
              <a:rPr lang="fr-BE" sz="8000" b="0" dirty="0"/>
              <a:t>Formation des présidents de bureau de vote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A8286E-3D03-473F-A658-3105A6B555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BE"/>
              <a:t>SPW Intérieur et Action sociale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28681BB-84B4-4D90-A9C9-99F5EFA324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BE"/>
              <a:t>Direction de la Prospective et du Développement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B76084-A9AC-927C-7C30-A4607F7EFAF5}"/>
              </a:ext>
            </a:extLst>
          </p:cNvPr>
          <p:cNvSpPr txBox="1"/>
          <p:nvPr/>
        </p:nvSpPr>
        <p:spPr>
          <a:xfrm>
            <a:off x="4521868" y="4692315"/>
            <a:ext cx="612607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>
                <a:hlinkClick r:id="rId2"/>
              </a:rPr>
              <a:t>Portail des élections locales</a:t>
            </a:r>
            <a:endParaRPr lang="fr-FR" dirty="0"/>
          </a:p>
          <a:p>
            <a:endParaRPr lang="fr-FR" dirty="0"/>
          </a:p>
          <a:p>
            <a:r>
              <a:rPr lang="fr-FR" dirty="0">
                <a:hlinkClick r:id="rId3"/>
              </a:rPr>
              <a:t>Vademecum bureau de vote</a:t>
            </a:r>
            <a:endParaRPr lang="fr-FR" dirty="0"/>
          </a:p>
        </p:txBody>
      </p:sp>
      <p:pic>
        <p:nvPicPr>
          <p:cNvPr id="8" name="Graphique 7" descr="Lien avec un remplissage uni">
            <a:extLst>
              <a:ext uri="{FF2B5EF4-FFF2-40B4-BE49-F238E27FC236}">
                <a16:creationId xmlns:a16="http://schemas.microsoft.com/office/drawing/2014/main" id="{0DAFCC7A-C819-5718-04AA-7ABEBA86A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7363" y="4616824"/>
            <a:ext cx="914400" cy="914400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9123A7EE-7D4A-BA54-BB59-4D26AC5C500F}"/>
              </a:ext>
            </a:extLst>
          </p:cNvPr>
          <p:cNvSpPr txBox="1">
            <a:spLocks/>
          </p:cNvSpPr>
          <p:nvPr/>
        </p:nvSpPr>
        <p:spPr>
          <a:xfrm>
            <a:off x="10322333" y="5993363"/>
            <a:ext cx="1808162" cy="773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EF8879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/>
              <a:t>Septembre – Octobre 2024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1735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4DB06B-33E9-46E6-8A23-253DB60C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18000"/>
          </a:xfrm>
        </p:spPr>
        <p:txBody>
          <a:bodyPr>
            <a:normAutofit/>
          </a:bodyPr>
          <a:lstStyle/>
          <a:p>
            <a:r>
              <a:rPr lang="fr-BE"/>
              <a:t>3) Le formulaire officiel doit être signé par le mandant et le porteur de procuration</a:t>
            </a:r>
            <a:endParaRPr lang="fr-BE" sz="3600" b="0">
              <a:latin typeface="Avenir Next LT Pro" panose="020B0504020202020204" pitchFamily="34" charset="77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AF3429-B719-344C-8EAD-0E7936F45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Espace réservé pour une image  7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171036A8-4024-C4A7-72E9-99BE9A62EC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4" b="25303"/>
          <a:stretch/>
        </p:blipFill>
        <p:spPr>
          <a:xfrm>
            <a:off x="0" y="2237546"/>
            <a:ext cx="12192000" cy="3689927"/>
          </a:xfrm>
          <a:ln>
            <a:solidFill>
              <a:srgbClr val="921A68"/>
            </a:solidFill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F5AE4C1-F900-B820-C7FE-579801663C89}"/>
              </a:ext>
            </a:extLst>
          </p:cNvPr>
          <p:cNvSpPr/>
          <p:nvPr/>
        </p:nvSpPr>
        <p:spPr>
          <a:xfrm>
            <a:off x="793562" y="3654856"/>
            <a:ext cx="9913938" cy="950039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86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2C277-14D3-6C6D-60E5-321C0530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10" name="Image 9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7458D63-ED83-FFF4-CBBD-8B78CAC74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" y="341234"/>
            <a:ext cx="7007087" cy="617553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40EC1DE-4F5E-FF56-A28E-73CE7FC4ADD1}"/>
              </a:ext>
            </a:extLst>
          </p:cNvPr>
          <p:cNvSpPr txBox="1"/>
          <p:nvPr/>
        </p:nvSpPr>
        <p:spPr>
          <a:xfrm>
            <a:off x="7007087" y="344215"/>
            <a:ext cx="51849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504020202020204" pitchFamily="34" charset="77"/>
                <a:ea typeface="+mj-ea"/>
                <a:cs typeface="Arial" panose="020B0604020202020204" pitchFamily="34" charset="0"/>
              </a:rPr>
              <a:t>4) Le formulaire officiel est accompagné de la pièce justificative correspondante en annexe : certificat, attestation ou déclaration</a:t>
            </a:r>
            <a:endParaRPr lang="fr-BE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F726A3-7FE8-8EDA-0C03-16044D2B0DB1}"/>
              </a:ext>
            </a:extLst>
          </p:cNvPr>
          <p:cNvSpPr/>
          <p:nvPr/>
        </p:nvSpPr>
        <p:spPr>
          <a:xfrm>
            <a:off x="223538" y="190008"/>
            <a:ext cx="3543087" cy="368838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1249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2C277-14D3-6C6D-60E5-321C0530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0EC1DE-4F5E-FF56-A28E-73CE7FC4ADD1}"/>
              </a:ext>
            </a:extLst>
          </p:cNvPr>
          <p:cNvSpPr txBox="1"/>
          <p:nvPr/>
        </p:nvSpPr>
        <p:spPr>
          <a:xfrm>
            <a:off x="7007087" y="344215"/>
            <a:ext cx="518491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504020202020204" pitchFamily="34" charset="77"/>
                <a:ea typeface="+mj-ea"/>
                <a:cs typeface="Arial" panose="020B0604020202020204" pitchFamily="34" charset="0"/>
              </a:rPr>
              <a:t>4) Le formulaire officiel est accompagné de la pièce justificative correspondante en annexe : certificat, attestation ou déclaration</a:t>
            </a:r>
            <a:endParaRPr lang="fr-BE"/>
          </a:p>
        </p:txBody>
      </p:sp>
      <p:pic>
        <p:nvPicPr>
          <p:cNvPr id="3" name="Image 2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7D01C9C1-7EF2-2F2D-15B4-247EEE194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4" y="30396"/>
            <a:ext cx="6772275" cy="682760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EBF2B6C-0551-94D6-ACE5-3365E106A63A}"/>
              </a:ext>
            </a:extLst>
          </p:cNvPr>
          <p:cNvSpPr/>
          <p:nvPr/>
        </p:nvSpPr>
        <p:spPr>
          <a:xfrm>
            <a:off x="368838" y="44707"/>
            <a:ext cx="6069074" cy="357661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362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D189C-9EE9-FCAE-CDA8-CECB2A86E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1012" y="0"/>
            <a:ext cx="4320988" cy="6857999"/>
          </a:xfrm>
        </p:spPr>
        <p:txBody>
          <a:bodyPr>
            <a:normAutofit/>
          </a:bodyPr>
          <a:lstStyle/>
          <a:p>
            <a:r>
              <a:rPr lang="fr-BE"/>
              <a:t>4) Le formulaire officiel est accompagné de la pièce justificative correspondante en annexe : certificat, attestation ou déclaration</a:t>
            </a:r>
          </a:p>
        </p:txBody>
      </p:sp>
      <p:pic>
        <p:nvPicPr>
          <p:cNvPr id="6" name="Espace réservé pour une image  5" descr="Une image contenant texte, capture d’écran, Police, document&#10;&#10;Description générée automatiquement">
            <a:extLst>
              <a:ext uri="{FF2B5EF4-FFF2-40B4-BE49-F238E27FC236}">
                <a16:creationId xmlns:a16="http://schemas.microsoft.com/office/drawing/2014/main" id="{A5D89134-2CA1-8D39-C68F-BB977FE1E5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" r="4059"/>
          <a:stretch>
            <a:fillRect/>
          </a:stretch>
        </p:blipFill>
        <p:spPr>
          <a:xfrm>
            <a:off x="0" y="0"/>
            <a:ext cx="7870825" cy="6858000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C85A21-BE19-7342-72A8-26A430179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0B2033-AC22-7296-C2D3-D96A9C96871C}"/>
              </a:ext>
            </a:extLst>
          </p:cNvPr>
          <p:cNvSpPr/>
          <p:nvPr/>
        </p:nvSpPr>
        <p:spPr>
          <a:xfrm>
            <a:off x="480608" y="614731"/>
            <a:ext cx="5353750" cy="570023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236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2C277-14D3-6C6D-60E5-321C0530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0EC1DE-4F5E-FF56-A28E-73CE7FC4ADD1}"/>
              </a:ext>
            </a:extLst>
          </p:cNvPr>
          <p:cNvSpPr txBox="1"/>
          <p:nvPr/>
        </p:nvSpPr>
        <p:spPr>
          <a:xfrm>
            <a:off x="7226710" y="344215"/>
            <a:ext cx="49652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504020202020204" pitchFamily="34" charset="77"/>
                <a:ea typeface="+mj-ea"/>
                <a:cs typeface="Arial" panose="020B0604020202020204" pitchFamily="34" charset="0"/>
              </a:rPr>
              <a:t>4) Le formulaire officiel est accompagné de la pièce justificative correspondante en annexe : certificat, attestation ou déclaration</a:t>
            </a:r>
            <a:endParaRPr lang="fr-BE"/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68F29D8B-905A-49A5-93C2-7FE24AE6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" y="1214284"/>
            <a:ext cx="7046310" cy="44294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2003D32-1E24-4237-1B11-2DA37810782B}"/>
              </a:ext>
            </a:extLst>
          </p:cNvPr>
          <p:cNvSpPr/>
          <p:nvPr/>
        </p:nvSpPr>
        <p:spPr>
          <a:xfrm>
            <a:off x="268245" y="1072985"/>
            <a:ext cx="6538505" cy="681792"/>
          </a:xfrm>
          <a:prstGeom prst="rect">
            <a:avLst/>
          </a:prstGeom>
          <a:noFill/>
          <a:ln w="57150">
            <a:solidFill>
              <a:srgbClr val="921A6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487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52C277-14D3-6C6D-60E5-321C05300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10C148-1F61-5E4B-832C-FF724BEAA9FC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40EC1DE-4F5E-FF56-A28E-73CE7FC4ADD1}"/>
              </a:ext>
            </a:extLst>
          </p:cNvPr>
          <p:cNvSpPr txBox="1"/>
          <p:nvPr/>
        </p:nvSpPr>
        <p:spPr>
          <a:xfrm>
            <a:off x="7226710" y="344215"/>
            <a:ext cx="49652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BE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504020202020204" pitchFamily="34" charset="77"/>
                <a:ea typeface="+mj-ea"/>
                <a:cs typeface="Arial" panose="020B0604020202020204" pitchFamily="34" charset="0"/>
              </a:rPr>
              <a:t>4) Le formulaire officiel est accompagné de la pièce justificative correspondante en annexe : certificat, attestation ou déclaration</a:t>
            </a:r>
            <a:endParaRPr lang="fr-BE"/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80173D4F-75D8-D801-1571-B45353DC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7" y="1828801"/>
            <a:ext cx="7120413" cy="372151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380E553-9337-D32B-880C-335362187696}"/>
              </a:ext>
            </a:extLst>
          </p:cNvPr>
          <p:cNvSpPr txBox="1"/>
          <p:nvPr/>
        </p:nvSpPr>
        <p:spPr>
          <a:xfrm>
            <a:off x="372314" y="587275"/>
            <a:ext cx="635317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fr-BE" sz="2400">
                <a:latin typeface="Arial"/>
                <a:cs typeface="Arial"/>
              </a:rPr>
              <a:t>Annexe 4 (mandataire candidat d’une commune différente du mandant)</a:t>
            </a:r>
          </a:p>
        </p:txBody>
      </p:sp>
    </p:spTree>
    <p:extLst>
      <p:ext uri="{BB962C8B-B14F-4D97-AF65-F5344CB8AC3E}">
        <p14:creationId xmlns:p14="http://schemas.microsoft.com/office/powerpoint/2010/main" val="12061443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Arial Rounded MT Bold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a3df3e-33cb-4260-8132-609fc1ecef07">
      <Terms xmlns="http://schemas.microsoft.com/office/infopath/2007/PartnerControls"/>
    </lcf76f155ced4ddcb4097134ff3c332f>
    <TaxCatchAll xmlns="db7435c9-3aa2-4ddd-a3fd-7413ce4a853b" xsi:nil="true"/>
    <Nombre xmlns="c1a3df3e-33cb-4260-8132-609fc1ecef07" xsi:nil="true"/>
    <Commentaire xmlns="c1a3df3e-33cb-4260-8132-609fc1ecef07" xsi:nil="true"/>
    <Commentaires xmlns="c1a3df3e-33cb-4260-8132-609fc1ecef0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9A65A2DD5DF44A80A654981849549B" ma:contentTypeVersion="18" ma:contentTypeDescription="Crée un document." ma:contentTypeScope="" ma:versionID="3bf5ca2aeaf005cb718f713dc87cdad4">
  <xsd:schema xmlns:xsd="http://www.w3.org/2001/XMLSchema" xmlns:xs="http://www.w3.org/2001/XMLSchema" xmlns:p="http://schemas.microsoft.com/office/2006/metadata/properties" xmlns:ns2="c1a3df3e-33cb-4260-8132-609fc1ecef07" xmlns:ns3="db7435c9-3aa2-4ddd-a3fd-7413ce4a853b" targetNamespace="http://schemas.microsoft.com/office/2006/metadata/properties" ma:root="true" ma:fieldsID="bacf2d3a0781c947960a2d904aace54c" ns2:_="" ns3:_="">
    <xsd:import namespace="c1a3df3e-33cb-4260-8132-609fc1ecef07"/>
    <xsd:import namespace="db7435c9-3aa2-4ddd-a3fd-7413ce4a85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Nombre" minOccurs="0"/>
                <xsd:element ref="ns2:Commentaire" minOccurs="0"/>
                <xsd:element ref="ns2:Commentaire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a3df3e-33cb-4260-8132-609fc1ecef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cc4018d8-b214-4a48-af45-02710e18d6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Nombre" ma:index="21" nillable="true" ma:displayName="Nombre" ma:decimals="0" ma:format="Dropdown" ma:internalName="Nombre" ma:percentage="FALSE">
      <xsd:simpleType>
        <xsd:restriction base="dms:Number"/>
      </xsd:simpleType>
    </xsd:element>
    <xsd:element name="Commentaire" ma:index="22" nillable="true" ma:displayName="Commentaire" ma:format="Dropdown" ma:internalName="Commentaire">
      <xsd:simpleType>
        <xsd:restriction base="dms:Note">
          <xsd:maxLength value="255"/>
        </xsd:restriction>
      </xsd:simpleType>
    </xsd:element>
    <xsd:element name="Commentaires" ma:index="23" nillable="true" ma:displayName="Commentaires" ma:format="Dropdown" ma:internalName="Commentaires">
      <xsd:simpleType>
        <xsd:restriction base="dms:Note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435c9-3aa2-4ddd-a3fd-7413ce4a85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6912f9b1-2fdc-43e5-90a4-2bfe76ea57ae}" ma:internalName="TaxCatchAll" ma:showField="CatchAllData" ma:web="db7435c9-3aa2-4ddd-a3fd-7413ce4a85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A1D104B-4924-458B-B3CC-6F02FE1BEDAF}">
  <ds:schemaRefs>
    <ds:schemaRef ds:uri="c1a3df3e-33cb-4260-8132-609fc1ecef07"/>
    <ds:schemaRef ds:uri="db7435c9-3aa2-4ddd-a3fd-7413ce4a85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0220A7-9EE6-49DE-A3E0-3370FF4E798B}">
  <ds:schemaRefs>
    <ds:schemaRef ds:uri="c1a3df3e-33cb-4260-8132-609fc1ecef07"/>
    <ds:schemaRef ds:uri="db7435c9-3aa2-4ddd-a3fd-7413ce4a85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7DC6B61-AC35-46CB-A280-CA476A892E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1406</Words>
  <Application>Microsoft Office PowerPoint</Application>
  <PresentationFormat>Grand écran</PresentationFormat>
  <Paragraphs>170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2" baseType="lpstr">
      <vt:lpstr>Arial</vt:lpstr>
      <vt:lpstr>Avenir Next LT Pro</vt:lpstr>
      <vt:lpstr>Avenir Next LT Pro Demi</vt:lpstr>
      <vt:lpstr>Calibri</vt:lpstr>
      <vt:lpstr>Nunito</vt:lpstr>
      <vt:lpstr>Thème Office</vt:lpstr>
      <vt:lpstr>Présentation PowerPoint</vt:lpstr>
      <vt:lpstr>1) Le formulaire officiel doit être entièrement complété</vt:lpstr>
      <vt:lpstr>2) La raison de la procuration doit être spécifiée</vt:lpstr>
      <vt:lpstr>3) Le formulaire officiel doit être signé par le mandant et le porteur de procuration</vt:lpstr>
      <vt:lpstr>Présentation PowerPoint</vt:lpstr>
      <vt:lpstr>Présentation PowerPoint</vt:lpstr>
      <vt:lpstr>4) Le formulaire officiel est accompagné de la pièce justificative correspondante en annexe : certificat, attestation ou déclaration</vt:lpstr>
      <vt:lpstr>Présentation PowerPoint</vt:lpstr>
      <vt:lpstr>Présentation PowerPoint</vt:lpstr>
      <vt:lpstr>Le président ne peut en aucun cas décider du bien-fondé d'une procuration.</vt:lpstr>
      <vt:lpstr>Bulletins de vote repris</vt:lpstr>
      <vt:lpstr>La fin du scrutin à 13h</vt:lpstr>
      <vt:lpstr>Après la clôture du scrutin</vt:lpstr>
      <vt:lpstr>Les urnes restent fermées</vt:lpstr>
      <vt:lpstr>Relevés de bulletins</vt:lpstr>
      <vt:lpstr>Relevé des électeurs et assesseurs</vt:lpstr>
      <vt:lpstr>Rédaction et lecture du procès-verbal</vt:lpstr>
      <vt:lpstr>Mise sous enveloppe</vt:lpstr>
      <vt:lpstr>  Placez dans des enveloppes séparées et scellées, à remettre au bureau de dépouillement communal</vt:lpstr>
      <vt:lpstr>Le relevé des assesseurs absents (avec leurs éventuelles pièces justificatives) est à placer dans une enveloppe adressée au Procureur du Roi</vt:lpstr>
      <vt:lpstr>Le relevé des électeurs absents</vt:lpstr>
      <vt:lpstr>Placez dans autant d’enveloppes distinctes portant une étiquette de la couleur de l’élection communale : </vt:lpstr>
      <vt:lpstr>Placez dans autant d’enveloppes distinctes portant une étiquette de la couleur de l’élection provinciale : </vt:lpstr>
      <vt:lpstr>Scellez les enveloppes à l’aide de l’adhésif prévu à cet effet et faites signer les enveloppes sur ce scellé par les membres du bureau et les témoins qui le souhaitent. </vt:lpstr>
      <vt:lpstr>Le colis destiné au bureau de dépouillement communal rassemble les enveloppes contenant (1) :</vt:lpstr>
      <vt:lpstr>Le colis destiné au bureau de dépouillement communal rassemble les enveloppes contenant (2) :</vt:lpstr>
      <vt:lpstr>Le colis destiné au bureau de dépouillement provincial rassemble les enveloppes contenant :</vt:lpstr>
      <vt:lpstr>Acheminement des paquets (1) </vt:lpstr>
      <vt:lpstr>Acheminement des paquets (2) </vt:lpstr>
      <vt:lpstr>Formulaire de déclaration de créance</vt:lpstr>
      <vt:lpstr>Remise de l’urne au bureau de dépouillement</vt:lpstr>
      <vt:lpstr>Encodage des jetons de présence dans Mon Espace (1)</vt:lpstr>
      <vt:lpstr>Encodage des jetons de présence dans Mon Espace (2)</vt:lpstr>
      <vt:lpstr>Votre tâche est terminée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Sujet de la réunion  17 juin 2021</dc:title>
  <dc:creator>DAMOISEAU Hayley</dc:creator>
  <cp:lastModifiedBy>APOLITO Thomas</cp:lastModifiedBy>
  <cp:revision>7</cp:revision>
  <dcterms:created xsi:type="dcterms:W3CDTF">2021-07-22T10:33:54Z</dcterms:created>
  <dcterms:modified xsi:type="dcterms:W3CDTF">2024-09-30T11:53:48Z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7a477d1-147d-4e34-b5e3-7b26d2f44870_Enabled">
    <vt:lpwstr>true</vt:lpwstr>
  </property>
  <property fmtid="{D5CDD505-2E9C-101B-9397-08002B2CF9AE}" pid="3" name="MSIP_Label_97a477d1-147d-4e34-b5e3-7b26d2f44870_SetDate">
    <vt:lpwstr>2021-08-03T07:55:23Z</vt:lpwstr>
  </property>
  <property fmtid="{D5CDD505-2E9C-101B-9397-08002B2CF9AE}" pid="4" name="MSIP_Label_97a477d1-147d-4e34-b5e3-7b26d2f44870_Method">
    <vt:lpwstr>Standard</vt:lpwstr>
  </property>
  <property fmtid="{D5CDD505-2E9C-101B-9397-08002B2CF9AE}" pid="5" name="MSIP_Label_97a477d1-147d-4e34-b5e3-7b26d2f44870_Name">
    <vt:lpwstr>97a477d1-147d-4e34-b5e3-7b26d2f44870</vt:lpwstr>
  </property>
  <property fmtid="{D5CDD505-2E9C-101B-9397-08002B2CF9AE}" pid="6" name="MSIP_Label_97a477d1-147d-4e34-b5e3-7b26d2f44870_SiteId">
    <vt:lpwstr>1f816a84-7aa6-4a56-b22a-7b3452fa8681</vt:lpwstr>
  </property>
  <property fmtid="{D5CDD505-2E9C-101B-9397-08002B2CF9AE}" pid="7" name="MSIP_Label_97a477d1-147d-4e34-b5e3-7b26d2f44870_ActionId">
    <vt:lpwstr>e7808798-264a-4a1d-a713-6f169b9d3493</vt:lpwstr>
  </property>
  <property fmtid="{D5CDD505-2E9C-101B-9397-08002B2CF9AE}" pid="8" name="MSIP_Label_97a477d1-147d-4e34-b5e3-7b26d2f44870_ContentBits">
    <vt:lpwstr>0</vt:lpwstr>
  </property>
  <property fmtid="{D5CDD505-2E9C-101B-9397-08002B2CF9AE}" pid="9" name="ContentTypeId">
    <vt:lpwstr>0x0101004BAF50E2762BCC488574B614F8D077D0</vt:lpwstr>
  </property>
  <property fmtid="{D5CDD505-2E9C-101B-9397-08002B2CF9AE}" pid="10" name="MediaServiceImageTags">
    <vt:lpwstr/>
  </property>
</Properties>
</file>