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05" r:id="rId2"/>
  </p:sldMasterIdLst>
  <p:notesMasterIdLst>
    <p:notesMasterId r:id="rId21"/>
  </p:notesMasterIdLst>
  <p:sldIdLst>
    <p:sldId id="2147473416" r:id="rId3"/>
    <p:sldId id="446" r:id="rId4"/>
    <p:sldId id="2147473397" r:id="rId5"/>
    <p:sldId id="2147473435" r:id="rId6"/>
    <p:sldId id="2147473398" r:id="rId7"/>
    <p:sldId id="2147473430" r:id="rId8"/>
    <p:sldId id="2147473403" r:id="rId9"/>
    <p:sldId id="2147473428" r:id="rId10"/>
    <p:sldId id="2147473412" r:id="rId11"/>
    <p:sldId id="2147473418" r:id="rId12"/>
    <p:sldId id="2147473419" r:id="rId13"/>
    <p:sldId id="2147473401" r:id="rId14"/>
    <p:sldId id="2147473431" r:id="rId15"/>
    <p:sldId id="2147473432" r:id="rId16"/>
    <p:sldId id="2147473402" r:id="rId17"/>
    <p:sldId id="2147473335" r:id="rId18"/>
    <p:sldId id="2147473336" r:id="rId19"/>
    <p:sldId id="2147473434" r:id="rId2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F0056C-281D-46F8-88DA-9ED5035DE6C9}" type="datetimeFigureOut">
              <a:rPr lang="fr-BE" smtClean="0"/>
              <a:t>09-10-24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7FF2D9-FFFF-426D-B57D-5F352AA36808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1237285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AFD0B1-7AE6-406F-AB76-047F665C6D58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37141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AFD0B1-7AE6-406F-AB76-047F665C6D58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9253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AFD0B1-7AE6-406F-AB76-047F665C6D58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62427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AFD0B1-7AE6-406F-AB76-047F665C6D58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25576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13.png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able des matiè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B99E929D-85D8-560C-31B7-4FF7837742E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0" y="6487040"/>
            <a:ext cx="815456" cy="360000"/>
          </a:xfrm>
        </p:spPr>
        <p:txBody>
          <a:bodyPr/>
          <a:lstStyle/>
          <a:p>
            <a:fld id="{8550441B-9E4E-4F27-878A-F3E4A8E30579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4ABD267B-FB06-C969-A810-D0C8945760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32796" b="5974"/>
          <a:stretch/>
        </p:blipFill>
        <p:spPr>
          <a:xfrm>
            <a:off x="0" y="-2236"/>
            <a:ext cx="6673429" cy="5253571"/>
          </a:xfrm>
          <a:prstGeom prst="rect">
            <a:avLst/>
          </a:prstGeom>
        </p:spPr>
      </p:pic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30312F72-9F9E-EB6F-CE9E-D70F56449665}"/>
              </a:ext>
            </a:extLst>
          </p:cNvPr>
          <p:cNvCxnSpPr/>
          <p:nvPr userDrawn="1"/>
        </p:nvCxnSpPr>
        <p:spPr>
          <a:xfrm>
            <a:off x="544587" y="1"/>
            <a:ext cx="0" cy="1279935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Espace réservé du contenu 21">
            <a:extLst>
              <a:ext uri="{FF2B5EF4-FFF2-40B4-BE49-F238E27FC236}">
                <a16:creationId xmlns:a16="http://schemas.microsoft.com/office/drawing/2014/main" id="{BFE0D984-74F3-1D6D-BB5D-1ED5146918BF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103445" y="1508787"/>
            <a:ext cx="4416491" cy="1286965"/>
          </a:xfrm>
          <a:prstGeom prst="rect">
            <a:avLst/>
          </a:prstGeom>
        </p:spPr>
        <p:txBody>
          <a:bodyPr/>
          <a:lstStyle>
            <a:lvl1pPr marL="95998" indent="0">
              <a:lnSpc>
                <a:spcPct val="80000"/>
              </a:lnSpc>
              <a:spcAft>
                <a:spcPts val="0"/>
              </a:spcAft>
              <a:buFontTx/>
              <a:buNone/>
              <a:defRPr sz="4800" b="1" cap="all" baseline="0">
                <a:solidFill>
                  <a:schemeClr val="bg1"/>
                </a:solidFill>
              </a:defRPr>
            </a:lvl1pPr>
            <a:lvl2pPr marL="383990" indent="0">
              <a:buNone/>
              <a:defRPr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endParaRPr lang="fr-FR" dirty="0"/>
          </a:p>
        </p:txBody>
      </p:sp>
      <p:grpSp>
        <p:nvGrpSpPr>
          <p:cNvPr id="25" name="Groupe 24">
            <a:extLst>
              <a:ext uri="{FF2B5EF4-FFF2-40B4-BE49-F238E27FC236}">
                <a16:creationId xmlns:a16="http://schemas.microsoft.com/office/drawing/2014/main" id="{5E506641-8074-0534-6170-8F7AE65830CB}"/>
              </a:ext>
            </a:extLst>
          </p:cNvPr>
          <p:cNvGrpSpPr/>
          <p:nvPr userDrawn="1"/>
        </p:nvGrpSpPr>
        <p:grpSpPr>
          <a:xfrm>
            <a:off x="3800209" y="6358144"/>
            <a:ext cx="8135166" cy="254044"/>
            <a:chOff x="199271" y="6354045"/>
            <a:chExt cx="12290594" cy="615917"/>
          </a:xfrm>
        </p:grpSpPr>
        <p:grpSp>
          <p:nvGrpSpPr>
            <p:cNvPr id="26" name="Groupe 25">
              <a:extLst>
                <a:ext uri="{FF2B5EF4-FFF2-40B4-BE49-F238E27FC236}">
                  <a16:creationId xmlns:a16="http://schemas.microsoft.com/office/drawing/2014/main" id="{B8474203-9594-BDED-8883-976B4C7EBC9A}"/>
                </a:ext>
              </a:extLst>
            </p:cNvPr>
            <p:cNvGrpSpPr/>
            <p:nvPr/>
          </p:nvGrpSpPr>
          <p:grpSpPr>
            <a:xfrm>
              <a:off x="199271" y="6536986"/>
              <a:ext cx="9282545" cy="193964"/>
              <a:chOff x="277091" y="6400800"/>
              <a:chExt cx="9282545" cy="193964"/>
            </a:xfrm>
          </p:grpSpPr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78A4648E-C0EB-4C2D-6845-86734CBB2368}"/>
                  </a:ext>
                </a:extLst>
              </p:cNvPr>
              <p:cNvSpPr/>
              <p:nvPr/>
            </p:nvSpPr>
            <p:spPr>
              <a:xfrm>
                <a:off x="277091" y="6400800"/>
                <a:ext cx="1856509" cy="193964"/>
              </a:xfrm>
              <a:prstGeom prst="rect">
                <a:avLst/>
              </a:prstGeom>
              <a:solidFill>
                <a:srgbClr val="214F6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351"/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6A40689A-2C19-9E86-DBE3-1433771FCFAA}"/>
                  </a:ext>
                </a:extLst>
              </p:cNvPr>
              <p:cNvSpPr/>
              <p:nvPr/>
            </p:nvSpPr>
            <p:spPr>
              <a:xfrm>
                <a:off x="2133600" y="6400800"/>
                <a:ext cx="1856509" cy="193964"/>
              </a:xfrm>
              <a:prstGeom prst="rect">
                <a:avLst/>
              </a:prstGeom>
              <a:solidFill>
                <a:srgbClr val="0388C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351"/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90B149B5-EBAA-AC86-0C35-225E33872240}"/>
                  </a:ext>
                </a:extLst>
              </p:cNvPr>
              <p:cNvSpPr/>
              <p:nvPr/>
            </p:nvSpPr>
            <p:spPr>
              <a:xfrm>
                <a:off x="3990109" y="6400800"/>
                <a:ext cx="1856509" cy="193964"/>
              </a:xfrm>
              <a:prstGeom prst="rect">
                <a:avLst/>
              </a:prstGeom>
              <a:solidFill>
                <a:srgbClr val="12AAD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351"/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E538C707-C5EB-FB84-CCED-F362635E6780}"/>
                  </a:ext>
                </a:extLst>
              </p:cNvPr>
              <p:cNvSpPr/>
              <p:nvPr/>
            </p:nvSpPr>
            <p:spPr>
              <a:xfrm>
                <a:off x="7703127" y="6400800"/>
                <a:ext cx="1856509" cy="193964"/>
              </a:xfrm>
              <a:prstGeom prst="rect">
                <a:avLst/>
              </a:prstGeom>
              <a:solidFill>
                <a:srgbClr val="767E8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351"/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C9B958B6-5563-014C-61F7-B1BBF7DAC6E1}"/>
                  </a:ext>
                </a:extLst>
              </p:cNvPr>
              <p:cNvSpPr/>
              <p:nvPr/>
            </p:nvSpPr>
            <p:spPr>
              <a:xfrm>
                <a:off x="5846618" y="6400800"/>
                <a:ext cx="1856509" cy="193964"/>
              </a:xfrm>
              <a:prstGeom prst="rect">
                <a:avLst/>
              </a:prstGeom>
              <a:solidFill>
                <a:srgbClr val="CD3B2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351"/>
              </a:p>
            </p:txBody>
          </p:sp>
        </p:grpSp>
        <p:sp>
          <p:nvSpPr>
            <p:cNvPr id="27" name="ZoneTexte 26">
              <a:extLst>
                <a:ext uri="{FF2B5EF4-FFF2-40B4-BE49-F238E27FC236}">
                  <a16:creationId xmlns:a16="http://schemas.microsoft.com/office/drawing/2014/main" id="{C8B04975-EDD9-A7AF-99E0-86AD994251CA}"/>
                </a:ext>
              </a:extLst>
            </p:cNvPr>
            <p:cNvSpPr txBox="1"/>
            <p:nvPr/>
          </p:nvSpPr>
          <p:spPr>
            <a:xfrm>
              <a:off x="9687342" y="6354045"/>
              <a:ext cx="2802523" cy="6159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051" b="1" spc="225" dirty="0">
                  <a:solidFill>
                    <a:srgbClr val="002F5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WWW.CIVADIS.BE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EE54900F-8F6A-1C6C-0BF9-1DBC9711B3A1}"/>
                </a:ext>
              </a:extLst>
            </p:cNvPr>
            <p:cNvSpPr/>
            <p:nvPr/>
          </p:nvSpPr>
          <p:spPr>
            <a:xfrm>
              <a:off x="200620" y="6541501"/>
              <a:ext cx="9281196" cy="18493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351" dirty="0"/>
                <a:t>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42819267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m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2AABEA8E-1A96-D8CB-A7D7-6DDF2F91CE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469"/>
          <a:stretch/>
        </p:blipFill>
        <p:spPr>
          <a:xfrm>
            <a:off x="3424" y="1"/>
            <a:ext cx="1931149" cy="3813043"/>
          </a:xfrm>
          <a:prstGeom prst="rect">
            <a:avLst/>
          </a:prstGeom>
        </p:spPr>
      </p:pic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905C4BD-2F5D-7305-8D92-2FDEC7AD5E9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280576" y="6318000"/>
            <a:ext cx="815456" cy="360000"/>
          </a:xfrm>
        </p:spPr>
        <p:txBody>
          <a:bodyPr/>
          <a:lstStyle/>
          <a:p>
            <a:fld id="{8550441B-9E4E-4F27-878A-F3E4A8E30579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6C5380FB-3640-729B-BB3B-CA10D527CAF1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84409" y="670519"/>
            <a:ext cx="11376216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lnSpc>
                <a:spcPct val="80000"/>
              </a:lnSpc>
              <a:buNone/>
              <a:defRPr sz="1600" b="0" cap="all" baseline="0">
                <a:solidFill>
                  <a:srgbClr val="007CB4"/>
                </a:solidFill>
                <a:latin typeface="+mn-lt"/>
                <a:ea typeface="Roboto" panose="02000000000000000000" pitchFamily="2" charset="0"/>
              </a:defRPr>
            </a:lvl1pPr>
            <a:lvl2pPr marL="609570" indent="0">
              <a:buNone/>
              <a:defRPr sz="1600"/>
            </a:lvl2pPr>
            <a:lvl3pPr marL="1219139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7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36" name="Title 2">
            <a:extLst>
              <a:ext uri="{FF2B5EF4-FFF2-40B4-BE49-F238E27FC236}">
                <a16:creationId xmlns:a16="http://schemas.microsoft.com/office/drawing/2014/main" id="{A7E8A8D0-6AC9-C642-3B0A-D8BBB619B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409" y="2"/>
            <a:ext cx="11376216" cy="660511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lnSpc>
                <a:spcPct val="80000"/>
              </a:lnSpc>
              <a:defRPr sz="2800" b="1" cap="all" baseline="0">
                <a:solidFill>
                  <a:srgbClr val="002F5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37" name="Connecteur droit 36">
            <a:extLst>
              <a:ext uri="{FF2B5EF4-FFF2-40B4-BE49-F238E27FC236}">
                <a16:creationId xmlns:a16="http://schemas.microsoft.com/office/drawing/2014/main" id="{002DCF41-950F-F8E3-3593-F554BCFF4FC6}"/>
              </a:ext>
            </a:extLst>
          </p:cNvPr>
          <p:cNvCxnSpPr/>
          <p:nvPr userDrawn="1"/>
        </p:nvCxnSpPr>
        <p:spPr>
          <a:xfrm>
            <a:off x="335360" y="1"/>
            <a:ext cx="0" cy="1279935"/>
          </a:xfrm>
          <a:prstGeom prst="line">
            <a:avLst/>
          </a:prstGeom>
          <a:ln w="25400">
            <a:solidFill>
              <a:srgbClr val="002F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6188670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re seul&amp;bar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2AABEA8E-1A96-D8CB-A7D7-6DDF2F91CE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469"/>
          <a:stretch/>
        </p:blipFill>
        <p:spPr>
          <a:xfrm>
            <a:off x="3424" y="1"/>
            <a:ext cx="2468129" cy="4873308"/>
          </a:xfrm>
          <a:prstGeom prst="rect">
            <a:avLst/>
          </a:prstGeom>
        </p:spPr>
      </p:pic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905C4BD-2F5D-7305-8D92-2FDEC7AD5E9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280576" y="6318000"/>
            <a:ext cx="815456" cy="360000"/>
          </a:xfrm>
        </p:spPr>
        <p:txBody>
          <a:bodyPr/>
          <a:lstStyle/>
          <a:p>
            <a:fld id="{8550441B-9E4E-4F27-878A-F3E4A8E30579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36" name="Title 2">
            <a:extLst>
              <a:ext uri="{FF2B5EF4-FFF2-40B4-BE49-F238E27FC236}">
                <a16:creationId xmlns:a16="http://schemas.microsoft.com/office/drawing/2014/main" id="{A7E8A8D0-6AC9-C642-3B0A-D8BBB619B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437" y="188834"/>
            <a:ext cx="10896167" cy="660511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lnSpc>
                <a:spcPct val="80000"/>
              </a:lnSpc>
              <a:defRPr sz="2800" b="1" cap="all" baseline="0">
                <a:solidFill>
                  <a:srgbClr val="002F5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37" name="Connecteur droit 36">
            <a:extLst>
              <a:ext uri="{FF2B5EF4-FFF2-40B4-BE49-F238E27FC236}">
                <a16:creationId xmlns:a16="http://schemas.microsoft.com/office/drawing/2014/main" id="{002DCF41-950F-F8E3-3593-F554BCFF4FC6}"/>
              </a:ext>
            </a:extLst>
          </p:cNvPr>
          <p:cNvCxnSpPr/>
          <p:nvPr userDrawn="1"/>
        </p:nvCxnSpPr>
        <p:spPr>
          <a:xfrm>
            <a:off x="544587" y="1"/>
            <a:ext cx="0" cy="1279935"/>
          </a:xfrm>
          <a:prstGeom prst="line">
            <a:avLst/>
          </a:prstGeom>
          <a:ln w="25400">
            <a:solidFill>
              <a:srgbClr val="002F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4371842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seul_rouge sans civad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C120572D-BE6F-53E5-1B6A-BA81DC4AB20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469"/>
          <a:stretch/>
        </p:blipFill>
        <p:spPr>
          <a:xfrm>
            <a:off x="3424" y="1"/>
            <a:ext cx="2368777" cy="4677139"/>
          </a:xfrm>
          <a:prstGeom prst="rect">
            <a:avLst/>
          </a:prstGeom>
        </p:spPr>
      </p:pic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8FD0FA13-CB6E-99CE-570C-E2111FB2180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50441B-9E4E-4F27-878A-F3E4A8E30579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8AF79178-C442-A703-3279-0C6E270D6638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72437" y="901666"/>
            <a:ext cx="10608139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lnSpc>
                <a:spcPct val="80000"/>
              </a:lnSpc>
              <a:buNone/>
              <a:defRPr sz="1600" b="0" cap="all" baseline="0">
                <a:solidFill>
                  <a:srgbClr val="007CB4"/>
                </a:solidFill>
                <a:latin typeface="+mn-lt"/>
                <a:ea typeface="Roboto" panose="02000000000000000000" pitchFamily="2" charset="0"/>
              </a:defRPr>
            </a:lvl1pPr>
            <a:lvl2pPr marL="609570" indent="0">
              <a:buNone/>
              <a:defRPr sz="1600"/>
            </a:lvl2pPr>
            <a:lvl3pPr marL="1219139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7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19" name="Title 2">
            <a:extLst>
              <a:ext uri="{FF2B5EF4-FFF2-40B4-BE49-F238E27FC236}">
                <a16:creationId xmlns:a16="http://schemas.microsoft.com/office/drawing/2014/main" id="{FD955997-D1D5-0BCF-0A44-52447C265E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437" y="188834"/>
            <a:ext cx="10608139" cy="660511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lnSpc>
                <a:spcPct val="80000"/>
              </a:lnSpc>
              <a:defRPr sz="2800" b="1" cap="all" baseline="0">
                <a:solidFill>
                  <a:srgbClr val="002F5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36" name="Connecteur droit 35">
            <a:extLst>
              <a:ext uri="{FF2B5EF4-FFF2-40B4-BE49-F238E27FC236}">
                <a16:creationId xmlns:a16="http://schemas.microsoft.com/office/drawing/2014/main" id="{821C6AF8-8098-9963-0A57-A49D02567AD9}"/>
              </a:ext>
            </a:extLst>
          </p:cNvPr>
          <p:cNvCxnSpPr/>
          <p:nvPr userDrawn="1"/>
        </p:nvCxnSpPr>
        <p:spPr>
          <a:xfrm>
            <a:off x="544587" y="1"/>
            <a:ext cx="0" cy="1279935"/>
          </a:xfrm>
          <a:prstGeom prst="line">
            <a:avLst/>
          </a:prstGeom>
          <a:ln w="25400">
            <a:solidFill>
              <a:srgbClr val="002F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7118412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b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 15">
            <a:extLst>
              <a:ext uri="{FF2B5EF4-FFF2-40B4-BE49-F238E27FC236}">
                <a16:creationId xmlns:a16="http://schemas.microsoft.com/office/drawing/2014/main" id="{08DDD5BB-3422-5CC1-0956-63B2618B306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53505" y="3798197"/>
            <a:ext cx="1852452" cy="3047324"/>
          </a:xfrm>
          <a:prstGeom prst="rect">
            <a:avLst/>
          </a:prstGeom>
        </p:spPr>
      </p:pic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DE5075CA-724C-6996-B797-EA66126E064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50441B-9E4E-4F27-878A-F3E4A8E30579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C9AFB543-D838-FD20-0039-34A7E7C9A084}"/>
              </a:ext>
            </a:extLst>
          </p:cNvPr>
          <p:cNvCxnSpPr/>
          <p:nvPr userDrawn="1"/>
        </p:nvCxnSpPr>
        <p:spPr>
          <a:xfrm>
            <a:off x="544587" y="1"/>
            <a:ext cx="0" cy="1279935"/>
          </a:xfrm>
          <a:prstGeom prst="line">
            <a:avLst/>
          </a:prstGeom>
          <a:ln w="25400">
            <a:solidFill>
              <a:srgbClr val="002F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Groupe 34">
            <a:extLst>
              <a:ext uri="{FF2B5EF4-FFF2-40B4-BE49-F238E27FC236}">
                <a16:creationId xmlns:a16="http://schemas.microsoft.com/office/drawing/2014/main" id="{CD6C6E42-DB4C-BCF6-D71E-9EBE6E7CCE6B}"/>
              </a:ext>
            </a:extLst>
          </p:cNvPr>
          <p:cNvGrpSpPr/>
          <p:nvPr userDrawn="1"/>
        </p:nvGrpSpPr>
        <p:grpSpPr>
          <a:xfrm>
            <a:off x="3800209" y="6358144"/>
            <a:ext cx="8135166" cy="254044"/>
            <a:chOff x="199271" y="6354045"/>
            <a:chExt cx="12290594" cy="615917"/>
          </a:xfrm>
        </p:grpSpPr>
        <p:grpSp>
          <p:nvGrpSpPr>
            <p:cNvPr id="36" name="Groupe 35">
              <a:extLst>
                <a:ext uri="{FF2B5EF4-FFF2-40B4-BE49-F238E27FC236}">
                  <a16:creationId xmlns:a16="http://schemas.microsoft.com/office/drawing/2014/main" id="{E913B807-5E21-D6C7-303F-82B6F58DC997}"/>
                </a:ext>
              </a:extLst>
            </p:cNvPr>
            <p:cNvGrpSpPr/>
            <p:nvPr/>
          </p:nvGrpSpPr>
          <p:grpSpPr>
            <a:xfrm>
              <a:off x="199271" y="6536986"/>
              <a:ext cx="9282545" cy="193964"/>
              <a:chOff x="277091" y="6400800"/>
              <a:chExt cx="9282545" cy="193964"/>
            </a:xfrm>
          </p:grpSpPr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9422AD5D-AF3F-0457-E96D-8DAD12BF38CD}"/>
                  </a:ext>
                </a:extLst>
              </p:cNvPr>
              <p:cNvSpPr/>
              <p:nvPr/>
            </p:nvSpPr>
            <p:spPr>
              <a:xfrm>
                <a:off x="277091" y="6400800"/>
                <a:ext cx="1856509" cy="193964"/>
              </a:xfrm>
              <a:prstGeom prst="rect">
                <a:avLst/>
              </a:prstGeom>
              <a:solidFill>
                <a:srgbClr val="214F6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351"/>
              </a:p>
            </p:txBody>
          </p: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E44C04D0-9A66-89C0-6E70-1AC38044016D}"/>
                  </a:ext>
                </a:extLst>
              </p:cNvPr>
              <p:cNvSpPr/>
              <p:nvPr/>
            </p:nvSpPr>
            <p:spPr>
              <a:xfrm>
                <a:off x="2133600" y="6400800"/>
                <a:ext cx="1856509" cy="193964"/>
              </a:xfrm>
              <a:prstGeom prst="rect">
                <a:avLst/>
              </a:prstGeom>
              <a:solidFill>
                <a:srgbClr val="0388C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351"/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ED8283AE-4A0C-D817-A384-763A59107D7E}"/>
                  </a:ext>
                </a:extLst>
              </p:cNvPr>
              <p:cNvSpPr/>
              <p:nvPr/>
            </p:nvSpPr>
            <p:spPr>
              <a:xfrm>
                <a:off x="3990109" y="6400800"/>
                <a:ext cx="1856509" cy="193964"/>
              </a:xfrm>
              <a:prstGeom prst="rect">
                <a:avLst/>
              </a:prstGeom>
              <a:solidFill>
                <a:srgbClr val="12AAD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351"/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F7ACD469-B749-A9B1-6B21-76596666A7D7}"/>
                  </a:ext>
                </a:extLst>
              </p:cNvPr>
              <p:cNvSpPr/>
              <p:nvPr/>
            </p:nvSpPr>
            <p:spPr>
              <a:xfrm>
                <a:off x="7703127" y="6400800"/>
                <a:ext cx="1856509" cy="193964"/>
              </a:xfrm>
              <a:prstGeom prst="rect">
                <a:avLst/>
              </a:prstGeom>
              <a:solidFill>
                <a:srgbClr val="767E8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351"/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426DB99E-C40A-8335-C682-0BD4F6FD3264}"/>
                  </a:ext>
                </a:extLst>
              </p:cNvPr>
              <p:cNvSpPr/>
              <p:nvPr/>
            </p:nvSpPr>
            <p:spPr>
              <a:xfrm>
                <a:off x="5846618" y="6400800"/>
                <a:ext cx="1856509" cy="193964"/>
              </a:xfrm>
              <a:prstGeom prst="rect">
                <a:avLst/>
              </a:prstGeom>
              <a:solidFill>
                <a:srgbClr val="CD3B2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351"/>
              </a:p>
            </p:txBody>
          </p:sp>
        </p:grpSp>
        <p:sp>
          <p:nvSpPr>
            <p:cNvPr id="37" name="ZoneTexte 36">
              <a:extLst>
                <a:ext uri="{FF2B5EF4-FFF2-40B4-BE49-F238E27FC236}">
                  <a16:creationId xmlns:a16="http://schemas.microsoft.com/office/drawing/2014/main" id="{DA4E783D-65D1-ADED-112C-B4DEBB2C86B8}"/>
                </a:ext>
              </a:extLst>
            </p:cNvPr>
            <p:cNvSpPr txBox="1"/>
            <p:nvPr/>
          </p:nvSpPr>
          <p:spPr>
            <a:xfrm>
              <a:off x="9687342" y="6354045"/>
              <a:ext cx="2802523" cy="6159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051" b="1" spc="225" dirty="0">
                  <a:solidFill>
                    <a:srgbClr val="002F5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WWW.CIVADIS.BE</a:t>
              </a: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3DE79745-5CC3-46B0-43C4-40CCEB3E2A7C}"/>
                </a:ext>
              </a:extLst>
            </p:cNvPr>
            <p:cNvSpPr/>
            <p:nvPr/>
          </p:nvSpPr>
          <p:spPr>
            <a:xfrm>
              <a:off x="200620" y="6541501"/>
              <a:ext cx="9281196" cy="18493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351" dirty="0"/>
                <a:t>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71172816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P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4966AA52-6523-E9C4-4CDE-7A847BEF7F8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58301" y="2032297"/>
            <a:ext cx="2933700" cy="4826000"/>
          </a:xfrm>
          <a:prstGeom prst="rect">
            <a:avLst/>
          </a:prstGeom>
        </p:spPr>
      </p:pic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8B6652DC-74C5-1F28-09B5-0D81C09BFA53}"/>
              </a:ext>
            </a:extLst>
          </p:cNvPr>
          <p:cNvCxnSpPr/>
          <p:nvPr userDrawn="1"/>
        </p:nvCxnSpPr>
        <p:spPr>
          <a:xfrm>
            <a:off x="544587" y="1"/>
            <a:ext cx="0" cy="1279935"/>
          </a:xfrm>
          <a:prstGeom prst="line">
            <a:avLst/>
          </a:prstGeom>
          <a:ln w="25400">
            <a:solidFill>
              <a:srgbClr val="5B60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space réservé du numéro de diapositive 1">
            <a:extLst>
              <a:ext uri="{FF2B5EF4-FFF2-40B4-BE49-F238E27FC236}">
                <a16:creationId xmlns:a16="http://schemas.microsoft.com/office/drawing/2014/main" id="{5718B6D6-026D-B6F7-8708-2AA6F5AAB5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76544" y="6498000"/>
            <a:ext cx="815456" cy="360000"/>
          </a:xfrm>
        </p:spPr>
        <p:txBody>
          <a:bodyPr/>
          <a:lstStyle/>
          <a:p>
            <a:fld id="{8550441B-9E4E-4F27-878A-F3E4A8E30579}" type="slidenum">
              <a:rPr lang="fr-FR" smtClean="0"/>
              <a:pPr/>
              <a:t>‹N°›</a:t>
            </a:fld>
            <a:endParaRPr lang="fr-FR" dirty="0"/>
          </a:p>
        </p:txBody>
      </p:sp>
      <p:grpSp>
        <p:nvGrpSpPr>
          <p:cNvPr id="35" name="Groupe 34">
            <a:extLst>
              <a:ext uri="{FF2B5EF4-FFF2-40B4-BE49-F238E27FC236}">
                <a16:creationId xmlns:a16="http://schemas.microsoft.com/office/drawing/2014/main" id="{CE518C12-8551-2FB9-11DB-E32761F2D42D}"/>
              </a:ext>
            </a:extLst>
          </p:cNvPr>
          <p:cNvGrpSpPr/>
          <p:nvPr userDrawn="1"/>
        </p:nvGrpSpPr>
        <p:grpSpPr>
          <a:xfrm>
            <a:off x="3800209" y="6358144"/>
            <a:ext cx="8135166" cy="254044"/>
            <a:chOff x="199271" y="6354045"/>
            <a:chExt cx="12290594" cy="615917"/>
          </a:xfrm>
        </p:grpSpPr>
        <p:grpSp>
          <p:nvGrpSpPr>
            <p:cNvPr id="36" name="Groupe 35">
              <a:extLst>
                <a:ext uri="{FF2B5EF4-FFF2-40B4-BE49-F238E27FC236}">
                  <a16:creationId xmlns:a16="http://schemas.microsoft.com/office/drawing/2014/main" id="{A213B3AB-ADB2-1814-56B6-CA1A17E5C9AB}"/>
                </a:ext>
              </a:extLst>
            </p:cNvPr>
            <p:cNvGrpSpPr/>
            <p:nvPr/>
          </p:nvGrpSpPr>
          <p:grpSpPr>
            <a:xfrm>
              <a:off x="199271" y="6536986"/>
              <a:ext cx="9282545" cy="193964"/>
              <a:chOff x="277091" y="6400800"/>
              <a:chExt cx="9282545" cy="193964"/>
            </a:xfrm>
          </p:grpSpPr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1F966571-00DD-25DE-CF0D-26AF9CFD8B5F}"/>
                  </a:ext>
                </a:extLst>
              </p:cNvPr>
              <p:cNvSpPr/>
              <p:nvPr/>
            </p:nvSpPr>
            <p:spPr>
              <a:xfrm>
                <a:off x="277091" y="6400800"/>
                <a:ext cx="1856509" cy="193964"/>
              </a:xfrm>
              <a:prstGeom prst="rect">
                <a:avLst/>
              </a:prstGeom>
              <a:solidFill>
                <a:srgbClr val="214F6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351"/>
              </a:p>
            </p:txBody>
          </p: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BB1F9F64-30F3-FB1C-0E90-7668D9EDC8F6}"/>
                  </a:ext>
                </a:extLst>
              </p:cNvPr>
              <p:cNvSpPr/>
              <p:nvPr/>
            </p:nvSpPr>
            <p:spPr>
              <a:xfrm>
                <a:off x="2133600" y="6400800"/>
                <a:ext cx="1856509" cy="193964"/>
              </a:xfrm>
              <a:prstGeom prst="rect">
                <a:avLst/>
              </a:prstGeom>
              <a:solidFill>
                <a:srgbClr val="0388C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351"/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F4DED8F8-90C0-CD17-5761-2520B2DB7CB7}"/>
                  </a:ext>
                </a:extLst>
              </p:cNvPr>
              <p:cNvSpPr/>
              <p:nvPr/>
            </p:nvSpPr>
            <p:spPr>
              <a:xfrm>
                <a:off x="3990109" y="6400800"/>
                <a:ext cx="1856509" cy="193964"/>
              </a:xfrm>
              <a:prstGeom prst="rect">
                <a:avLst/>
              </a:prstGeom>
              <a:solidFill>
                <a:srgbClr val="12AAD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351"/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D56B9282-2612-5CCA-9EDB-82E5316F6A78}"/>
                  </a:ext>
                </a:extLst>
              </p:cNvPr>
              <p:cNvSpPr/>
              <p:nvPr/>
            </p:nvSpPr>
            <p:spPr>
              <a:xfrm>
                <a:off x="7703127" y="6400800"/>
                <a:ext cx="1856509" cy="193964"/>
              </a:xfrm>
              <a:prstGeom prst="rect">
                <a:avLst/>
              </a:prstGeom>
              <a:solidFill>
                <a:srgbClr val="767E8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351"/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D28E37BC-D343-F232-8B8E-0353D0CED83F}"/>
                  </a:ext>
                </a:extLst>
              </p:cNvPr>
              <p:cNvSpPr/>
              <p:nvPr/>
            </p:nvSpPr>
            <p:spPr>
              <a:xfrm>
                <a:off x="5846618" y="6400800"/>
                <a:ext cx="1856509" cy="193964"/>
              </a:xfrm>
              <a:prstGeom prst="rect">
                <a:avLst/>
              </a:prstGeom>
              <a:solidFill>
                <a:srgbClr val="CD3B2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351"/>
              </a:p>
            </p:txBody>
          </p:sp>
        </p:grpSp>
        <p:sp>
          <p:nvSpPr>
            <p:cNvPr id="37" name="ZoneTexte 36">
              <a:extLst>
                <a:ext uri="{FF2B5EF4-FFF2-40B4-BE49-F238E27FC236}">
                  <a16:creationId xmlns:a16="http://schemas.microsoft.com/office/drawing/2014/main" id="{8EB5F110-762E-B4CF-DCCD-6A16C023BCDD}"/>
                </a:ext>
              </a:extLst>
            </p:cNvPr>
            <p:cNvSpPr txBox="1"/>
            <p:nvPr/>
          </p:nvSpPr>
          <p:spPr>
            <a:xfrm>
              <a:off x="9687342" y="6354045"/>
              <a:ext cx="2802523" cy="6159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051" b="1" spc="225" dirty="0">
                  <a:solidFill>
                    <a:srgbClr val="002F5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WWW.CIVADIS.BE</a:t>
              </a: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B6406DE0-7872-460E-3143-B76E0C3A6886}"/>
                </a:ext>
              </a:extLst>
            </p:cNvPr>
            <p:cNvSpPr/>
            <p:nvPr/>
          </p:nvSpPr>
          <p:spPr>
            <a:xfrm>
              <a:off x="200620" y="6541501"/>
              <a:ext cx="9281196" cy="18493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351" dirty="0"/>
                <a:t>  </a:t>
              </a:r>
            </a:p>
          </p:txBody>
        </p:sp>
      </p:grpSp>
      <p:sp>
        <p:nvSpPr>
          <p:cNvPr id="44" name="Text Placeholder 3">
            <a:extLst>
              <a:ext uri="{FF2B5EF4-FFF2-40B4-BE49-F238E27FC236}">
                <a16:creationId xmlns:a16="http://schemas.microsoft.com/office/drawing/2014/main" id="{494F0036-0761-FBAF-2882-16BEDFCD9D20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72437" y="901665"/>
            <a:ext cx="10974975" cy="511111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lnSpc>
                <a:spcPct val="80000"/>
              </a:lnSpc>
              <a:buNone/>
              <a:defRPr sz="1600" b="0" cap="all" baseline="0">
                <a:solidFill>
                  <a:srgbClr val="007CB4"/>
                </a:solidFill>
                <a:latin typeface="+mn-lt"/>
                <a:ea typeface="Roboto" panose="02000000000000000000" pitchFamily="2" charset="0"/>
              </a:defRPr>
            </a:lvl1pPr>
            <a:lvl2pPr marL="609570" indent="0">
              <a:buNone/>
              <a:defRPr sz="1600"/>
            </a:lvl2pPr>
            <a:lvl3pPr marL="1219139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7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45" name="Title 2">
            <a:extLst>
              <a:ext uri="{FF2B5EF4-FFF2-40B4-BE49-F238E27FC236}">
                <a16:creationId xmlns:a16="http://schemas.microsoft.com/office/drawing/2014/main" id="{DEF64CCA-956D-C79E-287B-B409C3E5E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437" y="188834"/>
            <a:ext cx="10974975" cy="660511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lnSpc>
                <a:spcPct val="80000"/>
              </a:lnSpc>
              <a:defRPr sz="2800" b="1" cap="all" baseline="0">
                <a:solidFill>
                  <a:srgbClr val="002F5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938046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ma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0803BE5C-1ED2-1853-6E9B-39898BFD36C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654301"/>
            <a:ext cx="4292600" cy="4203700"/>
          </a:xfrm>
          <a:prstGeom prst="rect">
            <a:avLst/>
          </a:prstGeom>
        </p:spPr>
      </p:pic>
      <p:sp>
        <p:nvSpPr>
          <p:cNvPr id="19" name="Espace réservé du contenu 19">
            <a:extLst>
              <a:ext uri="{FF2B5EF4-FFF2-40B4-BE49-F238E27FC236}">
                <a16:creationId xmlns:a16="http://schemas.microsoft.com/office/drawing/2014/main" id="{8867F155-E640-7F8B-5D14-F398BF24F2E5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807968" y="1701106"/>
            <a:ext cx="6048672" cy="2976033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defRPr sz="2133">
                <a:solidFill>
                  <a:srgbClr val="002F5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80000"/>
              </a:lnSpc>
              <a:defRPr sz="1867">
                <a:solidFill>
                  <a:srgbClr val="002F5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80000"/>
              </a:lnSpc>
              <a:defRPr sz="1600">
                <a:solidFill>
                  <a:srgbClr val="002F5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80000"/>
              </a:lnSpc>
              <a:defRPr>
                <a:solidFill>
                  <a:srgbClr val="002F5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80000"/>
              </a:lnSpc>
              <a:defRPr>
                <a:solidFill>
                  <a:srgbClr val="002F5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grpSp>
        <p:nvGrpSpPr>
          <p:cNvPr id="26" name="Groupe 25">
            <a:extLst>
              <a:ext uri="{FF2B5EF4-FFF2-40B4-BE49-F238E27FC236}">
                <a16:creationId xmlns:a16="http://schemas.microsoft.com/office/drawing/2014/main" id="{D19853F4-BA42-1FE1-7999-6088734052E6}"/>
              </a:ext>
            </a:extLst>
          </p:cNvPr>
          <p:cNvGrpSpPr/>
          <p:nvPr userDrawn="1"/>
        </p:nvGrpSpPr>
        <p:grpSpPr>
          <a:xfrm>
            <a:off x="3800209" y="6358144"/>
            <a:ext cx="8135166" cy="254044"/>
            <a:chOff x="199271" y="6354045"/>
            <a:chExt cx="12290594" cy="615917"/>
          </a:xfrm>
        </p:grpSpPr>
        <p:grpSp>
          <p:nvGrpSpPr>
            <p:cNvPr id="27" name="Groupe 26">
              <a:extLst>
                <a:ext uri="{FF2B5EF4-FFF2-40B4-BE49-F238E27FC236}">
                  <a16:creationId xmlns:a16="http://schemas.microsoft.com/office/drawing/2014/main" id="{C1FAB67B-1E54-139C-A150-50E5BCF6F852}"/>
                </a:ext>
              </a:extLst>
            </p:cNvPr>
            <p:cNvGrpSpPr/>
            <p:nvPr/>
          </p:nvGrpSpPr>
          <p:grpSpPr>
            <a:xfrm>
              <a:off x="199271" y="6536986"/>
              <a:ext cx="9282545" cy="193964"/>
              <a:chOff x="277091" y="6400800"/>
              <a:chExt cx="9282545" cy="193964"/>
            </a:xfrm>
          </p:grpSpPr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8548FF8F-35CB-99F5-CA9E-B4AB9B3D724A}"/>
                  </a:ext>
                </a:extLst>
              </p:cNvPr>
              <p:cNvSpPr/>
              <p:nvPr/>
            </p:nvSpPr>
            <p:spPr>
              <a:xfrm>
                <a:off x="277091" y="6400800"/>
                <a:ext cx="1856509" cy="193964"/>
              </a:xfrm>
              <a:prstGeom prst="rect">
                <a:avLst/>
              </a:prstGeom>
              <a:solidFill>
                <a:srgbClr val="214F6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351"/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E4352CD2-D0C3-CAED-1D8F-2384A1C9E5F8}"/>
                  </a:ext>
                </a:extLst>
              </p:cNvPr>
              <p:cNvSpPr/>
              <p:nvPr/>
            </p:nvSpPr>
            <p:spPr>
              <a:xfrm>
                <a:off x="2133600" y="6400800"/>
                <a:ext cx="1856509" cy="193964"/>
              </a:xfrm>
              <a:prstGeom prst="rect">
                <a:avLst/>
              </a:prstGeom>
              <a:solidFill>
                <a:srgbClr val="0388C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351"/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F4A15B19-031A-1967-B1E2-C2E2B9AE304C}"/>
                  </a:ext>
                </a:extLst>
              </p:cNvPr>
              <p:cNvSpPr/>
              <p:nvPr/>
            </p:nvSpPr>
            <p:spPr>
              <a:xfrm>
                <a:off x="3990109" y="6400800"/>
                <a:ext cx="1856509" cy="193964"/>
              </a:xfrm>
              <a:prstGeom prst="rect">
                <a:avLst/>
              </a:prstGeom>
              <a:solidFill>
                <a:srgbClr val="12AAD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351"/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5F3077FB-57CB-FDFE-AA08-4F6C942D0F6C}"/>
                  </a:ext>
                </a:extLst>
              </p:cNvPr>
              <p:cNvSpPr/>
              <p:nvPr/>
            </p:nvSpPr>
            <p:spPr>
              <a:xfrm>
                <a:off x="7703127" y="6400800"/>
                <a:ext cx="1856509" cy="193964"/>
              </a:xfrm>
              <a:prstGeom prst="rect">
                <a:avLst/>
              </a:prstGeom>
              <a:solidFill>
                <a:srgbClr val="767E8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351"/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331BFD8A-7ABE-CB83-5A90-B40B24D041BE}"/>
                  </a:ext>
                </a:extLst>
              </p:cNvPr>
              <p:cNvSpPr/>
              <p:nvPr/>
            </p:nvSpPr>
            <p:spPr>
              <a:xfrm>
                <a:off x="5846618" y="6400800"/>
                <a:ext cx="1856509" cy="193964"/>
              </a:xfrm>
              <a:prstGeom prst="rect">
                <a:avLst/>
              </a:prstGeom>
              <a:solidFill>
                <a:srgbClr val="CD3B2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351"/>
              </a:p>
            </p:txBody>
          </p:sp>
        </p:grp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6559490A-D4E3-7C30-B7A8-964DBBA505C6}"/>
                </a:ext>
              </a:extLst>
            </p:cNvPr>
            <p:cNvSpPr txBox="1"/>
            <p:nvPr/>
          </p:nvSpPr>
          <p:spPr>
            <a:xfrm>
              <a:off x="9687342" y="6354045"/>
              <a:ext cx="2802523" cy="6159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051" b="1" spc="225" dirty="0">
                  <a:solidFill>
                    <a:srgbClr val="002F5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WWW.CIVADIS.BE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AA077E36-E47C-19F9-7639-F1F71384283F}"/>
                </a:ext>
              </a:extLst>
            </p:cNvPr>
            <p:cNvSpPr/>
            <p:nvPr/>
          </p:nvSpPr>
          <p:spPr>
            <a:xfrm>
              <a:off x="200620" y="6541501"/>
              <a:ext cx="9281196" cy="18493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351" dirty="0"/>
                <a:t>  </a:t>
              </a:r>
            </a:p>
          </p:txBody>
        </p:sp>
      </p:grpSp>
      <p:cxnSp>
        <p:nvCxnSpPr>
          <p:cNvPr id="42" name="Connecteur droit 41">
            <a:extLst>
              <a:ext uri="{FF2B5EF4-FFF2-40B4-BE49-F238E27FC236}">
                <a16:creationId xmlns:a16="http://schemas.microsoft.com/office/drawing/2014/main" id="{16220141-359B-0A68-2212-0A578F2C8AA8}"/>
              </a:ext>
            </a:extLst>
          </p:cNvPr>
          <p:cNvCxnSpPr/>
          <p:nvPr userDrawn="1"/>
        </p:nvCxnSpPr>
        <p:spPr>
          <a:xfrm>
            <a:off x="544587" y="1"/>
            <a:ext cx="0" cy="1279935"/>
          </a:xfrm>
          <a:prstGeom prst="line">
            <a:avLst/>
          </a:prstGeom>
          <a:ln w="25400">
            <a:solidFill>
              <a:srgbClr val="002F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C6130B5D-72B5-5342-0372-7F480A1E358D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72437" y="901666"/>
            <a:ext cx="10608139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lnSpc>
                <a:spcPct val="80000"/>
              </a:lnSpc>
              <a:buNone/>
              <a:defRPr sz="1600" b="0" cap="all" baseline="0">
                <a:solidFill>
                  <a:srgbClr val="007CB4"/>
                </a:solidFill>
                <a:latin typeface="+mn-lt"/>
                <a:ea typeface="Roboto" panose="02000000000000000000" pitchFamily="2" charset="0"/>
              </a:defRPr>
            </a:lvl1pPr>
            <a:lvl2pPr marL="609570" indent="0">
              <a:buNone/>
              <a:defRPr sz="1600"/>
            </a:lvl2pPr>
            <a:lvl3pPr marL="1219139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7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FD041CC-B967-5F49-6DFB-5AA7221079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437" y="188834"/>
            <a:ext cx="10608139" cy="660511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lnSpc>
                <a:spcPct val="80000"/>
              </a:lnSpc>
              <a:defRPr sz="2800" b="1" cap="all" baseline="0">
                <a:solidFill>
                  <a:srgbClr val="002F5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020765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rma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0803BE5C-1ED2-1853-6E9B-39898BFD36C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654301"/>
            <a:ext cx="4292600" cy="4203700"/>
          </a:xfrm>
          <a:prstGeom prst="rect">
            <a:avLst/>
          </a:prstGeom>
        </p:spPr>
      </p:pic>
      <p:sp>
        <p:nvSpPr>
          <p:cNvPr id="19" name="Espace réservé du contenu 19">
            <a:extLst>
              <a:ext uri="{FF2B5EF4-FFF2-40B4-BE49-F238E27FC236}">
                <a16:creationId xmlns:a16="http://schemas.microsoft.com/office/drawing/2014/main" id="{8867F155-E640-7F8B-5D14-F398BF24F2E5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807968" y="1701106"/>
            <a:ext cx="6048672" cy="2976033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defRPr sz="2133">
                <a:solidFill>
                  <a:srgbClr val="002F5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80000"/>
              </a:lnSpc>
              <a:defRPr sz="1867">
                <a:solidFill>
                  <a:srgbClr val="002F5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80000"/>
              </a:lnSpc>
              <a:defRPr sz="1600">
                <a:solidFill>
                  <a:srgbClr val="002F5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80000"/>
              </a:lnSpc>
              <a:defRPr>
                <a:solidFill>
                  <a:srgbClr val="002F5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80000"/>
              </a:lnSpc>
              <a:defRPr>
                <a:solidFill>
                  <a:srgbClr val="002F5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grpSp>
        <p:nvGrpSpPr>
          <p:cNvPr id="26" name="Groupe 25">
            <a:extLst>
              <a:ext uri="{FF2B5EF4-FFF2-40B4-BE49-F238E27FC236}">
                <a16:creationId xmlns:a16="http://schemas.microsoft.com/office/drawing/2014/main" id="{D19853F4-BA42-1FE1-7999-6088734052E6}"/>
              </a:ext>
            </a:extLst>
          </p:cNvPr>
          <p:cNvGrpSpPr/>
          <p:nvPr userDrawn="1"/>
        </p:nvGrpSpPr>
        <p:grpSpPr>
          <a:xfrm>
            <a:off x="3800209" y="6358144"/>
            <a:ext cx="8135166" cy="254044"/>
            <a:chOff x="199271" y="6354045"/>
            <a:chExt cx="12290594" cy="615917"/>
          </a:xfrm>
        </p:grpSpPr>
        <p:grpSp>
          <p:nvGrpSpPr>
            <p:cNvPr id="27" name="Groupe 26">
              <a:extLst>
                <a:ext uri="{FF2B5EF4-FFF2-40B4-BE49-F238E27FC236}">
                  <a16:creationId xmlns:a16="http://schemas.microsoft.com/office/drawing/2014/main" id="{C1FAB67B-1E54-139C-A150-50E5BCF6F852}"/>
                </a:ext>
              </a:extLst>
            </p:cNvPr>
            <p:cNvGrpSpPr/>
            <p:nvPr/>
          </p:nvGrpSpPr>
          <p:grpSpPr>
            <a:xfrm>
              <a:off x="199271" y="6536986"/>
              <a:ext cx="9282545" cy="193964"/>
              <a:chOff x="277091" y="6400800"/>
              <a:chExt cx="9282545" cy="193964"/>
            </a:xfrm>
          </p:grpSpPr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8548FF8F-35CB-99F5-CA9E-B4AB9B3D724A}"/>
                  </a:ext>
                </a:extLst>
              </p:cNvPr>
              <p:cNvSpPr/>
              <p:nvPr/>
            </p:nvSpPr>
            <p:spPr>
              <a:xfrm>
                <a:off x="277091" y="6400800"/>
                <a:ext cx="1856509" cy="193964"/>
              </a:xfrm>
              <a:prstGeom prst="rect">
                <a:avLst/>
              </a:prstGeom>
              <a:solidFill>
                <a:srgbClr val="214F6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351"/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E4352CD2-D0C3-CAED-1D8F-2384A1C9E5F8}"/>
                  </a:ext>
                </a:extLst>
              </p:cNvPr>
              <p:cNvSpPr/>
              <p:nvPr/>
            </p:nvSpPr>
            <p:spPr>
              <a:xfrm>
                <a:off x="2133600" y="6400800"/>
                <a:ext cx="1856509" cy="193964"/>
              </a:xfrm>
              <a:prstGeom prst="rect">
                <a:avLst/>
              </a:prstGeom>
              <a:solidFill>
                <a:srgbClr val="0388C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351"/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F4A15B19-031A-1967-B1E2-C2E2B9AE304C}"/>
                  </a:ext>
                </a:extLst>
              </p:cNvPr>
              <p:cNvSpPr/>
              <p:nvPr/>
            </p:nvSpPr>
            <p:spPr>
              <a:xfrm>
                <a:off x="3990109" y="6400800"/>
                <a:ext cx="1856509" cy="193964"/>
              </a:xfrm>
              <a:prstGeom prst="rect">
                <a:avLst/>
              </a:prstGeom>
              <a:solidFill>
                <a:srgbClr val="12AAD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351"/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5F3077FB-57CB-FDFE-AA08-4F6C942D0F6C}"/>
                  </a:ext>
                </a:extLst>
              </p:cNvPr>
              <p:cNvSpPr/>
              <p:nvPr/>
            </p:nvSpPr>
            <p:spPr>
              <a:xfrm>
                <a:off x="7703127" y="6400800"/>
                <a:ext cx="1856509" cy="193964"/>
              </a:xfrm>
              <a:prstGeom prst="rect">
                <a:avLst/>
              </a:prstGeom>
              <a:solidFill>
                <a:srgbClr val="767E8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351"/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331BFD8A-7ABE-CB83-5A90-B40B24D041BE}"/>
                  </a:ext>
                </a:extLst>
              </p:cNvPr>
              <p:cNvSpPr/>
              <p:nvPr/>
            </p:nvSpPr>
            <p:spPr>
              <a:xfrm>
                <a:off x="5846618" y="6400800"/>
                <a:ext cx="1856509" cy="193964"/>
              </a:xfrm>
              <a:prstGeom prst="rect">
                <a:avLst/>
              </a:prstGeom>
              <a:solidFill>
                <a:srgbClr val="CD3B2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351"/>
              </a:p>
            </p:txBody>
          </p:sp>
        </p:grp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6559490A-D4E3-7C30-B7A8-964DBBA505C6}"/>
                </a:ext>
              </a:extLst>
            </p:cNvPr>
            <p:cNvSpPr txBox="1"/>
            <p:nvPr/>
          </p:nvSpPr>
          <p:spPr>
            <a:xfrm>
              <a:off x="9687342" y="6354045"/>
              <a:ext cx="2802523" cy="6159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051" b="1" spc="225" dirty="0">
                  <a:solidFill>
                    <a:srgbClr val="002F5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WWW.CIVADIS.BE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AA077E36-E47C-19F9-7639-F1F71384283F}"/>
                </a:ext>
              </a:extLst>
            </p:cNvPr>
            <p:cNvSpPr/>
            <p:nvPr/>
          </p:nvSpPr>
          <p:spPr>
            <a:xfrm>
              <a:off x="200620" y="6541501"/>
              <a:ext cx="9281196" cy="18493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351" dirty="0"/>
                <a:t>  </a:t>
              </a:r>
            </a:p>
          </p:txBody>
        </p:sp>
      </p:grp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C881715A-FC50-2684-A8E3-FEE882869CCB}"/>
              </a:ext>
            </a:extLst>
          </p:cNvPr>
          <p:cNvCxnSpPr/>
          <p:nvPr userDrawn="1"/>
        </p:nvCxnSpPr>
        <p:spPr>
          <a:xfrm>
            <a:off x="544587" y="1"/>
            <a:ext cx="0" cy="1279935"/>
          </a:xfrm>
          <a:prstGeom prst="line">
            <a:avLst/>
          </a:prstGeom>
          <a:ln w="25400">
            <a:solidFill>
              <a:srgbClr val="002F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39CB08D8-537C-0429-41E5-95336880A1F0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72437" y="901666"/>
            <a:ext cx="11088191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lnSpc>
                <a:spcPct val="80000"/>
              </a:lnSpc>
              <a:buNone/>
              <a:defRPr sz="1600" b="0" cap="all" baseline="0">
                <a:solidFill>
                  <a:srgbClr val="007CB4"/>
                </a:solidFill>
                <a:latin typeface="+mn-lt"/>
                <a:ea typeface="Roboto" panose="02000000000000000000" pitchFamily="2" charset="0"/>
              </a:defRPr>
            </a:lvl1pPr>
            <a:lvl2pPr marL="609570" indent="0">
              <a:buNone/>
              <a:defRPr sz="1600"/>
            </a:lvl2pPr>
            <a:lvl3pPr marL="1219139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7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0017164E-07D5-B7E5-E3F7-0D883C677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437" y="188834"/>
            <a:ext cx="11088191" cy="660511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lnSpc>
                <a:spcPct val="80000"/>
              </a:lnSpc>
              <a:defRPr sz="2800" b="1" cap="all" baseline="0">
                <a:solidFill>
                  <a:srgbClr val="002F5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135215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 grand form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331221" y="6403361"/>
            <a:ext cx="815456" cy="360000"/>
          </a:xfrm>
        </p:spPr>
        <p:txBody>
          <a:bodyPr/>
          <a:lstStyle/>
          <a:p>
            <a:fld id="{8550441B-9E4E-4F27-878A-F3E4A8E30579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D29BFAB1-B800-91A1-BB09-105249265FE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72437" y="901666"/>
            <a:ext cx="10608139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lnSpc>
                <a:spcPct val="80000"/>
              </a:lnSpc>
              <a:buNone/>
              <a:defRPr sz="1600" b="0" cap="all" baseline="0">
                <a:solidFill>
                  <a:srgbClr val="007CB4"/>
                </a:solidFill>
                <a:latin typeface="+mn-lt"/>
                <a:ea typeface="Roboto" panose="02000000000000000000" pitchFamily="2" charset="0"/>
              </a:defRPr>
            </a:lvl1pPr>
            <a:lvl2pPr marL="609570" indent="0">
              <a:buNone/>
              <a:defRPr sz="1600"/>
            </a:lvl2pPr>
            <a:lvl3pPr marL="1219139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7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2FC93B7-76C8-A060-5FEA-A0A9007081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437" y="188834"/>
            <a:ext cx="10608139" cy="660511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lnSpc>
                <a:spcPct val="80000"/>
              </a:lnSpc>
              <a:defRPr sz="2800" b="1" cap="all" baseline="0">
                <a:solidFill>
                  <a:srgbClr val="002F5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295113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2C677836-633E-701D-22B7-282FCC60EB4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654301"/>
            <a:ext cx="4292600" cy="4203700"/>
          </a:xfrm>
          <a:prstGeom prst="rect">
            <a:avLst/>
          </a:prstGeom>
        </p:spPr>
      </p:pic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78DDB50D-A6BE-9FEB-E4D4-832D8F82579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41184" y="6157609"/>
            <a:ext cx="815456" cy="360000"/>
          </a:xfrm>
        </p:spPr>
        <p:txBody>
          <a:bodyPr/>
          <a:lstStyle/>
          <a:p>
            <a:fld id="{8550441B-9E4E-4F27-878A-F3E4A8E30579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2CA71B56-3FE7-12C4-03EB-6AA55F8A995F}"/>
              </a:ext>
            </a:extLst>
          </p:cNvPr>
          <p:cNvCxnSpPr/>
          <p:nvPr userDrawn="1"/>
        </p:nvCxnSpPr>
        <p:spPr>
          <a:xfrm>
            <a:off x="544587" y="1"/>
            <a:ext cx="0" cy="1279935"/>
          </a:xfrm>
          <a:prstGeom prst="line">
            <a:avLst/>
          </a:prstGeom>
          <a:ln w="25400">
            <a:solidFill>
              <a:srgbClr val="5B60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6">
            <a:extLst>
              <a:ext uri="{FF2B5EF4-FFF2-40B4-BE49-F238E27FC236}">
                <a16:creationId xmlns:a16="http://schemas.microsoft.com/office/drawing/2014/main" id="{43FA1AB3-6397-0685-E0C1-C89E2B9FCA8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700813" y="1436895"/>
            <a:ext cx="9726857" cy="4416491"/>
          </a:xfrm>
          <a:prstGeom prst="rect">
            <a:avLst/>
          </a:prstGeom>
        </p:spPr>
        <p:txBody>
          <a:bodyPr/>
          <a:lstStyle>
            <a:lvl1pPr marL="95998" indent="0">
              <a:buNone/>
              <a:defRPr sz="2133">
                <a:solidFill>
                  <a:srgbClr val="002F51"/>
                </a:solidFill>
              </a:defRPr>
            </a:lvl1pPr>
            <a:lvl2pPr>
              <a:defRPr sz="1867">
                <a:solidFill>
                  <a:srgbClr val="002F51"/>
                </a:solidFill>
              </a:defRPr>
            </a:lvl2pPr>
            <a:lvl3pPr>
              <a:defRPr sz="1600">
                <a:solidFill>
                  <a:srgbClr val="002F51"/>
                </a:solidFill>
              </a:defRPr>
            </a:lvl3pPr>
            <a:lvl4pPr>
              <a:defRPr sz="1400">
                <a:solidFill>
                  <a:srgbClr val="002F51"/>
                </a:solidFill>
              </a:defRPr>
            </a:lvl4pPr>
            <a:lvl5pPr>
              <a:defRPr sz="1333">
                <a:solidFill>
                  <a:srgbClr val="002F51"/>
                </a:solidFill>
              </a:defRPr>
            </a:lvl5pPr>
          </a:lstStyle>
          <a:p>
            <a:pPr lvl="0"/>
            <a:endParaRPr lang="fr-FR" dirty="0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3D6AE1FD-E94A-D501-E8AF-FB29819846C0}"/>
              </a:ext>
            </a:extLst>
          </p:cNvPr>
          <p:cNvSpPr txBox="1"/>
          <p:nvPr userDrawn="1"/>
        </p:nvSpPr>
        <p:spPr>
          <a:xfrm>
            <a:off x="9703924" y="6501342"/>
            <a:ext cx="2332690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333" b="1" spc="300" dirty="0">
                <a:solidFill>
                  <a:srgbClr val="002F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WWW.CIVADIS.BE</a:t>
            </a:r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304E23FF-E153-94CE-EDEF-C321F0D510B7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72437" y="901666"/>
            <a:ext cx="10608139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lnSpc>
                <a:spcPct val="80000"/>
              </a:lnSpc>
              <a:buNone/>
              <a:defRPr sz="1600" b="0" cap="all" baseline="0">
                <a:solidFill>
                  <a:srgbClr val="007CB4"/>
                </a:solidFill>
                <a:latin typeface="+mn-lt"/>
                <a:ea typeface="Roboto" panose="02000000000000000000" pitchFamily="2" charset="0"/>
              </a:defRPr>
            </a:lvl1pPr>
            <a:lvl2pPr marL="609570" indent="0">
              <a:buNone/>
              <a:defRPr sz="1600"/>
            </a:lvl2pPr>
            <a:lvl3pPr marL="1219139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7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A1F508D4-1A89-9A34-CBA1-0D131779AE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437" y="188834"/>
            <a:ext cx="10608139" cy="660511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lnSpc>
                <a:spcPct val="80000"/>
              </a:lnSpc>
              <a:defRPr sz="2800" b="1" cap="all" baseline="0">
                <a:solidFill>
                  <a:srgbClr val="002F5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73455758"/>
      </p:ext>
    </p:extLst>
  </p:cSld>
  <p:clrMapOvr>
    <a:masterClrMapping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grand form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5BF0FC54-EB08-4CF9-72C0-9FBA9381F0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469"/>
          <a:stretch/>
        </p:blipFill>
        <p:spPr>
          <a:xfrm>
            <a:off x="3424" y="1"/>
            <a:ext cx="2468129" cy="4873308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376544" y="6513889"/>
            <a:ext cx="815456" cy="360000"/>
          </a:xfrm>
        </p:spPr>
        <p:txBody>
          <a:bodyPr/>
          <a:lstStyle/>
          <a:p>
            <a:fld id="{8550441B-9E4E-4F27-878A-F3E4A8E30579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 hasCustomPrompt="1"/>
          </p:nvPr>
        </p:nvSpPr>
        <p:spPr>
          <a:xfrm>
            <a:off x="719403" y="1260000"/>
            <a:ext cx="11090364" cy="5040000"/>
          </a:xfrm>
          <a:prstGeom prst="rect">
            <a:avLst/>
          </a:prstGeom>
        </p:spPr>
        <p:txBody>
          <a:bodyPr/>
          <a:lstStyle>
            <a:lvl1pPr>
              <a:spcBef>
                <a:spcPts val="400"/>
              </a:spcBef>
              <a:spcAft>
                <a:spcPts val="533"/>
              </a:spcAft>
              <a:defRPr sz="1867">
                <a:solidFill>
                  <a:srgbClr val="002F5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ts val="400"/>
              </a:spcBef>
              <a:spcAft>
                <a:spcPts val="533"/>
              </a:spcAft>
              <a:defRPr sz="1867">
                <a:solidFill>
                  <a:srgbClr val="002F5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400"/>
              </a:spcBef>
              <a:spcAft>
                <a:spcPts val="533"/>
              </a:spcAft>
              <a:defRPr sz="1600">
                <a:solidFill>
                  <a:srgbClr val="002F5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400"/>
              </a:spcBef>
              <a:spcAft>
                <a:spcPts val="533"/>
              </a:spcAft>
              <a:defRPr sz="1400">
                <a:solidFill>
                  <a:srgbClr val="002F5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400"/>
              </a:spcBef>
              <a:spcAft>
                <a:spcPts val="533"/>
              </a:spcAft>
              <a:defRPr>
                <a:solidFill>
                  <a:srgbClr val="002F5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dirty="0"/>
              <a:t>Click to </a:t>
            </a:r>
            <a:r>
              <a:rPr lang="fr-FR" noProof="0" dirty="0" err="1"/>
              <a:t>edit</a:t>
            </a:r>
            <a:r>
              <a:rPr lang="fr-FR" noProof="0" dirty="0"/>
              <a:t> </a:t>
            </a:r>
            <a:r>
              <a:rPr lang="fr-FR" noProof="0" dirty="0" err="1"/>
              <a:t>text</a:t>
            </a:r>
            <a:endParaRPr lang="fr-FR" noProof="0" dirty="0"/>
          </a:p>
          <a:p>
            <a:pPr lvl="1"/>
            <a:r>
              <a:rPr lang="fr-FR" noProof="0" dirty="0"/>
              <a:t>Second </a:t>
            </a:r>
            <a:r>
              <a:rPr lang="fr-FR" noProof="0" dirty="0" err="1"/>
              <a:t>level</a:t>
            </a:r>
            <a:endParaRPr lang="fr-FR" noProof="0" dirty="0"/>
          </a:p>
          <a:p>
            <a:pPr lvl="2"/>
            <a:r>
              <a:rPr lang="fr-FR" noProof="0" dirty="0" err="1"/>
              <a:t>Third</a:t>
            </a:r>
            <a:r>
              <a:rPr lang="fr-FR" noProof="0" dirty="0"/>
              <a:t> </a:t>
            </a:r>
            <a:r>
              <a:rPr lang="fr-FR" noProof="0" dirty="0" err="1"/>
              <a:t>level</a:t>
            </a:r>
            <a:endParaRPr lang="fr-FR" noProof="0" dirty="0"/>
          </a:p>
          <a:p>
            <a:pPr lvl="3"/>
            <a:r>
              <a:rPr lang="fr-FR" noProof="0" dirty="0" err="1"/>
              <a:t>Fourth</a:t>
            </a:r>
            <a:r>
              <a:rPr lang="fr-FR" noProof="0" dirty="0"/>
              <a:t> </a:t>
            </a:r>
            <a:r>
              <a:rPr lang="fr-FR" noProof="0" dirty="0" err="1"/>
              <a:t>level</a:t>
            </a:r>
            <a:endParaRPr lang="fr-FR" noProof="0" dirty="0"/>
          </a:p>
          <a:p>
            <a:pPr lvl="4"/>
            <a:r>
              <a:rPr lang="fr-FR" noProof="0" dirty="0" err="1"/>
              <a:t>Fifth</a:t>
            </a:r>
            <a:r>
              <a:rPr lang="fr-FR" noProof="0" dirty="0"/>
              <a:t> </a:t>
            </a:r>
            <a:r>
              <a:rPr lang="fr-FR" noProof="0" dirty="0" err="1"/>
              <a:t>level</a:t>
            </a:r>
            <a:endParaRPr lang="fr-FR" noProof="0" dirty="0"/>
          </a:p>
        </p:txBody>
      </p:sp>
      <p:grpSp>
        <p:nvGrpSpPr>
          <p:cNvPr id="26" name="Groupe 25">
            <a:extLst>
              <a:ext uri="{FF2B5EF4-FFF2-40B4-BE49-F238E27FC236}">
                <a16:creationId xmlns:a16="http://schemas.microsoft.com/office/drawing/2014/main" id="{F7E0F1C9-C67C-1497-204E-7FBAE6BE9EFC}"/>
              </a:ext>
            </a:extLst>
          </p:cNvPr>
          <p:cNvGrpSpPr/>
          <p:nvPr userDrawn="1"/>
        </p:nvGrpSpPr>
        <p:grpSpPr>
          <a:xfrm>
            <a:off x="3800209" y="6358144"/>
            <a:ext cx="8135166" cy="254044"/>
            <a:chOff x="199271" y="6354045"/>
            <a:chExt cx="12290594" cy="615917"/>
          </a:xfrm>
        </p:grpSpPr>
        <p:grpSp>
          <p:nvGrpSpPr>
            <p:cNvPr id="27" name="Groupe 26">
              <a:extLst>
                <a:ext uri="{FF2B5EF4-FFF2-40B4-BE49-F238E27FC236}">
                  <a16:creationId xmlns:a16="http://schemas.microsoft.com/office/drawing/2014/main" id="{70B42331-9FDE-7765-4116-1E970F3E0053}"/>
                </a:ext>
              </a:extLst>
            </p:cNvPr>
            <p:cNvGrpSpPr/>
            <p:nvPr/>
          </p:nvGrpSpPr>
          <p:grpSpPr>
            <a:xfrm>
              <a:off x="199271" y="6536986"/>
              <a:ext cx="9282545" cy="193964"/>
              <a:chOff x="277091" y="6400800"/>
              <a:chExt cx="9282545" cy="193964"/>
            </a:xfrm>
          </p:grpSpPr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B69F309E-6405-1570-D669-2B45B94CFD95}"/>
                  </a:ext>
                </a:extLst>
              </p:cNvPr>
              <p:cNvSpPr/>
              <p:nvPr/>
            </p:nvSpPr>
            <p:spPr>
              <a:xfrm>
                <a:off x="277091" y="6400800"/>
                <a:ext cx="1856509" cy="193964"/>
              </a:xfrm>
              <a:prstGeom prst="rect">
                <a:avLst/>
              </a:prstGeom>
              <a:solidFill>
                <a:srgbClr val="214F6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351"/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F18909F0-2131-C3C5-19FE-086AD4C82B7E}"/>
                  </a:ext>
                </a:extLst>
              </p:cNvPr>
              <p:cNvSpPr/>
              <p:nvPr/>
            </p:nvSpPr>
            <p:spPr>
              <a:xfrm>
                <a:off x="2133600" y="6400800"/>
                <a:ext cx="1856509" cy="193964"/>
              </a:xfrm>
              <a:prstGeom prst="rect">
                <a:avLst/>
              </a:prstGeom>
              <a:solidFill>
                <a:srgbClr val="0388C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351"/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5245270A-079B-8039-829B-3515671AF0DD}"/>
                  </a:ext>
                </a:extLst>
              </p:cNvPr>
              <p:cNvSpPr/>
              <p:nvPr/>
            </p:nvSpPr>
            <p:spPr>
              <a:xfrm>
                <a:off x="3990109" y="6400800"/>
                <a:ext cx="1856509" cy="193964"/>
              </a:xfrm>
              <a:prstGeom prst="rect">
                <a:avLst/>
              </a:prstGeom>
              <a:solidFill>
                <a:srgbClr val="12AAD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351"/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83AACDAF-EBD3-22BB-7B01-CEF7643CF89E}"/>
                  </a:ext>
                </a:extLst>
              </p:cNvPr>
              <p:cNvSpPr/>
              <p:nvPr/>
            </p:nvSpPr>
            <p:spPr>
              <a:xfrm>
                <a:off x="7703127" y="6400800"/>
                <a:ext cx="1856509" cy="193964"/>
              </a:xfrm>
              <a:prstGeom prst="rect">
                <a:avLst/>
              </a:prstGeom>
              <a:solidFill>
                <a:srgbClr val="767E8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351"/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6E29DFF7-F143-70A8-6345-8C2AD37674EC}"/>
                  </a:ext>
                </a:extLst>
              </p:cNvPr>
              <p:cNvSpPr/>
              <p:nvPr/>
            </p:nvSpPr>
            <p:spPr>
              <a:xfrm>
                <a:off x="5846618" y="6400800"/>
                <a:ext cx="1856509" cy="193964"/>
              </a:xfrm>
              <a:prstGeom prst="rect">
                <a:avLst/>
              </a:prstGeom>
              <a:solidFill>
                <a:srgbClr val="CD3B2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351"/>
              </a:p>
            </p:txBody>
          </p:sp>
        </p:grp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D68A78A6-8E2A-08BF-77E7-B09C0136C5F2}"/>
                </a:ext>
              </a:extLst>
            </p:cNvPr>
            <p:cNvSpPr txBox="1"/>
            <p:nvPr/>
          </p:nvSpPr>
          <p:spPr>
            <a:xfrm>
              <a:off x="9687342" y="6354045"/>
              <a:ext cx="2802523" cy="6159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051" b="1" spc="225" dirty="0">
                  <a:solidFill>
                    <a:srgbClr val="002F5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WWW.CIVADIS.BE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22E90FDB-B7C5-B000-5E61-826D4E32023B}"/>
                </a:ext>
              </a:extLst>
            </p:cNvPr>
            <p:cNvSpPr/>
            <p:nvPr/>
          </p:nvSpPr>
          <p:spPr>
            <a:xfrm>
              <a:off x="200620" y="6541501"/>
              <a:ext cx="9281196" cy="18493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351" dirty="0"/>
                <a:t>  </a:t>
              </a:r>
            </a:p>
          </p:txBody>
        </p:sp>
      </p:grp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F9A21A89-A966-EC82-0C28-28C6AD708E91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72437" y="901666"/>
            <a:ext cx="10608139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lnSpc>
                <a:spcPct val="80000"/>
              </a:lnSpc>
              <a:buNone/>
              <a:defRPr sz="1600" b="0" cap="all" baseline="0">
                <a:solidFill>
                  <a:srgbClr val="007CB4"/>
                </a:solidFill>
                <a:latin typeface="+mn-lt"/>
                <a:ea typeface="Roboto" panose="02000000000000000000" pitchFamily="2" charset="0"/>
              </a:defRPr>
            </a:lvl1pPr>
            <a:lvl2pPr marL="609570" indent="0">
              <a:buNone/>
              <a:defRPr sz="1600"/>
            </a:lvl2pPr>
            <a:lvl3pPr marL="1219139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7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847A1C0-1ECF-41C2-DCAE-3C089BEDD0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437" y="188834"/>
            <a:ext cx="10608139" cy="660511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lnSpc>
                <a:spcPct val="80000"/>
              </a:lnSpc>
              <a:defRPr sz="2800" b="1" cap="all" baseline="0">
                <a:solidFill>
                  <a:srgbClr val="002F5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081626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2C7EE009-EE62-230F-F80D-0508A8470E6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4" y="-368"/>
            <a:ext cx="12188112" cy="68580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1295109" y="6390279"/>
            <a:ext cx="815456" cy="360000"/>
          </a:xfrm>
        </p:spPr>
        <p:txBody>
          <a:bodyPr/>
          <a:lstStyle/>
          <a:p>
            <a:fld id="{8550441B-9E4E-4F27-878A-F3E4A8E30579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2E671C39-A199-53E5-68F3-C84182C6C1E2}"/>
              </a:ext>
            </a:extLst>
          </p:cNvPr>
          <p:cNvSpPr>
            <a:spLocks noGrp="1"/>
          </p:cNvSpPr>
          <p:nvPr>
            <p:ph sz="quarter" idx="33"/>
          </p:nvPr>
        </p:nvSpPr>
        <p:spPr>
          <a:xfrm>
            <a:off x="815414" y="1318180"/>
            <a:ext cx="5952661" cy="1248139"/>
          </a:xfrm>
          <a:prstGeom prst="rect">
            <a:avLst/>
          </a:prstGeom>
        </p:spPr>
        <p:txBody>
          <a:bodyPr/>
          <a:lstStyle>
            <a:lvl1pPr marL="0" indent="0" algn="l" defTabSz="1219170" rtl="0" eaLnBrk="1" latinLnBrk="0" hangingPunct="1">
              <a:lnSpc>
                <a:spcPct val="80000"/>
              </a:lnSpc>
              <a:buNone/>
              <a:defRPr lang="fr-FR" sz="3200" b="1" kern="1200" cap="all" baseline="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0" algn="l" defTabSz="1219170" rtl="0" eaLnBrk="1" latinLnBrk="0" hangingPunct="1">
              <a:lnSpc>
                <a:spcPct val="80000"/>
              </a:lnSpc>
              <a:defRPr lang="fr-FR" sz="4800" b="1" kern="12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671983" indent="0">
              <a:buNone/>
              <a:defRPr/>
            </a:lvl3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4A802461-594E-11C2-0851-27C2BF64C574}"/>
              </a:ext>
            </a:extLst>
          </p:cNvPr>
          <p:cNvCxnSpPr/>
          <p:nvPr userDrawn="1"/>
        </p:nvCxnSpPr>
        <p:spPr>
          <a:xfrm>
            <a:off x="544587" y="1"/>
            <a:ext cx="0" cy="1279935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Espace réservé du contenu 5">
            <a:extLst>
              <a:ext uri="{FF2B5EF4-FFF2-40B4-BE49-F238E27FC236}">
                <a16:creationId xmlns:a16="http://schemas.microsoft.com/office/drawing/2014/main" id="{8C6FCCE0-805D-31A6-7139-DC416DDA0C52}"/>
              </a:ext>
            </a:extLst>
          </p:cNvPr>
          <p:cNvSpPr>
            <a:spLocks noGrp="1"/>
          </p:cNvSpPr>
          <p:nvPr>
            <p:ph sz="quarter" idx="34"/>
          </p:nvPr>
        </p:nvSpPr>
        <p:spPr>
          <a:xfrm>
            <a:off x="815414" y="2697077"/>
            <a:ext cx="4739719" cy="124813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1219170" rtl="0" eaLnBrk="1" latinLnBrk="0" hangingPunct="1">
              <a:lnSpc>
                <a:spcPct val="80000"/>
              </a:lnSpc>
              <a:buNone/>
              <a:defRPr lang="fr-FR" sz="2133" b="1" kern="1200" dirty="0" smtClean="0">
                <a:solidFill>
                  <a:srgbClr val="002F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0" algn="l" defTabSz="1219170" rtl="0" eaLnBrk="1" latinLnBrk="0" hangingPunct="1">
              <a:lnSpc>
                <a:spcPct val="80000"/>
              </a:lnSpc>
              <a:defRPr lang="fr-FR" sz="4800" b="1" kern="12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671983" indent="0">
              <a:buNone/>
              <a:defRPr/>
            </a:lvl3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pic>
        <p:nvPicPr>
          <p:cNvPr id="4" name="Image 3" descr="Une image contenant Graphique, Police, graphisme, logo&#10;&#10;Description générée automatiquement">
            <a:extLst>
              <a:ext uri="{FF2B5EF4-FFF2-40B4-BE49-F238E27FC236}">
                <a16:creationId xmlns:a16="http://schemas.microsoft.com/office/drawing/2014/main" id="{EF92057D-E15C-3896-C831-43BD2D0E602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5034" y="260649"/>
            <a:ext cx="2430319" cy="560188"/>
          </a:xfrm>
          <a:prstGeom prst="rect">
            <a:avLst/>
          </a:prstGeom>
        </p:spPr>
      </p:pic>
      <p:grpSp>
        <p:nvGrpSpPr>
          <p:cNvPr id="36" name="Groupe 35">
            <a:extLst>
              <a:ext uri="{FF2B5EF4-FFF2-40B4-BE49-F238E27FC236}">
                <a16:creationId xmlns:a16="http://schemas.microsoft.com/office/drawing/2014/main" id="{1FFFB2DE-330F-62C8-27C3-FDD698E12869}"/>
              </a:ext>
            </a:extLst>
          </p:cNvPr>
          <p:cNvGrpSpPr/>
          <p:nvPr userDrawn="1"/>
        </p:nvGrpSpPr>
        <p:grpSpPr>
          <a:xfrm>
            <a:off x="3800209" y="6358144"/>
            <a:ext cx="8135166" cy="254044"/>
            <a:chOff x="199271" y="6354045"/>
            <a:chExt cx="12290594" cy="615917"/>
          </a:xfrm>
        </p:grpSpPr>
        <p:grpSp>
          <p:nvGrpSpPr>
            <p:cNvPr id="37" name="Groupe 36">
              <a:extLst>
                <a:ext uri="{FF2B5EF4-FFF2-40B4-BE49-F238E27FC236}">
                  <a16:creationId xmlns:a16="http://schemas.microsoft.com/office/drawing/2014/main" id="{FD77A1DF-DF37-0B23-94FF-9E35D4E78BEC}"/>
                </a:ext>
              </a:extLst>
            </p:cNvPr>
            <p:cNvGrpSpPr/>
            <p:nvPr/>
          </p:nvGrpSpPr>
          <p:grpSpPr>
            <a:xfrm>
              <a:off x="199271" y="6536986"/>
              <a:ext cx="9282545" cy="193964"/>
              <a:chOff x="277091" y="6400800"/>
              <a:chExt cx="9282545" cy="193964"/>
            </a:xfrm>
          </p:grpSpPr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1BD6B084-8C52-DE53-2C92-34A2AE564152}"/>
                  </a:ext>
                </a:extLst>
              </p:cNvPr>
              <p:cNvSpPr/>
              <p:nvPr/>
            </p:nvSpPr>
            <p:spPr>
              <a:xfrm>
                <a:off x="277091" y="6400800"/>
                <a:ext cx="1856509" cy="193964"/>
              </a:xfrm>
              <a:prstGeom prst="rect">
                <a:avLst/>
              </a:prstGeom>
              <a:solidFill>
                <a:srgbClr val="214F6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351"/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5D1644D7-BE18-75EE-66EA-328D5B211744}"/>
                  </a:ext>
                </a:extLst>
              </p:cNvPr>
              <p:cNvSpPr/>
              <p:nvPr/>
            </p:nvSpPr>
            <p:spPr>
              <a:xfrm>
                <a:off x="2133600" y="6400800"/>
                <a:ext cx="1856509" cy="193964"/>
              </a:xfrm>
              <a:prstGeom prst="rect">
                <a:avLst/>
              </a:prstGeom>
              <a:solidFill>
                <a:srgbClr val="0388C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351"/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DF3718B9-A1FF-403B-53A9-57580EFE2121}"/>
                  </a:ext>
                </a:extLst>
              </p:cNvPr>
              <p:cNvSpPr/>
              <p:nvPr/>
            </p:nvSpPr>
            <p:spPr>
              <a:xfrm>
                <a:off x="3990109" y="6400800"/>
                <a:ext cx="1856509" cy="193964"/>
              </a:xfrm>
              <a:prstGeom prst="rect">
                <a:avLst/>
              </a:prstGeom>
              <a:solidFill>
                <a:srgbClr val="12AAD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351"/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38A104F1-4BA4-6CFC-F6D1-7020B1933797}"/>
                  </a:ext>
                </a:extLst>
              </p:cNvPr>
              <p:cNvSpPr/>
              <p:nvPr/>
            </p:nvSpPr>
            <p:spPr>
              <a:xfrm>
                <a:off x="7703127" y="6400800"/>
                <a:ext cx="1856509" cy="193964"/>
              </a:xfrm>
              <a:prstGeom prst="rect">
                <a:avLst/>
              </a:prstGeom>
              <a:solidFill>
                <a:srgbClr val="767E8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351"/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381EF0B0-EFA6-DAE5-9AEC-F11734B9502C}"/>
                  </a:ext>
                </a:extLst>
              </p:cNvPr>
              <p:cNvSpPr/>
              <p:nvPr/>
            </p:nvSpPr>
            <p:spPr>
              <a:xfrm>
                <a:off x="5846618" y="6400800"/>
                <a:ext cx="1856509" cy="193964"/>
              </a:xfrm>
              <a:prstGeom prst="rect">
                <a:avLst/>
              </a:prstGeom>
              <a:solidFill>
                <a:srgbClr val="CD3B2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351"/>
              </a:p>
            </p:txBody>
          </p:sp>
        </p:grpSp>
        <p:sp>
          <p:nvSpPr>
            <p:cNvPr id="38" name="ZoneTexte 37">
              <a:extLst>
                <a:ext uri="{FF2B5EF4-FFF2-40B4-BE49-F238E27FC236}">
                  <a16:creationId xmlns:a16="http://schemas.microsoft.com/office/drawing/2014/main" id="{2E9F549B-3749-B4EB-29DA-EA1BC556606D}"/>
                </a:ext>
              </a:extLst>
            </p:cNvPr>
            <p:cNvSpPr txBox="1"/>
            <p:nvPr/>
          </p:nvSpPr>
          <p:spPr>
            <a:xfrm>
              <a:off x="9687342" y="6354045"/>
              <a:ext cx="2802523" cy="6159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051" b="1" spc="225" dirty="0">
                  <a:solidFill>
                    <a:srgbClr val="002F5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WWW.CIVADIS.BE</a:t>
              </a: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2CD64FDE-C7FC-0008-C5C0-4A370952317D}"/>
                </a:ext>
              </a:extLst>
            </p:cNvPr>
            <p:cNvSpPr/>
            <p:nvPr/>
          </p:nvSpPr>
          <p:spPr>
            <a:xfrm>
              <a:off x="200620" y="6541501"/>
              <a:ext cx="9281196" cy="18493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351" dirty="0"/>
                <a:t>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83250817"/>
      </p:ext>
    </p:extLst>
  </p:cSld>
  <p:clrMapOvr>
    <a:masterClrMapping/>
  </p:clrMapOvr>
  <p:transition spd="med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andform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201C8C50-379A-D271-B665-1A1D6F9525F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50441B-9E4E-4F27-878A-F3E4A8E30579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BEE385C-A781-6A0B-59B7-E7FA330D53A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469"/>
          <a:stretch/>
        </p:blipFill>
        <p:spPr>
          <a:xfrm>
            <a:off x="3424" y="11539"/>
            <a:ext cx="2468129" cy="4873308"/>
          </a:xfrm>
          <a:prstGeom prst="rect">
            <a:avLst/>
          </a:prstGeom>
        </p:spPr>
      </p:pic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306A5CC6-B1C9-922E-A621-C9710F9035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403" y="1220755"/>
            <a:ext cx="11088597" cy="503124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80990" indent="-380990">
              <a:buClr>
                <a:srgbClr val="0388C8"/>
              </a:buClr>
              <a:buFont typeface="Tahoma" panose="020B0604030504040204" pitchFamily="34" charset="0"/>
              <a:buChar char="&gt;"/>
              <a:defRPr sz="2133">
                <a:solidFill>
                  <a:srgbClr val="002F5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90575" indent="-380990">
              <a:buClr>
                <a:srgbClr val="C00000"/>
              </a:buClr>
              <a:buFont typeface="Tahoma" panose="020B0604030504040204" pitchFamily="34" charset="0"/>
              <a:buChar char="&gt;"/>
              <a:defRPr sz="1867">
                <a:solidFill>
                  <a:srgbClr val="002F5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447764" indent="-228594">
              <a:buClr>
                <a:srgbClr val="69767C"/>
              </a:buClr>
              <a:buFont typeface="Tahoma" panose="020B0604030504040204" pitchFamily="34" charset="0"/>
              <a:buChar char="&gt;"/>
              <a:defRPr sz="1600">
                <a:solidFill>
                  <a:srgbClr val="002F5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828754" indent="0">
              <a:buClr>
                <a:srgbClr val="0388C8"/>
              </a:buClr>
              <a:buFontTx/>
              <a:buNone/>
              <a:defRPr sz="1467">
                <a:solidFill>
                  <a:srgbClr val="002F5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438339" indent="0">
              <a:buClr>
                <a:srgbClr val="0388C8"/>
              </a:buClr>
              <a:buFont typeface="Tahoma" panose="020B0604030504040204" pitchFamily="34" charset="0"/>
              <a:buNone/>
              <a:defRPr sz="1467">
                <a:solidFill>
                  <a:srgbClr val="002F5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AF9ADC10-BF4F-C4D7-E7EF-1800720D34B6}"/>
              </a:ext>
            </a:extLst>
          </p:cNvPr>
          <p:cNvCxnSpPr>
            <a:cxnSpLocks/>
          </p:cNvCxnSpPr>
          <p:nvPr userDrawn="1"/>
        </p:nvCxnSpPr>
        <p:spPr>
          <a:xfrm>
            <a:off x="544587" y="1"/>
            <a:ext cx="0" cy="1279935"/>
          </a:xfrm>
          <a:prstGeom prst="line">
            <a:avLst/>
          </a:prstGeom>
          <a:ln w="25400">
            <a:solidFill>
              <a:srgbClr val="002F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1EA8E080-4FEB-1450-B3D1-8F9F73D85838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72437" y="901666"/>
            <a:ext cx="10608139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lnSpc>
                <a:spcPct val="80000"/>
              </a:lnSpc>
              <a:buNone/>
              <a:defRPr sz="1600" b="0" cap="all" baseline="0">
                <a:solidFill>
                  <a:srgbClr val="007CB4"/>
                </a:solidFill>
                <a:latin typeface="+mn-lt"/>
                <a:ea typeface="Roboto" panose="02000000000000000000" pitchFamily="2" charset="0"/>
              </a:defRPr>
            </a:lvl1pPr>
            <a:lvl2pPr marL="609570" indent="0">
              <a:buNone/>
              <a:defRPr sz="1600"/>
            </a:lvl2pPr>
            <a:lvl3pPr marL="1219139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7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14FAA5D2-A898-D383-FDB4-389E32511B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437" y="188834"/>
            <a:ext cx="10608139" cy="660511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lnSpc>
                <a:spcPct val="80000"/>
              </a:lnSpc>
              <a:defRPr sz="2800" b="1" cap="all" baseline="0">
                <a:solidFill>
                  <a:srgbClr val="002F5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62437527"/>
      </p:ext>
    </p:extLst>
  </p:cSld>
  <p:clrMapOvr>
    <a:masterClrMapping/>
  </p:clrMapOvr>
  <p:transition spd="med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4">
            <a:extLst>
              <a:ext uri="{FF2B5EF4-FFF2-40B4-BE49-F238E27FC236}">
                <a16:creationId xmlns:a16="http://schemas.microsoft.com/office/drawing/2014/main" id="{A061E81F-3436-41E6-57AC-A358E05574C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1"/>
            <a:ext cx="12392109" cy="6972785"/>
          </a:xfrm>
          <a:prstGeom prst="rect">
            <a:avLst/>
          </a:prstGeom>
        </p:spPr>
      </p:pic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9559FB80-41E0-7506-7D01-76ABE40678FE}"/>
              </a:ext>
            </a:extLst>
          </p:cNvPr>
          <p:cNvCxnSpPr/>
          <p:nvPr userDrawn="1"/>
        </p:nvCxnSpPr>
        <p:spPr>
          <a:xfrm>
            <a:off x="726116" y="0"/>
            <a:ext cx="0" cy="1706579"/>
          </a:xfrm>
          <a:prstGeom prst="line">
            <a:avLst/>
          </a:prstGeom>
          <a:ln w="25400">
            <a:solidFill>
              <a:srgbClr val="002F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CA758F6A-FFE5-0BD7-7FEC-0FF383ECE2C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50441B-9E4E-4F27-878A-F3E4A8E30579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31570563"/>
      </p:ext>
    </p:extLst>
  </p:cSld>
  <p:clrMapOvr>
    <a:masterClrMapping/>
  </p:clrMapOvr>
  <p:transition spd="med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imag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370425" y="6498000"/>
            <a:ext cx="815456" cy="360000"/>
          </a:xfrm>
        </p:spPr>
        <p:txBody>
          <a:bodyPr/>
          <a:lstStyle/>
          <a:p>
            <a:fld id="{8550441B-9E4E-4F27-878A-F3E4A8E30579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pour une image  2"/>
          <p:cNvSpPr>
            <a:spLocks noGrp="1"/>
          </p:cNvSpPr>
          <p:nvPr>
            <p:ph type="pic" sz="quarter" idx="16"/>
          </p:nvPr>
        </p:nvSpPr>
        <p:spPr>
          <a:xfrm>
            <a:off x="-2" y="0"/>
            <a:ext cx="12192001" cy="1920000"/>
          </a:xfrm>
          <a:prstGeom prst="rect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95998" indent="0" algn="ctr">
              <a:buFontTx/>
              <a:buNone/>
              <a:defRPr sz="1867"/>
            </a:lvl1pPr>
          </a:lstStyle>
          <a:p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9507576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Image,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317919" y="6475361"/>
            <a:ext cx="815456" cy="360000"/>
          </a:xfrm>
        </p:spPr>
        <p:txBody>
          <a:bodyPr/>
          <a:lstStyle/>
          <a:p>
            <a:fld id="{8550441B-9E4E-4F27-878A-F3E4A8E30579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 hasCustomPrompt="1"/>
          </p:nvPr>
        </p:nvSpPr>
        <p:spPr>
          <a:xfrm>
            <a:off x="3964406" y="1260000"/>
            <a:ext cx="7826001" cy="5040000"/>
          </a:xfrm>
          <a:prstGeom prst="rect">
            <a:avLst/>
          </a:prstGeom>
        </p:spPr>
        <p:txBody>
          <a:bodyPr/>
          <a:lstStyle>
            <a:lvl1pPr>
              <a:defRPr sz="2133">
                <a:solidFill>
                  <a:srgbClr val="002F5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67">
                <a:solidFill>
                  <a:srgbClr val="002F5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002F5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rgbClr val="002F5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333">
                <a:solidFill>
                  <a:srgbClr val="002F5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dirty="0"/>
              <a:t>Click to </a:t>
            </a:r>
            <a:r>
              <a:rPr lang="fr-FR" noProof="0" dirty="0" err="1"/>
              <a:t>edit</a:t>
            </a:r>
            <a:r>
              <a:rPr lang="fr-FR" noProof="0" dirty="0"/>
              <a:t> </a:t>
            </a:r>
            <a:r>
              <a:rPr lang="fr-FR" noProof="0" dirty="0" err="1"/>
              <a:t>text</a:t>
            </a:r>
            <a:endParaRPr lang="fr-FR" noProof="0" dirty="0"/>
          </a:p>
          <a:p>
            <a:pPr lvl="1"/>
            <a:r>
              <a:rPr lang="fr-FR" noProof="0" dirty="0"/>
              <a:t>Second </a:t>
            </a:r>
            <a:r>
              <a:rPr lang="fr-FR" noProof="0" dirty="0" err="1"/>
              <a:t>level</a:t>
            </a:r>
            <a:endParaRPr lang="fr-FR" noProof="0" dirty="0"/>
          </a:p>
          <a:p>
            <a:pPr lvl="2"/>
            <a:r>
              <a:rPr lang="fr-FR" noProof="0" dirty="0" err="1"/>
              <a:t>Third</a:t>
            </a:r>
            <a:r>
              <a:rPr lang="fr-FR" noProof="0" dirty="0"/>
              <a:t> </a:t>
            </a:r>
            <a:r>
              <a:rPr lang="fr-FR" noProof="0" dirty="0" err="1"/>
              <a:t>level</a:t>
            </a:r>
            <a:endParaRPr lang="fr-FR" noProof="0" dirty="0"/>
          </a:p>
          <a:p>
            <a:pPr lvl="3"/>
            <a:r>
              <a:rPr lang="fr-FR" noProof="0" dirty="0" err="1"/>
              <a:t>Fourth</a:t>
            </a:r>
            <a:r>
              <a:rPr lang="fr-FR" noProof="0" dirty="0"/>
              <a:t> </a:t>
            </a:r>
            <a:r>
              <a:rPr lang="fr-FR" noProof="0" dirty="0" err="1"/>
              <a:t>level</a:t>
            </a:r>
            <a:endParaRPr lang="fr-FR" noProof="0" dirty="0"/>
          </a:p>
          <a:p>
            <a:pPr lvl="4"/>
            <a:r>
              <a:rPr lang="fr-FR" noProof="0" dirty="0" err="1"/>
              <a:t>Fifth</a:t>
            </a:r>
            <a:r>
              <a:rPr lang="fr-FR" noProof="0" dirty="0"/>
              <a:t> </a:t>
            </a:r>
            <a:r>
              <a:rPr lang="fr-FR" noProof="0" dirty="0" err="1"/>
              <a:t>level</a:t>
            </a:r>
            <a:endParaRPr lang="fr-FR" noProof="0" dirty="0"/>
          </a:p>
        </p:txBody>
      </p:sp>
      <p:sp>
        <p:nvSpPr>
          <p:cNvPr id="10" name="Espace réservé du titre 23"/>
          <p:cNvSpPr>
            <a:spLocks noGrp="1"/>
          </p:cNvSpPr>
          <p:nvPr>
            <p:ph type="title"/>
          </p:nvPr>
        </p:nvSpPr>
        <p:spPr>
          <a:xfrm>
            <a:off x="3964406" y="475724"/>
            <a:ext cx="7826001" cy="45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lang="fr-FR" sz="2800" b="1" kern="1200" cap="all" baseline="0" dirty="0">
                <a:solidFill>
                  <a:srgbClr val="002F5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sz="quarter" idx="16"/>
          </p:nvPr>
        </p:nvSpPr>
        <p:spPr>
          <a:xfrm>
            <a:off x="-1" y="1"/>
            <a:ext cx="3360000" cy="6804847"/>
          </a:xfrm>
          <a:prstGeom prst="rect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95998" indent="0" algn="ctr">
              <a:buFontTx/>
              <a:buNone/>
              <a:defRPr sz="1867"/>
            </a:lvl1pPr>
          </a:lstStyle>
          <a:p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9224130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Image,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0441B-9E4E-4F27-878A-F3E4A8E30579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 hasCustomPrompt="1"/>
          </p:nvPr>
        </p:nvSpPr>
        <p:spPr>
          <a:xfrm>
            <a:off x="374549" y="1641584"/>
            <a:ext cx="7537969" cy="4525657"/>
          </a:xfrm>
          <a:prstGeom prst="rect">
            <a:avLst/>
          </a:prstGeom>
        </p:spPr>
        <p:txBody>
          <a:bodyPr/>
          <a:lstStyle>
            <a:lvl1pPr>
              <a:defRPr sz="2133">
                <a:solidFill>
                  <a:srgbClr val="002F5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67">
                <a:solidFill>
                  <a:srgbClr val="002F5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002F5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rgbClr val="002F5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333">
                <a:solidFill>
                  <a:srgbClr val="002F5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dirty="0"/>
              <a:t>Click to </a:t>
            </a:r>
            <a:r>
              <a:rPr lang="fr-FR" noProof="0" dirty="0" err="1"/>
              <a:t>edit</a:t>
            </a:r>
            <a:r>
              <a:rPr lang="fr-FR" noProof="0" dirty="0"/>
              <a:t> </a:t>
            </a:r>
            <a:r>
              <a:rPr lang="fr-FR" noProof="0" dirty="0" err="1"/>
              <a:t>text</a:t>
            </a:r>
            <a:endParaRPr lang="fr-FR" noProof="0" dirty="0"/>
          </a:p>
          <a:p>
            <a:pPr lvl="1"/>
            <a:r>
              <a:rPr lang="fr-FR" noProof="0" dirty="0"/>
              <a:t>Second </a:t>
            </a:r>
            <a:r>
              <a:rPr lang="fr-FR" noProof="0" dirty="0" err="1"/>
              <a:t>level</a:t>
            </a:r>
            <a:endParaRPr lang="fr-FR" noProof="0" dirty="0"/>
          </a:p>
          <a:p>
            <a:pPr lvl="2"/>
            <a:r>
              <a:rPr lang="fr-FR" noProof="0" dirty="0" err="1"/>
              <a:t>Third</a:t>
            </a:r>
            <a:r>
              <a:rPr lang="fr-FR" noProof="0" dirty="0"/>
              <a:t> </a:t>
            </a:r>
            <a:r>
              <a:rPr lang="fr-FR" noProof="0" dirty="0" err="1"/>
              <a:t>level</a:t>
            </a:r>
            <a:endParaRPr lang="fr-FR" noProof="0" dirty="0"/>
          </a:p>
          <a:p>
            <a:pPr lvl="3"/>
            <a:r>
              <a:rPr lang="fr-FR" noProof="0" dirty="0" err="1"/>
              <a:t>Fourth</a:t>
            </a:r>
            <a:r>
              <a:rPr lang="fr-FR" noProof="0" dirty="0"/>
              <a:t> </a:t>
            </a:r>
            <a:r>
              <a:rPr lang="fr-FR" noProof="0" dirty="0" err="1"/>
              <a:t>level</a:t>
            </a:r>
            <a:endParaRPr lang="fr-FR" noProof="0" dirty="0"/>
          </a:p>
          <a:p>
            <a:pPr lvl="4"/>
            <a:r>
              <a:rPr lang="fr-FR" noProof="0" dirty="0" err="1"/>
              <a:t>Fifth</a:t>
            </a:r>
            <a:r>
              <a:rPr lang="fr-FR" noProof="0" dirty="0"/>
              <a:t> </a:t>
            </a:r>
            <a:r>
              <a:rPr lang="fr-FR" noProof="0" dirty="0" err="1"/>
              <a:t>level</a:t>
            </a:r>
            <a:endParaRPr lang="fr-FR" noProof="0" dirty="0"/>
          </a:p>
        </p:txBody>
      </p:sp>
      <p:sp>
        <p:nvSpPr>
          <p:cNvPr id="10" name="Espace réservé du titre 23"/>
          <p:cNvSpPr>
            <a:spLocks noGrp="1"/>
          </p:cNvSpPr>
          <p:nvPr>
            <p:ph type="title"/>
          </p:nvPr>
        </p:nvSpPr>
        <p:spPr>
          <a:xfrm>
            <a:off x="374550" y="274639"/>
            <a:ext cx="11467241" cy="45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lang="fr-FR" sz="2800" b="1" kern="1200" cap="all" baseline="0" dirty="0">
                <a:solidFill>
                  <a:srgbClr val="002F5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Cliquez pour modifier le style du titre</a:t>
            </a:r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74549" y="966470"/>
            <a:ext cx="11467244" cy="483661"/>
          </a:xfrm>
          <a:prstGeom prst="rect">
            <a:avLst/>
          </a:prstGeom>
        </p:spPr>
        <p:txBody>
          <a:bodyPr lIns="216000" tIns="216000" rIns="216000" bIns="216000" anchor="ctr">
            <a:noAutofit/>
          </a:bodyPr>
          <a:lstStyle>
            <a:lvl1pPr marL="0" indent="0" algn="l">
              <a:buNone/>
              <a:defRPr sz="1600" i="0" cap="all" baseline="0">
                <a:solidFill>
                  <a:srgbClr val="0388C8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subtitle</a:t>
            </a:r>
            <a:endParaRPr lang="fr-FR" dirty="0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sz="quarter" idx="16"/>
          </p:nvPr>
        </p:nvSpPr>
        <p:spPr>
          <a:xfrm>
            <a:off x="8481793" y="1641583"/>
            <a:ext cx="3360000" cy="4525656"/>
          </a:xfrm>
          <a:prstGeom prst="rect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95998" indent="0" algn="ctr">
              <a:buFontTx/>
              <a:buNone/>
              <a:defRPr sz="1867"/>
            </a:lvl1pPr>
          </a:lstStyle>
          <a:p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7376216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highlighted elem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350824" y="6498000"/>
            <a:ext cx="815456" cy="360000"/>
          </a:xfrm>
        </p:spPr>
        <p:txBody>
          <a:bodyPr/>
          <a:lstStyle/>
          <a:p>
            <a:fld id="{8550441B-9E4E-4F27-878A-F3E4A8E30579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titre 23"/>
          <p:cNvSpPr>
            <a:spLocks noGrp="1"/>
          </p:cNvSpPr>
          <p:nvPr>
            <p:ph type="title"/>
          </p:nvPr>
        </p:nvSpPr>
        <p:spPr>
          <a:xfrm>
            <a:off x="384001" y="274639"/>
            <a:ext cx="11423999" cy="45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lang="fr-FR" sz="2800" b="1" kern="1200" cap="all" baseline="0" dirty="0">
                <a:solidFill>
                  <a:srgbClr val="002F5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Cliquez pour modifier le style du titre</a:t>
            </a:r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84000" y="724639"/>
            <a:ext cx="11424000" cy="483661"/>
          </a:xfrm>
          <a:prstGeom prst="rect">
            <a:avLst/>
          </a:prstGeom>
        </p:spPr>
        <p:txBody>
          <a:bodyPr lIns="216000" tIns="216000" rIns="216000" bIns="216000" anchor="ctr">
            <a:noAutofit/>
          </a:bodyPr>
          <a:lstStyle>
            <a:lvl1pPr marL="0" indent="0" algn="l">
              <a:buNone/>
              <a:defRPr sz="1600" i="0" cap="all" baseline="0">
                <a:solidFill>
                  <a:srgbClr val="0388C8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subtitle</a:t>
            </a:r>
            <a:endParaRPr lang="fr-FR" dirty="0"/>
          </a:p>
        </p:txBody>
      </p:sp>
      <p:sp>
        <p:nvSpPr>
          <p:cNvPr id="3" name="Espace réservé pour une image  2" title="Click here to add an image"/>
          <p:cNvSpPr>
            <a:spLocks noGrp="1"/>
          </p:cNvSpPr>
          <p:nvPr>
            <p:ph type="pic" sz="quarter" idx="16"/>
          </p:nvPr>
        </p:nvSpPr>
        <p:spPr>
          <a:xfrm>
            <a:off x="2144000" y="1412776"/>
            <a:ext cx="2880000" cy="2880000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95998" indent="0" algn="ctr">
              <a:buFontTx/>
              <a:buNone/>
              <a:defRPr sz="2133"/>
            </a:lvl1pPr>
          </a:lstStyle>
          <a:p>
            <a:endParaRPr lang="fr-BE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8" hasCustomPrompt="1"/>
          </p:nvPr>
        </p:nvSpPr>
        <p:spPr>
          <a:xfrm>
            <a:off x="2144000" y="4516377"/>
            <a:ext cx="2880000" cy="480000"/>
          </a:xfrm>
          <a:prstGeom prst="rect">
            <a:avLst/>
          </a:prstGeom>
        </p:spPr>
        <p:txBody>
          <a:bodyPr>
            <a:normAutofit/>
          </a:bodyPr>
          <a:lstStyle>
            <a:lvl1pPr marL="95998" indent="0" algn="ctr">
              <a:buFontTx/>
              <a:buNone/>
              <a:defRPr lang="fr-BE" sz="1600" i="0" kern="1200" cap="all" baseline="0" dirty="0">
                <a:solidFill>
                  <a:srgbClr val="0388C8"/>
                </a:solidFill>
                <a:latin typeface="+mn-lt"/>
                <a:ea typeface="+mn-ea"/>
                <a:cs typeface="+mn-cs"/>
              </a:defRPr>
            </a:lvl1pPr>
            <a:lvl2pPr marL="383990" indent="0">
              <a:buFontTx/>
              <a:buNone/>
              <a:defRPr/>
            </a:lvl2pPr>
            <a:lvl3pPr marL="671983" indent="0">
              <a:buFontTx/>
              <a:buNone/>
              <a:defRPr/>
            </a:lvl3pPr>
            <a:lvl4pPr marL="959976" indent="0">
              <a:buFontTx/>
              <a:buNone/>
              <a:defRPr/>
            </a:lvl4pPr>
            <a:lvl5pPr marL="1247969" indent="0">
              <a:buFontTx/>
              <a:buNone/>
              <a:defRPr/>
            </a:lvl5pPr>
          </a:lstStyle>
          <a:p>
            <a:pPr lvl="0"/>
            <a:r>
              <a:rPr lang="fr-BE" dirty="0"/>
              <a:t>TITLE</a:t>
            </a:r>
          </a:p>
        </p:txBody>
      </p:sp>
      <p:sp>
        <p:nvSpPr>
          <p:cNvPr id="18" name="Espace réservé pour une image  2" title="Click here to add an image"/>
          <p:cNvSpPr>
            <a:spLocks noGrp="1"/>
          </p:cNvSpPr>
          <p:nvPr>
            <p:ph type="pic" sz="quarter" idx="21"/>
          </p:nvPr>
        </p:nvSpPr>
        <p:spPr>
          <a:xfrm>
            <a:off x="7168000" y="1412776"/>
            <a:ext cx="2880000" cy="2880000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95998" indent="0" algn="ctr">
              <a:buFontTx/>
              <a:buNone/>
              <a:defRPr sz="2133"/>
            </a:lvl1pPr>
          </a:lstStyle>
          <a:p>
            <a:endParaRPr lang="fr-BE"/>
          </a:p>
        </p:txBody>
      </p:sp>
      <p:sp>
        <p:nvSpPr>
          <p:cNvPr id="19" name="Espace réservé du texte 5"/>
          <p:cNvSpPr>
            <a:spLocks noGrp="1"/>
          </p:cNvSpPr>
          <p:nvPr>
            <p:ph type="body" sz="quarter" idx="22" hasCustomPrompt="1"/>
          </p:nvPr>
        </p:nvSpPr>
        <p:spPr>
          <a:xfrm>
            <a:off x="7168000" y="4516377"/>
            <a:ext cx="2880000" cy="480000"/>
          </a:xfrm>
          <a:prstGeom prst="rect">
            <a:avLst/>
          </a:prstGeom>
        </p:spPr>
        <p:txBody>
          <a:bodyPr>
            <a:normAutofit/>
          </a:bodyPr>
          <a:lstStyle>
            <a:lvl1pPr marL="95998" indent="0" algn="ctr">
              <a:buFontTx/>
              <a:buNone/>
              <a:defRPr lang="fr-BE" sz="1600" i="0" kern="1200" cap="all" baseline="0" dirty="0">
                <a:solidFill>
                  <a:srgbClr val="0388C8"/>
                </a:solidFill>
                <a:latin typeface="+mn-lt"/>
                <a:ea typeface="+mn-ea"/>
                <a:cs typeface="+mn-cs"/>
              </a:defRPr>
            </a:lvl1pPr>
            <a:lvl2pPr marL="383990" indent="0">
              <a:buFontTx/>
              <a:buNone/>
              <a:defRPr/>
            </a:lvl2pPr>
            <a:lvl3pPr marL="671983" indent="0">
              <a:buFontTx/>
              <a:buNone/>
              <a:defRPr/>
            </a:lvl3pPr>
            <a:lvl4pPr marL="959976" indent="0">
              <a:buFontTx/>
              <a:buNone/>
              <a:defRPr/>
            </a:lvl4pPr>
            <a:lvl5pPr marL="1247969" indent="0">
              <a:buFontTx/>
              <a:buNone/>
              <a:defRPr/>
            </a:lvl5pPr>
          </a:lstStyle>
          <a:p>
            <a:pPr lvl="0"/>
            <a:r>
              <a:rPr lang="fr-BE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396061430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highlighted elem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331221" y="6498000"/>
            <a:ext cx="815456" cy="360000"/>
          </a:xfrm>
        </p:spPr>
        <p:txBody>
          <a:bodyPr/>
          <a:lstStyle/>
          <a:p>
            <a:fld id="{8550441B-9E4E-4F27-878A-F3E4A8E30579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titre 23"/>
          <p:cNvSpPr>
            <a:spLocks noGrp="1"/>
          </p:cNvSpPr>
          <p:nvPr>
            <p:ph type="title"/>
          </p:nvPr>
        </p:nvSpPr>
        <p:spPr>
          <a:xfrm>
            <a:off x="384001" y="274639"/>
            <a:ext cx="11423999" cy="45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lang="fr-FR" sz="2800" b="1" kern="1200" cap="all" baseline="0" dirty="0">
                <a:solidFill>
                  <a:srgbClr val="002F5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Cliquez pour modifier le style du titre</a:t>
            </a:r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84000" y="724639"/>
            <a:ext cx="11424000" cy="483661"/>
          </a:xfrm>
          <a:prstGeom prst="rect">
            <a:avLst/>
          </a:prstGeom>
        </p:spPr>
        <p:txBody>
          <a:bodyPr lIns="216000" tIns="216000" rIns="216000" bIns="216000" anchor="ctr">
            <a:noAutofit/>
          </a:bodyPr>
          <a:lstStyle>
            <a:lvl1pPr marL="0" indent="0" algn="l">
              <a:buNone/>
              <a:defRPr sz="1600" i="0" cap="all" baseline="0">
                <a:solidFill>
                  <a:srgbClr val="0388C8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subtitle</a:t>
            </a:r>
            <a:endParaRPr lang="fr-FR" dirty="0"/>
          </a:p>
        </p:txBody>
      </p:sp>
      <p:sp>
        <p:nvSpPr>
          <p:cNvPr id="3" name="Espace réservé pour une image  2" title="Click here to add an image"/>
          <p:cNvSpPr>
            <a:spLocks noGrp="1"/>
          </p:cNvSpPr>
          <p:nvPr>
            <p:ph type="pic" sz="quarter" idx="16"/>
          </p:nvPr>
        </p:nvSpPr>
        <p:spPr>
          <a:xfrm>
            <a:off x="1248000" y="1509053"/>
            <a:ext cx="2400000" cy="2400000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95998" indent="0" algn="ctr">
              <a:buFontTx/>
              <a:buNone/>
              <a:defRPr sz="1867"/>
            </a:lvl1pPr>
          </a:lstStyle>
          <a:p>
            <a:endParaRPr lang="fr-BE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8" hasCustomPrompt="1"/>
          </p:nvPr>
        </p:nvSpPr>
        <p:spPr>
          <a:xfrm>
            <a:off x="1007435" y="4209807"/>
            <a:ext cx="2880000" cy="480000"/>
          </a:xfrm>
          <a:prstGeom prst="rect">
            <a:avLst/>
          </a:prstGeom>
        </p:spPr>
        <p:txBody>
          <a:bodyPr>
            <a:normAutofit/>
          </a:bodyPr>
          <a:lstStyle>
            <a:lvl1pPr marL="95998" indent="0" algn="ctr">
              <a:buFontTx/>
              <a:buNone/>
              <a:defRPr lang="fr-BE" sz="1600" i="0" kern="1200" cap="all" baseline="0" dirty="0">
                <a:solidFill>
                  <a:srgbClr val="0388C8"/>
                </a:solidFill>
                <a:latin typeface="+mn-lt"/>
                <a:ea typeface="+mn-ea"/>
                <a:cs typeface="+mn-cs"/>
              </a:defRPr>
            </a:lvl1pPr>
            <a:lvl2pPr marL="383990" indent="0">
              <a:buFontTx/>
              <a:buNone/>
              <a:defRPr/>
            </a:lvl2pPr>
            <a:lvl3pPr marL="671983" indent="0">
              <a:buFontTx/>
              <a:buNone/>
              <a:defRPr/>
            </a:lvl3pPr>
            <a:lvl4pPr marL="959976" indent="0">
              <a:buFontTx/>
              <a:buNone/>
              <a:defRPr/>
            </a:lvl4pPr>
            <a:lvl5pPr marL="1247969" indent="0">
              <a:buFontTx/>
              <a:buNone/>
              <a:defRPr/>
            </a:lvl5pPr>
          </a:lstStyle>
          <a:p>
            <a:pPr lvl="0"/>
            <a:r>
              <a:rPr lang="fr-BE" dirty="0"/>
              <a:t>TITLE</a:t>
            </a:r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20"/>
          </p:nvPr>
        </p:nvSpPr>
        <p:spPr>
          <a:xfrm>
            <a:off x="1007435" y="4710973"/>
            <a:ext cx="2880000" cy="1162436"/>
          </a:xfrm>
          <a:prstGeom prst="rect">
            <a:avLst/>
          </a:prstGeom>
        </p:spPr>
        <p:txBody>
          <a:bodyPr>
            <a:noAutofit/>
          </a:bodyPr>
          <a:lstStyle>
            <a:lvl1pPr marL="95998" indent="0" algn="ctr">
              <a:buFontTx/>
              <a:buNone/>
              <a:defRPr sz="1600"/>
            </a:lvl1pPr>
            <a:lvl2pPr marL="383990" indent="0" algn="ctr">
              <a:buFontTx/>
              <a:buNone/>
              <a:defRPr sz="1867"/>
            </a:lvl2pPr>
            <a:lvl3pPr marL="671983" indent="0" algn="ctr">
              <a:buFontTx/>
              <a:buNone/>
              <a:defRPr sz="1867"/>
            </a:lvl3pPr>
            <a:lvl4pPr marL="959976" indent="0" algn="ctr">
              <a:buFontTx/>
              <a:buNone/>
              <a:defRPr sz="1867"/>
            </a:lvl4pPr>
            <a:lvl5pPr marL="1247969" indent="0" algn="ctr">
              <a:buFontTx/>
              <a:buNone/>
              <a:defRPr sz="1867"/>
            </a:lvl5pPr>
          </a:lstStyle>
          <a:p>
            <a:pPr lvl="0"/>
            <a:endParaRPr lang="fr-BE" dirty="0"/>
          </a:p>
        </p:txBody>
      </p:sp>
      <p:sp>
        <p:nvSpPr>
          <p:cNvPr id="13" name="Espace réservé pour une image  2" title="Click here to add an image"/>
          <p:cNvSpPr>
            <a:spLocks noGrp="1"/>
          </p:cNvSpPr>
          <p:nvPr>
            <p:ph type="pic" sz="quarter" idx="21"/>
          </p:nvPr>
        </p:nvSpPr>
        <p:spPr>
          <a:xfrm>
            <a:off x="4896000" y="1509053"/>
            <a:ext cx="2400000" cy="2400000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95998" indent="0" algn="ctr">
              <a:buFontTx/>
              <a:buNone/>
              <a:defRPr sz="1867"/>
            </a:lvl1pPr>
          </a:lstStyle>
          <a:p>
            <a:endParaRPr lang="fr-BE"/>
          </a:p>
        </p:txBody>
      </p:sp>
      <p:sp>
        <p:nvSpPr>
          <p:cNvPr id="14" name="Espace réservé pour une image  2" title="Click here to add an image"/>
          <p:cNvSpPr>
            <a:spLocks noGrp="1"/>
          </p:cNvSpPr>
          <p:nvPr>
            <p:ph type="pic" sz="quarter" idx="22"/>
          </p:nvPr>
        </p:nvSpPr>
        <p:spPr>
          <a:xfrm>
            <a:off x="8544000" y="1509053"/>
            <a:ext cx="2400000" cy="2400000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95998" indent="0" algn="ctr">
              <a:buFontTx/>
              <a:buNone/>
              <a:defRPr sz="1867"/>
            </a:lvl1pPr>
          </a:lstStyle>
          <a:p>
            <a:endParaRPr lang="fr-BE"/>
          </a:p>
        </p:txBody>
      </p:sp>
      <p:sp>
        <p:nvSpPr>
          <p:cNvPr id="16" name="Espace réservé du texte 5"/>
          <p:cNvSpPr>
            <a:spLocks noGrp="1"/>
          </p:cNvSpPr>
          <p:nvPr>
            <p:ph type="body" sz="quarter" idx="23" hasCustomPrompt="1"/>
          </p:nvPr>
        </p:nvSpPr>
        <p:spPr>
          <a:xfrm>
            <a:off x="4655840" y="4209807"/>
            <a:ext cx="2880000" cy="480000"/>
          </a:xfrm>
          <a:prstGeom prst="rect">
            <a:avLst/>
          </a:prstGeom>
        </p:spPr>
        <p:txBody>
          <a:bodyPr>
            <a:normAutofit/>
          </a:bodyPr>
          <a:lstStyle>
            <a:lvl1pPr marL="95998" indent="0" algn="ctr">
              <a:buFontTx/>
              <a:buNone/>
              <a:defRPr lang="fr-BE" sz="1600" i="0" kern="1200" cap="all" baseline="0" dirty="0">
                <a:solidFill>
                  <a:srgbClr val="0388C8"/>
                </a:solidFill>
                <a:latin typeface="+mn-lt"/>
                <a:ea typeface="+mn-ea"/>
                <a:cs typeface="+mn-cs"/>
              </a:defRPr>
            </a:lvl1pPr>
            <a:lvl2pPr marL="383990" indent="0">
              <a:buFontTx/>
              <a:buNone/>
              <a:defRPr/>
            </a:lvl2pPr>
            <a:lvl3pPr marL="671983" indent="0">
              <a:buFontTx/>
              <a:buNone/>
              <a:defRPr/>
            </a:lvl3pPr>
            <a:lvl4pPr marL="959976" indent="0">
              <a:buFontTx/>
              <a:buNone/>
              <a:defRPr/>
            </a:lvl4pPr>
            <a:lvl5pPr marL="1247969" indent="0">
              <a:buFontTx/>
              <a:buNone/>
              <a:defRPr/>
            </a:lvl5pPr>
          </a:lstStyle>
          <a:p>
            <a:pPr lvl="0"/>
            <a:r>
              <a:rPr lang="fr-BE" dirty="0"/>
              <a:t>TITLE</a:t>
            </a:r>
          </a:p>
        </p:txBody>
      </p:sp>
      <p:sp>
        <p:nvSpPr>
          <p:cNvPr id="21" name="Espace réservé du texte 10"/>
          <p:cNvSpPr>
            <a:spLocks noGrp="1"/>
          </p:cNvSpPr>
          <p:nvPr>
            <p:ph type="body" sz="quarter" idx="24"/>
          </p:nvPr>
        </p:nvSpPr>
        <p:spPr>
          <a:xfrm>
            <a:off x="4655840" y="4710973"/>
            <a:ext cx="2880000" cy="1162436"/>
          </a:xfrm>
          <a:prstGeom prst="rect">
            <a:avLst/>
          </a:prstGeom>
        </p:spPr>
        <p:txBody>
          <a:bodyPr>
            <a:noAutofit/>
          </a:bodyPr>
          <a:lstStyle>
            <a:lvl1pPr marL="95998" indent="0" algn="ctr">
              <a:buFontTx/>
              <a:buNone/>
              <a:defRPr sz="1600"/>
            </a:lvl1pPr>
            <a:lvl2pPr marL="383990" indent="0" algn="ctr">
              <a:buFontTx/>
              <a:buNone/>
              <a:defRPr sz="1867"/>
            </a:lvl2pPr>
            <a:lvl3pPr marL="671983" indent="0" algn="ctr">
              <a:buFontTx/>
              <a:buNone/>
              <a:defRPr sz="1867"/>
            </a:lvl3pPr>
            <a:lvl4pPr marL="959976" indent="0" algn="ctr">
              <a:buFontTx/>
              <a:buNone/>
              <a:defRPr sz="1867"/>
            </a:lvl4pPr>
            <a:lvl5pPr marL="1247969" indent="0" algn="ctr">
              <a:buFontTx/>
              <a:buNone/>
              <a:defRPr sz="1867"/>
            </a:lvl5pPr>
          </a:lstStyle>
          <a:p>
            <a:pPr lvl="0"/>
            <a:endParaRPr lang="fr-BE" dirty="0"/>
          </a:p>
        </p:txBody>
      </p:sp>
      <p:sp>
        <p:nvSpPr>
          <p:cNvPr id="22" name="Espace réservé du texte 5"/>
          <p:cNvSpPr>
            <a:spLocks noGrp="1"/>
          </p:cNvSpPr>
          <p:nvPr>
            <p:ph type="body" sz="quarter" idx="25" hasCustomPrompt="1"/>
          </p:nvPr>
        </p:nvSpPr>
        <p:spPr>
          <a:xfrm>
            <a:off x="8304245" y="4209807"/>
            <a:ext cx="2880000" cy="480000"/>
          </a:xfrm>
          <a:prstGeom prst="rect">
            <a:avLst/>
          </a:prstGeom>
        </p:spPr>
        <p:txBody>
          <a:bodyPr>
            <a:normAutofit/>
          </a:bodyPr>
          <a:lstStyle>
            <a:lvl1pPr marL="95998" indent="0" algn="ctr">
              <a:buFontTx/>
              <a:buNone/>
              <a:defRPr lang="fr-BE" sz="1600" i="0" kern="1200" cap="all" baseline="0" dirty="0">
                <a:solidFill>
                  <a:srgbClr val="0388C8"/>
                </a:solidFill>
                <a:latin typeface="+mn-lt"/>
                <a:ea typeface="+mn-ea"/>
                <a:cs typeface="+mn-cs"/>
              </a:defRPr>
            </a:lvl1pPr>
            <a:lvl2pPr marL="383990" indent="0">
              <a:buFontTx/>
              <a:buNone/>
              <a:defRPr/>
            </a:lvl2pPr>
            <a:lvl3pPr marL="671983" indent="0">
              <a:buFontTx/>
              <a:buNone/>
              <a:defRPr/>
            </a:lvl3pPr>
            <a:lvl4pPr marL="959976" indent="0">
              <a:buFontTx/>
              <a:buNone/>
              <a:defRPr/>
            </a:lvl4pPr>
            <a:lvl5pPr marL="1247969" indent="0">
              <a:buFontTx/>
              <a:buNone/>
              <a:defRPr/>
            </a:lvl5pPr>
          </a:lstStyle>
          <a:p>
            <a:pPr lvl="0"/>
            <a:r>
              <a:rPr lang="fr-BE" dirty="0"/>
              <a:t>TITLE</a:t>
            </a:r>
          </a:p>
        </p:txBody>
      </p:sp>
      <p:sp>
        <p:nvSpPr>
          <p:cNvPr id="23" name="Espace réservé du texte 10"/>
          <p:cNvSpPr>
            <a:spLocks noGrp="1"/>
          </p:cNvSpPr>
          <p:nvPr>
            <p:ph type="body" sz="quarter" idx="26"/>
          </p:nvPr>
        </p:nvSpPr>
        <p:spPr>
          <a:xfrm>
            <a:off x="8304245" y="4710973"/>
            <a:ext cx="2880000" cy="1162436"/>
          </a:xfrm>
          <a:prstGeom prst="rect">
            <a:avLst/>
          </a:prstGeom>
        </p:spPr>
        <p:txBody>
          <a:bodyPr>
            <a:noAutofit/>
          </a:bodyPr>
          <a:lstStyle>
            <a:lvl1pPr marL="95998" indent="0" algn="ctr">
              <a:buFontTx/>
              <a:buNone/>
              <a:defRPr sz="1600"/>
            </a:lvl1pPr>
            <a:lvl2pPr marL="383990" indent="0" algn="ctr">
              <a:buFontTx/>
              <a:buNone/>
              <a:defRPr sz="1867"/>
            </a:lvl2pPr>
            <a:lvl3pPr marL="671983" indent="0" algn="ctr">
              <a:buFontTx/>
              <a:buNone/>
              <a:defRPr sz="1867"/>
            </a:lvl3pPr>
            <a:lvl4pPr marL="959976" indent="0" algn="ctr">
              <a:buFontTx/>
              <a:buNone/>
              <a:defRPr sz="1867"/>
            </a:lvl4pPr>
            <a:lvl5pPr marL="1247969" indent="0" algn="ctr">
              <a:buFontTx/>
              <a:buNone/>
              <a:defRPr sz="1867"/>
            </a:lvl5pPr>
          </a:lstStyle>
          <a:p>
            <a:pPr lvl="0"/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3951823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highlighted elem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336891" y="6498000"/>
            <a:ext cx="815456" cy="360000"/>
          </a:xfrm>
        </p:spPr>
        <p:txBody>
          <a:bodyPr/>
          <a:lstStyle/>
          <a:p>
            <a:fld id="{8550441B-9E4E-4F27-878A-F3E4A8E30579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titre 23"/>
          <p:cNvSpPr>
            <a:spLocks noGrp="1"/>
          </p:cNvSpPr>
          <p:nvPr>
            <p:ph type="title"/>
          </p:nvPr>
        </p:nvSpPr>
        <p:spPr>
          <a:xfrm>
            <a:off x="384001" y="274639"/>
            <a:ext cx="11423999" cy="45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lang="fr-FR" sz="2800" b="1" kern="1200" cap="all" baseline="0" dirty="0">
                <a:solidFill>
                  <a:srgbClr val="002F5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Cliquez pour modifier le style du titre</a:t>
            </a:r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84000" y="724639"/>
            <a:ext cx="11424000" cy="483661"/>
          </a:xfrm>
          <a:prstGeom prst="rect">
            <a:avLst/>
          </a:prstGeom>
        </p:spPr>
        <p:txBody>
          <a:bodyPr lIns="216000" tIns="216000" rIns="216000" bIns="216000" anchor="ctr">
            <a:noAutofit/>
          </a:bodyPr>
          <a:lstStyle>
            <a:lvl1pPr marL="0" marR="0" indent="0" algn="l" defTabSz="287993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ClrTx/>
              <a:buSzPct val="100000"/>
              <a:buFontTx/>
              <a:buNone/>
              <a:tabLst/>
              <a:defRPr lang="fr-FR" sz="1600" i="0" kern="1200" cap="all" baseline="0" dirty="0">
                <a:solidFill>
                  <a:srgbClr val="0388C8"/>
                </a:solidFill>
                <a:latin typeface="+mn-lt"/>
                <a:ea typeface="+mn-ea"/>
                <a:cs typeface="+mn-cs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subtitle</a:t>
            </a:r>
            <a:endParaRPr lang="fr-FR" dirty="0"/>
          </a:p>
        </p:txBody>
      </p:sp>
      <p:sp>
        <p:nvSpPr>
          <p:cNvPr id="3" name="Espace réservé pour une image  2" title="Click here to add an image"/>
          <p:cNvSpPr>
            <a:spLocks noGrp="1"/>
          </p:cNvSpPr>
          <p:nvPr>
            <p:ph type="pic" sz="quarter" idx="16"/>
          </p:nvPr>
        </p:nvSpPr>
        <p:spPr>
          <a:xfrm>
            <a:off x="518400" y="1509053"/>
            <a:ext cx="2400000" cy="2400000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95998" indent="0" algn="ctr">
              <a:buFontTx/>
              <a:buNone/>
              <a:defRPr sz="1867"/>
            </a:lvl1pPr>
          </a:lstStyle>
          <a:p>
            <a:endParaRPr lang="fr-BE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8" hasCustomPrompt="1"/>
          </p:nvPr>
        </p:nvSpPr>
        <p:spPr>
          <a:xfrm>
            <a:off x="518400" y="4209807"/>
            <a:ext cx="2400000" cy="480000"/>
          </a:xfrm>
          <a:prstGeom prst="rect">
            <a:avLst/>
          </a:prstGeom>
        </p:spPr>
        <p:txBody>
          <a:bodyPr>
            <a:normAutofit/>
          </a:bodyPr>
          <a:lstStyle>
            <a:lvl1pPr marL="95998" indent="0" algn="ctr">
              <a:buFontTx/>
              <a:buNone/>
              <a:defRPr lang="fr-BE" sz="1600" i="0" kern="1200" cap="all" baseline="0" dirty="0">
                <a:solidFill>
                  <a:srgbClr val="0388C8"/>
                </a:solidFill>
                <a:latin typeface="+mn-lt"/>
                <a:ea typeface="+mn-ea"/>
                <a:cs typeface="+mn-cs"/>
              </a:defRPr>
            </a:lvl1pPr>
            <a:lvl2pPr marL="383990" indent="0">
              <a:buFontTx/>
              <a:buNone/>
              <a:defRPr/>
            </a:lvl2pPr>
            <a:lvl3pPr marL="671983" indent="0">
              <a:buFontTx/>
              <a:buNone/>
              <a:defRPr/>
            </a:lvl3pPr>
            <a:lvl4pPr marL="959976" indent="0">
              <a:buFontTx/>
              <a:buNone/>
              <a:defRPr/>
            </a:lvl4pPr>
            <a:lvl5pPr marL="1247969" indent="0">
              <a:buFontTx/>
              <a:buNone/>
              <a:defRPr/>
            </a:lvl5pPr>
          </a:lstStyle>
          <a:p>
            <a:pPr lvl="0"/>
            <a:r>
              <a:rPr lang="fr-BE" dirty="0"/>
              <a:t>TITLE</a:t>
            </a:r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20"/>
          </p:nvPr>
        </p:nvSpPr>
        <p:spPr>
          <a:xfrm>
            <a:off x="518400" y="4710973"/>
            <a:ext cx="2400000" cy="1162436"/>
          </a:xfrm>
          <a:prstGeom prst="rect">
            <a:avLst/>
          </a:prstGeom>
        </p:spPr>
        <p:txBody>
          <a:bodyPr>
            <a:noAutofit/>
          </a:bodyPr>
          <a:lstStyle>
            <a:lvl1pPr marL="95998" indent="0" algn="ctr">
              <a:buFontTx/>
              <a:buNone/>
              <a:defRPr sz="1600"/>
            </a:lvl1pPr>
            <a:lvl2pPr marL="383990" indent="0" algn="ctr">
              <a:buFontTx/>
              <a:buNone/>
              <a:defRPr sz="1867"/>
            </a:lvl2pPr>
            <a:lvl3pPr marL="671983" indent="0" algn="ctr">
              <a:buFontTx/>
              <a:buNone/>
              <a:defRPr sz="1867"/>
            </a:lvl3pPr>
            <a:lvl4pPr marL="959976" indent="0" algn="ctr">
              <a:buFontTx/>
              <a:buNone/>
              <a:defRPr sz="1867"/>
            </a:lvl4pPr>
            <a:lvl5pPr marL="1247969" indent="0" algn="ctr">
              <a:buFontTx/>
              <a:buNone/>
              <a:defRPr sz="1867"/>
            </a:lvl5pPr>
          </a:lstStyle>
          <a:p>
            <a:pPr lvl="0"/>
            <a:endParaRPr lang="fr-BE" dirty="0"/>
          </a:p>
        </p:txBody>
      </p:sp>
      <p:sp>
        <p:nvSpPr>
          <p:cNvPr id="13" name="Espace réservé pour une image  2" title="Click here to add an image"/>
          <p:cNvSpPr>
            <a:spLocks noGrp="1"/>
          </p:cNvSpPr>
          <p:nvPr>
            <p:ph type="pic" sz="quarter" idx="21"/>
          </p:nvPr>
        </p:nvSpPr>
        <p:spPr>
          <a:xfrm>
            <a:off x="3436800" y="1509053"/>
            <a:ext cx="2400000" cy="2400000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95998" indent="0" algn="ctr">
              <a:buFontTx/>
              <a:buNone/>
              <a:defRPr sz="1867"/>
            </a:lvl1pPr>
          </a:lstStyle>
          <a:p>
            <a:endParaRPr lang="fr-BE"/>
          </a:p>
        </p:txBody>
      </p:sp>
      <p:sp>
        <p:nvSpPr>
          <p:cNvPr id="14" name="Espace réservé pour une image  2" title="Click here to add an image"/>
          <p:cNvSpPr>
            <a:spLocks noGrp="1"/>
          </p:cNvSpPr>
          <p:nvPr>
            <p:ph type="pic" sz="quarter" idx="22"/>
          </p:nvPr>
        </p:nvSpPr>
        <p:spPr>
          <a:xfrm>
            <a:off x="6355200" y="1509053"/>
            <a:ext cx="2400000" cy="2400000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95998" indent="0" algn="ctr">
              <a:buFontTx/>
              <a:buNone/>
              <a:defRPr sz="1867"/>
            </a:lvl1pPr>
          </a:lstStyle>
          <a:p>
            <a:endParaRPr lang="fr-BE"/>
          </a:p>
        </p:txBody>
      </p:sp>
      <p:sp>
        <p:nvSpPr>
          <p:cNvPr id="18" name="Espace réservé pour une image  2" title="Click here to add an image"/>
          <p:cNvSpPr>
            <a:spLocks noGrp="1"/>
          </p:cNvSpPr>
          <p:nvPr>
            <p:ph type="pic" sz="quarter" idx="27"/>
          </p:nvPr>
        </p:nvSpPr>
        <p:spPr>
          <a:xfrm>
            <a:off x="9273600" y="1509053"/>
            <a:ext cx="2400000" cy="2400000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95998" indent="0" algn="ctr">
              <a:buFontTx/>
              <a:buNone/>
              <a:defRPr sz="1867"/>
            </a:lvl1pPr>
          </a:lstStyle>
          <a:p>
            <a:endParaRPr lang="fr-BE"/>
          </a:p>
        </p:txBody>
      </p:sp>
      <p:sp>
        <p:nvSpPr>
          <p:cNvPr id="19" name="Espace réservé du texte 5"/>
          <p:cNvSpPr>
            <a:spLocks noGrp="1"/>
          </p:cNvSpPr>
          <p:nvPr>
            <p:ph type="body" sz="quarter" idx="28" hasCustomPrompt="1"/>
          </p:nvPr>
        </p:nvSpPr>
        <p:spPr>
          <a:xfrm>
            <a:off x="9273600" y="4209807"/>
            <a:ext cx="2400000" cy="4800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ctr" defTabSz="287993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ClrTx/>
              <a:buSzPct val="100000"/>
              <a:buFontTx/>
              <a:buNone/>
              <a:tabLst/>
              <a:defRPr lang="fr-BE" sz="1600" i="0" kern="1200" cap="all" baseline="0" dirty="0">
                <a:solidFill>
                  <a:srgbClr val="0388C8"/>
                </a:solidFill>
                <a:latin typeface="+mn-lt"/>
                <a:ea typeface="+mn-ea"/>
                <a:cs typeface="+mn-cs"/>
              </a:defRPr>
            </a:lvl1pPr>
            <a:lvl2pPr marL="383990" indent="0">
              <a:buFontTx/>
              <a:buNone/>
              <a:defRPr/>
            </a:lvl2pPr>
            <a:lvl3pPr marL="671983" indent="0">
              <a:buFontTx/>
              <a:buNone/>
              <a:defRPr/>
            </a:lvl3pPr>
            <a:lvl4pPr marL="959976" indent="0">
              <a:buFontTx/>
              <a:buNone/>
              <a:defRPr/>
            </a:lvl4pPr>
            <a:lvl5pPr marL="1247969" indent="0">
              <a:buFontTx/>
              <a:buNone/>
              <a:defRPr/>
            </a:lvl5pPr>
          </a:lstStyle>
          <a:p>
            <a:pPr lvl="0"/>
            <a:r>
              <a:rPr lang="fr-BE" dirty="0"/>
              <a:t>TITLE</a:t>
            </a:r>
          </a:p>
        </p:txBody>
      </p:sp>
      <p:sp>
        <p:nvSpPr>
          <p:cNvPr id="20" name="Espace réservé du texte 10"/>
          <p:cNvSpPr>
            <a:spLocks noGrp="1"/>
          </p:cNvSpPr>
          <p:nvPr>
            <p:ph type="body" sz="quarter" idx="29"/>
          </p:nvPr>
        </p:nvSpPr>
        <p:spPr>
          <a:xfrm>
            <a:off x="9273600" y="4710973"/>
            <a:ext cx="2400000" cy="1162436"/>
          </a:xfrm>
          <a:prstGeom prst="rect">
            <a:avLst/>
          </a:prstGeom>
        </p:spPr>
        <p:txBody>
          <a:bodyPr>
            <a:noAutofit/>
          </a:bodyPr>
          <a:lstStyle>
            <a:lvl1pPr marL="95998" indent="0" algn="ctr">
              <a:buFontTx/>
              <a:buNone/>
              <a:defRPr sz="1600"/>
            </a:lvl1pPr>
            <a:lvl2pPr marL="383990" indent="0" algn="ctr">
              <a:buFontTx/>
              <a:buNone/>
              <a:defRPr sz="1867"/>
            </a:lvl2pPr>
            <a:lvl3pPr marL="671983" indent="0" algn="ctr">
              <a:buFontTx/>
              <a:buNone/>
              <a:defRPr sz="1867"/>
            </a:lvl3pPr>
            <a:lvl4pPr marL="959976" indent="0" algn="ctr">
              <a:buFontTx/>
              <a:buNone/>
              <a:defRPr sz="1867"/>
            </a:lvl4pPr>
            <a:lvl5pPr marL="1247969" indent="0" algn="ctr">
              <a:buFontTx/>
              <a:buNone/>
              <a:defRPr sz="1867"/>
            </a:lvl5pPr>
          </a:lstStyle>
          <a:p>
            <a:pPr lvl="0"/>
            <a:endParaRPr lang="fr-BE" dirty="0"/>
          </a:p>
        </p:txBody>
      </p:sp>
      <p:sp>
        <p:nvSpPr>
          <p:cNvPr id="24" name="Espace réservé du texte 5"/>
          <p:cNvSpPr>
            <a:spLocks noGrp="1"/>
          </p:cNvSpPr>
          <p:nvPr>
            <p:ph type="body" sz="quarter" idx="30" hasCustomPrompt="1"/>
          </p:nvPr>
        </p:nvSpPr>
        <p:spPr>
          <a:xfrm>
            <a:off x="3436800" y="4209807"/>
            <a:ext cx="2400000" cy="4800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ctr" defTabSz="287993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ClrTx/>
              <a:buSzPct val="100000"/>
              <a:buFontTx/>
              <a:buNone/>
              <a:tabLst/>
              <a:defRPr lang="fr-BE" sz="1600" i="0" kern="1200" cap="all" baseline="0" dirty="0">
                <a:solidFill>
                  <a:srgbClr val="0388C8"/>
                </a:solidFill>
                <a:latin typeface="+mn-lt"/>
                <a:ea typeface="+mn-ea"/>
                <a:cs typeface="+mn-cs"/>
              </a:defRPr>
            </a:lvl1pPr>
            <a:lvl2pPr marL="383990" indent="0">
              <a:buFontTx/>
              <a:buNone/>
              <a:defRPr/>
            </a:lvl2pPr>
            <a:lvl3pPr marL="671983" indent="0">
              <a:buFontTx/>
              <a:buNone/>
              <a:defRPr/>
            </a:lvl3pPr>
            <a:lvl4pPr marL="959976" indent="0">
              <a:buFontTx/>
              <a:buNone/>
              <a:defRPr/>
            </a:lvl4pPr>
            <a:lvl5pPr marL="1247969" indent="0">
              <a:buFontTx/>
              <a:buNone/>
              <a:defRPr/>
            </a:lvl5pPr>
          </a:lstStyle>
          <a:p>
            <a:pPr lvl="0"/>
            <a:r>
              <a:rPr lang="fr-BE" dirty="0"/>
              <a:t>TITLE</a:t>
            </a:r>
          </a:p>
        </p:txBody>
      </p:sp>
      <p:sp>
        <p:nvSpPr>
          <p:cNvPr id="25" name="Espace réservé du texte 10"/>
          <p:cNvSpPr>
            <a:spLocks noGrp="1"/>
          </p:cNvSpPr>
          <p:nvPr>
            <p:ph type="body" sz="quarter" idx="31"/>
          </p:nvPr>
        </p:nvSpPr>
        <p:spPr>
          <a:xfrm>
            <a:off x="3436800" y="4710973"/>
            <a:ext cx="2400000" cy="1162436"/>
          </a:xfrm>
          <a:prstGeom prst="rect">
            <a:avLst/>
          </a:prstGeom>
        </p:spPr>
        <p:txBody>
          <a:bodyPr>
            <a:noAutofit/>
          </a:bodyPr>
          <a:lstStyle>
            <a:lvl1pPr marL="95998" indent="0" algn="ctr">
              <a:buFontTx/>
              <a:buNone/>
              <a:defRPr sz="1600"/>
            </a:lvl1pPr>
            <a:lvl2pPr marL="383990" indent="0" algn="ctr">
              <a:buFontTx/>
              <a:buNone/>
              <a:defRPr sz="1867"/>
            </a:lvl2pPr>
            <a:lvl3pPr marL="671983" indent="0" algn="ctr">
              <a:buFontTx/>
              <a:buNone/>
              <a:defRPr sz="1867"/>
            </a:lvl3pPr>
            <a:lvl4pPr marL="959976" indent="0" algn="ctr">
              <a:buFontTx/>
              <a:buNone/>
              <a:defRPr sz="1867"/>
            </a:lvl4pPr>
            <a:lvl5pPr marL="1247969" indent="0" algn="ctr">
              <a:buFontTx/>
              <a:buNone/>
              <a:defRPr sz="1867"/>
            </a:lvl5pPr>
          </a:lstStyle>
          <a:p>
            <a:pPr lvl="0"/>
            <a:endParaRPr lang="fr-BE" dirty="0"/>
          </a:p>
        </p:txBody>
      </p:sp>
      <p:sp>
        <p:nvSpPr>
          <p:cNvPr id="26" name="Espace réservé du texte 5"/>
          <p:cNvSpPr>
            <a:spLocks noGrp="1"/>
          </p:cNvSpPr>
          <p:nvPr>
            <p:ph type="body" sz="quarter" idx="32" hasCustomPrompt="1"/>
          </p:nvPr>
        </p:nvSpPr>
        <p:spPr>
          <a:xfrm>
            <a:off x="6355200" y="4209807"/>
            <a:ext cx="2400000" cy="4800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ctr" defTabSz="287993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ClrTx/>
              <a:buSzPct val="100000"/>
              <a:buFontTx/>
              <a:buNone/>
              <a:tabLst/>
              <a:defRPr lang="fr-BE" sz="1600" i="0" kern="1200" cap="all" baseline="0" dirty="0">
                <a:solidFill>
                  <a:srgbClr val="0388C8"/>
                </a:solidFill>
                <a:latin typeface="+mn-lt"/>
                <a:ea typeface="+mn-ea"/>
                <a:cs typeface="+mn-cs"/>
              </a:defRPr>
            </a:lvl1pPr>
            <a:lvl2pPr marL="383990" indent="0">
              <a:buFontTx/>
              <a:buNone/>
              <a:defRPr/>
            </a:lvl2pPr>
            <a:lvl3pPr marL="671983" indent="0">
              <a:buFontTx/>
              <a:buNone/>
              <a:defRPr/>
            </a:lvl3pPr>
            <a:lvl4pPr marL="959976" indent="0">
              <a:buFontTx/>
              <a:buNone/>
              <a:defRPr/>
            </a:lvl4pPr>
            <a:lvl5pPr marL="1247969" indent="0">
              <a:buFontTx/>
              <a:buNone/>
              <a:defRPr/>
            </a:lvl5pPr>
          </a:lstStyle>
          <a:p>
            <a:pPr lvl="0"/>
            <a:r>
              <a:rPr lang="fr-BE" dirty="0"/>
              <a:t>TITLE</a:t>
            </a:r>
          </a:p>
        </p:txBody>
      </p:sp>
      <p:sp>
        <p:nvSpPr>
          <p:cNvPr id="27" name="Espace réservé du texte 10"/>
          <p:cNvSpPr>
            <a:spLocks noGrp="1"/>
          </p:cNvSpPr>
          <p:nvPr>
            <p:ph type="body" sz="quarter" idx="33"/>
          </p:nvPr>
        </p:nvSpPr>
        <p:spPr>
          <a:xfrm>
            <a:off x="6355200" y="4710973"/>
            <a:ext cx="2400000" cy="1162436"/>
          </a:xfrm>
          <a:prstGeom prst="rect">
            <a:avLst/>
          </a:prstGeom>
        </p:spPr>
        <p:txBody>
          <a:bodyPr>
            <a:noAutofit/>
          </a:bodyPr>
          <a:lstStyle>
            <a:lvl1pPr marL="95998" indent="0" algn="ctr">
              <a:buFontTx/>
              <a:buNone/>
              <a:defRPr sz="1600"/>
            </a:lvl1pPr>
            <a:lvl2pPr marL="383990" indent="0" algn="ctr">
              <a:buFontTx/>
              <a:buNone/>
              <a:defRPr sz="1867"/>
            </a:lvl2pPr>
            <a:lvl3pPr marL="671983" indent="0" algn="ctr">
              <a:buFontTx/>
              <a:buNone/>
              <a:defRPr sz="1867"/>
            </a:lvl3pPr>
            <a:lvl4pPr marL="959976" indent="0" algn="ctr">
              <a:buFontTx/>
              <a:buNone/>
              <a:defRPr sz="1867"/>
            </a:lvl4pPr>
            <a:lvl5pPr marL="1247969" indent="0" algn="ctr">
              <a:buFontTx/>
              <a:buNone/>
              <a:defRPr sz="1867"/>
            </a:lvl5pPr>
          </a:lstStyle>
          <a:p>
            <a:pPr lvl="0"/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10842628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highlighted elem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0441B-9E4E-4F27-878A-F3E4A8E30579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titre 23"/>
          <p:cNvSpPr>
            <a:spLocks noGrp="1"/>
          </p:cNvSpPr>
          <p:nvPr>
            <p:ph type="title"/>
          </p:nvPr>
        </p:nvSpPr>
        <p:spPr>
          <a:xfrm>
            <a:off x="384001" y="274639"/>
            <a:ext cx="11423999" cy="45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lang="fr-FR" sz="2800" b="1" kern="1200" cap="all" baseline="0" dirty="0">
                <a:solidFill>
                  <a:srgbClr val="002F5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Cliquez pour modifier le style du titre</a:t>
            </a:r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84000" y="724639"/>
            <a:ext cx="11424000" cy="483661"/>
          </a:xfrm>
          <a:prstGeom prst="rect">
            <a:avLst/>
          </a:prstGeom>
        </p:spPr>
        <p:txBody>
          <a:bodyPr lIns="216000" tIns="216000" rIns="216000" bIns="216000" anchor="ctr">
            <a:noAutofit/>
          </a:bodyPr>
          <a:lstStyle>
            <a:lvl1pPr marL="0" marR="0" indent="0" algn="ctr" defTabSz="287993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ClrTx/>
              <a:buSzPct val="100000"/>
              <a:buFontTx/>
              <a:buNone/>
              <a:tabLst/>
              <a:defRPr lang="fr-FR" sz="1600" i="0" kern="1200" cap="all" baseline="0" dirty="0">
                <a:solidFill>
                  <a:srgbClr val="0388C8"/>
                </a:solidFill>
                <a:latin typeface="+mn-lt"/>
                <a:ea typeface="+mn-ea"/>
                <a:cs typeface="+mn-cs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subtitle</a:t>
            </a:r>
            <a:endParaRPr lang="fr-FR" dirty="0"/>
          </a:p>
        </p:txBody>
      </p:sp>
      <p:sp>
        <p:nvSpPr>
          <p:cNvPr id="3" name="Espace réservé pour une image  2" title="Click here to add an image"/>
          <p:cNvSpPr>
            <a:spLocks noGrp="1"/>
          </p:cNvSpPr>
          <p:nvPr>
            <p:ph type="pic" sz="quarter" idx="16"/>
          </p:nvPr>
        </p:nvSpPr>
        <p:spPr>
          <a:xfrm>
            <a:off x="432000" y="2277085"/>
            <a:ext cx="1920000" cy="1920000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95998" indent="0" algn="ctr">
              <a:buFontTx/>
              <a:buNone/>
              <a:defRPr sz="1867"/>
            </a:lvl1pPr>
          </a:lstStyle>
          <a:p>
            <a:endParaRPr lang="fr-BE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8" hasCustomPrompt="1"/>
          </p:nvPr>
        </p:nvSpPr>
        <p:spPr>
          <a:xfrm>
            <a:off x="432000" y="4293149"/>
            <a:ext cx="1920000" cy="480000"/>
          </a:xfrm>
          <a:prstGeom prst="rect">
            <a:avLst/>
          </a:prstGeom>
        </p:spPr>
        <p:txBody>
          <a:bodyPr>
            <a:normAutofit/>
          </a:bodyPr>
          <a:lstStyle>
            <a:lvl1pPr marL="95998" indent="0" algn="ctr">
              <a:buFontTx/>
              <a:buNone/>
              <a:defRPr sz="1600">
                <a:solidFill>
                  <a:srgbClr val="0388C8"/>
                </a:solidFill>
              </a:defRPr>
            </a:lvl1pPr>
            <a:lvl2pPr marL="383990" indent="0">
              <a:buFontTx/>
              <a:buNone/>
              <a:defRPr/>
            </a:lvl2pPr>
            <a:lvl3pPr marL="671983" indent="0">
              <a:buFontTx/>
              <a:buNone/>
              <a:defRPr/>
            </a:lvl3pPr>
            <a:lvl4pPr marL="959976" indent="0">
              <a:buFontTx/>
              <a:buNone/>
              <a:defRPr/>
            </a:lvl4pPr>
            <a:lvl5pPr marL="1247969" indent="0">
              <a:buFontTx/>
              <a:buNone/>
              <a:defRPr/>
            </a:lvl5pPr>
          </a:lstStyle>
          <a:p>
            <a:pPr lvl="0"/>
            <a:r>
              <a:rPr lang="fr-BE" dirty="0"/>
              <a:t>TITLE</a:t>
            </a:r>
          </a:p>
        </p:txBody>
      </p:sp>
      <p:sp>
        <p:nvSpPr>
          <p:cNvPr id="13" name="Espace réservé pour une image  2" title="Click here to add an image"/>
          <p:cNvSpPr>
            <a:spLocks noGrp="1"/>
          </p:cNvSpPr>
          <p:nvPr>
            <p:ph type="pic" sz="quarter" idx="21"/>
          </p:nvPr>
        </p:nvSpPr>
        <p:spPr>
          <a:xfrm>
            <a:off x="7488000" y="2277085"/>
            <a:ext cx="1920000" cy="1920000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95998" indent="0" algn="ctr">
              <a:buFontTx/>
              <a:buNone/>
              <a:defRPr sz="1867"/>
            </a:lvl1pPr>
          </a:lstStyle>
          <a:p>
            <a:endParaRPr lang="fr-BE"/>
          </a:p>
        </p:txBody>
      </p:sp>
      <p:sp>
        <p:nvSpPr>
          <p:cNvPr id="14" name="Espace réservé pour une image  2" title="Click here to add an image"/>
          <p:cNvSpPr>
            <a:spLocks noGrp="1"/>
          </p:cNvSpPr>
          <p:nvPr>
            <p:ph type="pic" sz="quarter" idx="22"/>
          </p:nvPr>
        </p:nvSpPr>
        <p:spPr>
          <a:xfrm>
            <a:off x="9840000" y="2277085"/>
            <a:ext cx="1920000" cy="1920000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95998" indent="0" algn="ctr">
              <a:buFontTx/>
              <a:buNone/>
              <a:defRPr sz="1867"/>
            </a:lvl1pPr>
          </a:lstStyle>
          <a:p>
            <a:endParaRPr lang="fr-BE"/>
          </a:p>
        </p:txBody>
      </p:sp>
      <p:sp>
        <p:nvSpPr>
          <p:cNvPr id="16" name="Espace réservé du texte 5"/>
          <p:cNvSpPr>
            <a:spLocks noGrp="1"/>
          </p:cNvSpPr>
          <p:nvPr>
            <p:ph type="body" sz="quarter" idx="23" hasCustomPrompt="1"/>
          </p:nvPr>
        </p:nvSpPr>
        <p:spPr>
          <a:xfrm>
            <a:off x="5136000" y="4293149"/>
            <a:ext cx="1920000" cy="480000"/>
          </a:xfrm>
          <a:prstGeom prst="rect">
            <a:avLst/>
          </a:prstGeom>
        </p:spPr>
        <p:txBody>
          <a:bodyPr>
            <a:normAutofit/>
          </a:bodyPr>
          <a:lstStyle>
            <a:lvl1pPr marL="95998" indent="0" algn="ctr">
              <a:buFontTx/>
              <a:buNone/>
              <a:defRPr lang="fr-BE" sz="1600" kern="1200" baseline="0" dirty="0">
                <a:solidFill>
                  <a:srgbClr val="0388C8"/>
                </a:solidFill>
                <a:latin typeface="+mn-lt"/>
                <a:ea typeface="+mn-ea"/>
                <a:cs typeface="+mn-cs"/>
              </a:defRPr>
            </a:lvl1pPr>
            <a:lvl2pPr marL="383990" indent="0">
              <a:buFontTx/>
              <a:buNone/>
              <a:defRPr/>
            </a:lvl2pPr>
            <a:lvl3pPr marL="671983" indent="0">
              <a:buFontTx/>
              <a:buNone/>
              <a:defRPr/>
            </a:lvl3pPr>
            <a:lvl4pPr marL="959976" indent="0">
              <a:buFontTx/>
              <a:buNone/>
              <a:defRPr/>
            </a:lvl4pPr>
            <a:lvl5pPr marL="1247969" indent="0">
              <a:buFontTx/>
              <a:buNone/>
              <a:defRPr/>
            </a:lvl5pPr>
          </a:lstStyle>
          <a:p>
            <a:pPr lvl="0"/>
            <a:r>
              <a:rPr lang="fr-BE" dirty="0"/>
              <a:t>TITLE</a:t>
            </a:r>
          </a:p>
        </p:txBody>
      </p:sp>
      <p:sp>
        <p:nvSpPr>
          <p:cNvPr id="22" name="Espace réservé du texte 5"/>
          <p:cNvSpPr>
            <a:spLocks noGrp="1"/>
          </p:cNvSpPr>
          <p:nvPr>
            <p:ph type="body" sz="quarter" idx="25" hasCustomPrompt="1"/>
          </p:nvPr>
        </p:nvSpPr>
        <p:spPr>
          <a:xfrm>
            <a:off x="9840000" y="4293149"/>
            <a:ext cx="1920000" cy="480000"/>
          </a:xfrm>
          <a:prstGeom prst="rect">
            <a:avLst/>
          </a:prstGeom>
        </p:spPr>
        <p:txBody>
          <a:bodyPr>
            <a:normAutofit/>
          </a:bodyPr>
          <a:lstStyle>
            <a:lvl1pPr marL="95998" indent="0" algn="ctr">
              <a:buFontTx/>
              <a:buNone/>
              <a:defRPr lang="fr-BE" sz="1600" kern="1200" baseline="0" dirty="0">
                <a:solidFill>
                  <a:srgbClr val="0388C8"/>
                </a:solidFill>
                <a:latin typeface="+mn-lt"/>
                <a:ea typeface="+mn-ea"/>
                <a:cs typeface="+mn-cs"/>
              </a:defRPr>
            </a:lvl1pPr>
            <a:lvl2pPr marL="383990" indent="0">
              <a:buFontTx/>
              <a:buNone/>
              <a:defRPr/>
            </a:lvl2pPr>
            <a:lvl3pPr marL="671983" indent="0">
              <a:buFontTx/>
              <a:buNone/>
              <a:defRPr/>
            </a:lvl3pPr>
            <a:lvl4pPr marL="959976" indent="0">
              <a:buFontTx/>
              <a:buNone/>
              <a:defRPr/>
            </a:lvl4pPr>
            <a:lvl5pPr marL="1247969" indent="0">
              <a:buFontTx/>
              <a:buNone/>
              <a:defRPr/>
            </a:lvl5pPr>
          </a:lstStyle>
          <a:p>
            <a:pPr lvl="0"/>
            <a:r>
              <a:rPr lang="fr-BE" dirty="0"/>
              <a:t>TITLE</a:t>
            </a:r>
          </a:p>
        </p:txBody>
      </p:sp>
      <p:sp>
        <p:nvSpPr>
          <p:cNvPr id="24" name="Espace réservé pour une image  2" title="Click here to add an image"/>
          <p:cNvSpPr>
            <a:spLocks noGrp="1"/>
          </p:cNvSpPr>
          <p:nvPr>
            <p:ph type="pic" sz="quarter" idx="26"/>
          </p:nvPr>
        </p:nvSpPr>
        <p:spPr>
          <a:xfrm>
            <a:off x="2784000" y="2277085"/>
            <a:ext cx="1920000" cy="1920000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95998" indent="0" algn="ctr">
              <a:buFontTx/>
              <a:buNone/>
              <a:defRPr sz="1867"/>
            </a:lvl1pPr>
          </a:lstStyle>
          <a:p>
            <a:endParaRPr lang="fr-BE"/>
          </a:p>
        </p:txBody>
      </p:sp>
      <p:sp>
        <p:nvSpPr>
          <p:cNvPr id="25" name="Espace réservé du texte 5"/>
          <p:cNvSpPr>
            <a:spLocks noGrp="1"/>
          </p:cNvSpPr>
          <p:nvPr>
            <p:ph type="body" sz="quarter" idx="27" hasCustomPrompt="1"/>
          </p:nvPr>
        </p:nvSpPr>
        <p:spPr>
          <a:xfrm>
            <a:off x="2784000" y="4293149"/>
            <a:ext cx="1920000" cy="480000"/>
          </a:xfrm>
          <a:prstGeom prst="rect">
            <a:avLst/>
          </a:prstGeom>
        </p:spPr>
        <p:txBody>
          <a:bodyPr>
            <a:normAutofit/>
          </a:bodyPr>
          <a:lstStyle>
            <a:lvl1pPr marL="95998" indent="0" algn="ctr">
              <a:buFontTx/>
              <a:buNone/>
              <a:defRPr lang="fr-BE" sz="1600" kern="1200" baseline="0" dirty="0">
                <a:solidFill>
                  <a:srgbClr val="0388C8"/>
                </a:solidFill>
                <a:latin typeface="+mn-lt"/>
                <a:ea typeface="+mn-ea"/>
                <a:cs typeface="+mn-cs"/>
              </a:defRPr>
            </a:lvl1pPr>
            <a:lvl2pPr marL="383990" indent="0">
              <a:buFontTx/>
              <a:buNone/>
              <a:defRPr/>
            </a:lvl2pPr>
            <a:lvl3pPr marL="671983" indent="0">
              <a:buFontTx/>
              <a:buNone/>
              <a:defRPr/>
            </a:lvl3pPr>
            <a:lvl4pPr marL="959976" indent="0">
              <a:buFontTx/>
              <a:buNone/>
              <a:defRPr/>
            </a:lvl4pPr>
            <a:lvl5pPr marL="1247969" indent="0">
              <a:buFontTx/>
              <a:buNone/>
              <a:defRPr/>
            </a:lvl5pPr>
          </a:lstStyle>
          <a:p>
            <a:pPr lvl="0"/>
            <a:r>
              <a:rPr lang="fr-BE" dirty="0"/>
              <a:t>TITLE</a:t>
            </a:r>
          </a:p>
        </p:txBody>
      </p:sp>
      <p:sp>
        <p:nvSpPr>
          <p:cNvPr id="26" name="Espace réservé pour une image  2" title="Click here to add an image"/>
          <p:cNvSpPr>
            <a:spLocks noGrp="1"/>
          </p:cNvSpPr>
          <p:nvPr>
            <p:ph type="pic" sz="quarter" idx="28"/>
          </p:nvPr>
        </p:nvSpPr>
        <p:spPr>
          <a:xfrm>
            <a:off x="5136000" y="2277085"/>
            <a:ext cx="1920000" cy="1920000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95998" indent="0" algn="ctr">
              <a:buFontTx/>
              <a:buNone/>
              <a:defRPr sz="1867"/>
            </a:lvl1pPr>
          </a:lstStyle>
          <a:p>
            <a:endParaRPr lang="fr-BE"/>
          </a:p>
        </p:txBody>
      </p:sp>
      <p:sp>
        <p:nvSpPr>
          <p:cNvPr id="28" name="Espace réservé du texte 5"/>
          <p:cNvSpPr>
            <a:spLocks noGrp="1"/>
          </p:cNvSpPr>
          <p:nvPr>
            <p:ph type="body" sz="quarter" idx="30" hasCustomPrompt="1"/>
          </p:nvPr>
        </p:nvSpPr>
        <p:spPr>
          <a:xfrm>
            <a:off x="7488000" y="4293149"/>
            <a:ext cx="1920000" cy="480000"/>
          </a:xfrm>
          <a:prstGeom prst="rect">
            <a:avLst/>
          </a:prstGeom>
        </p:spPr>
        <p:txBody>
          <a:bodyPr>
            <a:normAutofit/>
          </a:bodyPr>
          <a:lstStyle>
            <a:lvl1pPr marL="95998" indent="0" algn="ctr">
              <a:buFontTx/>
              <a:buNone/>
              <a:defRPr lang="fr-BE" sz="1600" kern="1200" baseline="0" dirty="0">
                <a:solidFill>
                  <a:srgbClr val="0388C8"/>
                </a:solidFill>
                <a:latin typeface="+mn-lt"/>
                <a:ea typeface="+mn-ea"/>
                <a:cs typeface="+mn-cs"/>
              </a:defRPr>
            </a:lvl1pPr>
            <a:lvl2pPr marL="383990" indent="0">
              <a:buFontTx/>
              <a:buNone/>
              <a:defRPr/>
            </a:lvl2pPr>
            <a:lvl3pPr marL="671983" indent="0">
              <a:buFontTx/>
              <a:buNone/>
              <a:defRPr/>
            </a:lvl3pPr>
            <a:lvl4pPr marL="959976" indent="0">
              <a:buFontTx/>
              <a:buNone/>
              <a:defRPr/>
            </a:lvl4pPr>
            <a:lvl5pPr marL="1247969" indent="0">
              <a:buFontTx/>
              <a:buNone/>
              <a:defRPr/>
            </a:lvl5pPr>
          </a:lstStyle>
          <a:p>
            <a:pPr lvl="0"/>
            <a:r>
              <a:rPr lang="fr-BE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50775691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highlighted elem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371845" y="6498000"/>
            <a:ext cx="815456" cy="360000"/>
          </a:xfrm>
        </p:spPr>
        <p:txBody>
          <a:bodyPr/>
          <a:lstStyle/>
          <a:p>
            <a:fld id="{8550441B-9E4E-4F27-878A-F3E4A8E30579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titre 23"/>
          <p:cNvSpPr>
            <a:spLocks noGrp="1"/>
          </p:cNvSpPr>
          <p:nvPr>
            <p:ph type="title"/>
          </p:nvPr>
        </p:nvSpPr>
        <p:spPr>
          <a:xfrm>
            <a:off x="384001" y="274639"/>
            <a:ext cx="11423999" cy="45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lang="fr-FR" sz="2800" b="1" kern="1200" cap="all" baseline="0" dirty="0">
                <a:solidFill>
                  <a:srgbClr val="002F5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Cliquez pour modifier le style du titre</a:t>
            </a:r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84000" y="724639"/>
            <a:ext cx="11424000" cy="483661"/>
          </a:xfrm>
          <a:prstGeom prst="rect">
            <a:avLst/>
          </a:prstGeom>
        </p:spPr>
        <p:txBody>
          <a:bodyPr lIns="216000" tIns="216000" rIns="216000" bIns="216000" anchor="ctr">
            <a:noAutofit/>
          </a:bodyPr>
          <a:lstStyle>
            <a:lvl1pPr marL="0" marR="0" indent="0" algn="l" defTabSz="287993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ClrTx/>
              <a:buSzPct val="100000"/>
              <a:buFontTx/>
              <a:buNone/>
              <a:tabLst/>
              <a:defRPr lang="fr-FR" sz="1600" i="0" kern="1200" cap="all" baseline="0" dirty="0">
                <a:solidFill>
                  <a:srgbClr val="0388C8"/>
                </a:solidFill>
                <a:latin typeface="+mn-lt"/>
                <a:ea typeface="+mn-ea"/>
                <a:cs typeface="+mn-cs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subtitle</a:t>
            </a:r>
            <a:endParaRPr lang="fr-FR" dirty="0"/>
          </a:p>
        </p:txBody>
      </p:sp>
      <p:sp>
        <p:nvSpPr>
          <p:cNvPr id="3" name="Espace réservé pour une image  2" title="Click here to add an image"/>
          <p:cNvSpPr>
            <a:spLocks noGrp="1"/>
          </p:cNvSpPr>
          <p:nvPr>
            <p:ph type="pic" sz="quarter" idx="16"/>
          </p:nvPr>
        </p:nvSpPr>
        <p:spPr>
          <a:xfrm>
            <a:off x="1608000" y="1328109"/>
            <a:ext cx="1920000" cy="1920000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95998" indent="0" algn="ctr">
              <a:buFontTx/>
              <a:buNone/>
              <a:defRPr sz="1867"/>
            </a:lvl1pPr>
          </a:lstStyle>
          <a:p>
            <a:endParaRPr lang="fr-BE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8" hasCustomPrompt="1"/>
          </p:nvPr>
        </p:nvSpPr>
        <p:spPr>
          <a:xfrm>
            <a:off x="1125407" y="3440131"/>
            <a:ext cx="2880000" cy="480000"/>
          </a:xfrm>
          <a:prstGeom prst="rect">
            <a:avLst/>
          </a:prstGeom>
        </p:spPr>
        <p:txBody>
          <a:bodyPr>
            <a:normAutofit/>
          </a:bodyPr>
          <a:lstStyle>
            <a:lvl1pPr marL="95998" indent="0" algn="ctr">
              <a:buFontTx/>
              <a:buNone/>
              <a:defRPr lang="fr-BE" sz="1600" kern="1200" baseline="0" dirty="0">
                <a:solidFill>
                  <a:srgbClr val="0388C8"/>
                </a:solidFill>
                <a:latin typeface="+mn-lt"/>
                <a:ea typeface="+mn-ea"/>
                <a:cs typeface="+mn-cs"/>
              </a:defRPr>
            </a:lvl1pPr>
            <a:lvl2pPr marL="383990" indent="0">
              <a:buFontTx/>
              <a:buNone/>
              <a:defRPr/>
            </a:lvl2pPr>
            <a:lvl3pPr marL="671983" indent="0">
              <a:buFontTx/>
              <a:buNone/>
              <a:defRPr/>
            </a:lvl3pPr>
            <a:lvl4pPr marL="959976" indent="0">
              <a:buFontTx/>
              <a:buNone/>
              <a:defRPr/>
            </a:lvl4pPr>
            <a:lvl5pPr marL="1247969" indent="0">
              <a:buFontTx/>
              <a:buNone/>
              <a:defRPr/>
            </a:lvl5pPr>
          </a:lstStyle>
          <a:p>
            <a:pPr lvl="0"/>
            <a:r>
              <a:rPr lang="fr-BE" dirty="0"/>
              <a:t>TITLE</a:t>
            </a:r>
          </a:p>
        </p:txBody>
      </p:sp>
      <p:sp>
        <p:nvSpPr>
          <p:cNvPr id="13" name="Espace réservé pour une image  2" title="Click here to add an image"/>
          <p:cNvSpPr>
            <a:spLocks noGrp="1"/>
          </p:cNvSpPr>
          <p:nvPr>
            <p:ph type="pic" sz="quarter" idx="21"/>
          </p:nvPr>
        </p:nvSpPr>
        <p:spPr>
          <a:xfrm>
            <a:off x="5136000" y="1328109"/>
            <a:ext cx="1920000" cy="1920000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95998" indent="0" algn="ctr">
              <a:buFontTx/>
              <a:buNone/>
              <a:defRPr sz="1867"/>
            </a:lvl1pPr>
          </a:lstStyle>
          <a:p>
            <a:endParaRPr lang="fr-BE"/>
          </a:p>
        </p:txBody>
      </p:sp>
      <p:sp>
        <p:nvSpPr>
          <p:cNvPr id="14" name="Espace réservé pour une image  2" title="Click here to add an image"/>
          <p:cNvSpPr>
            <a:spLocks noGrp="1"/>
          </p:cNvSpPr>
          <p:nvPr>
            <p:ph type="pic" sz="quarter" idx="22"/>
          </p:nvPr>
        </p:nvSpPr>
        <p:spPr>
          <a:xfrm>
            <a:off x="8664000" y="1328109"/>
            <a:ext cx="1920000" cy="1920000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95998" indent="0" algn="ctr">
              <a:buFontTx/>
              <a:buNone/>
              <a:defRPr sz="1867"/>
            </a:lvl1pPr>
          </a:lstStyle>
          <a:p>
            <a:endParaRPr lang="fr-BE"/>
          </a:p>
        </p:txBody>
      </p:sp>
      <p:sp>
        <p:nvSpPr>
          <p:cNvPr id="16" name="Espace réservé du texte 5"/>
          <p:cNvSpPr>
            <a:spLocks noGrp="1"/>
          </p:cNvSpPr>
          <p:nvPr>
            <p:ph type="body" sz="quarter" idx="23" hasCustomPrompt="1"/>
          </p:nvPr>
        </p:nvSpPr>
        <p:spPr>
          <a:xfrm>
            <a:off x="4656000" y="3440131"/>
            <a:ext cx="2880000" cy="480000"/>
          </a:xfrm>
          <a:prstGeom prst="rect">
            <a:avLst/>
          </a:prstGeom>
        </p:spPr>
        <p:txBody>
          <a:bodyPr>
            <a:normAutofit/>
          </a:bodyPr>
          <a:lstStyle>
            <a:lvl1pPr marL="95998" indent="0" algn="ctr">
              <a:buFontTx/>
              <a:buNone/>
              <a:defRPr lang="fr-BE" sz="1600" kern="1200" baseline="0" dirty="0">
                <a:solidFill>
                  <a:srgbClr val="0388C8"/>
                </a:solidFill>
                <a:latin typeface="+mn-lt"/>
                <a:ea typeface="+mn-ea"/>
                <a:cs typeface="+mn-cs"/>
              </a:defRPr>
            </a:lvl1pPr>
            <a:lvl2pPr marL="383990" indent="0">
              <a:buFontTx/>
              <a:buNone/>
              <a:defRPr/>
            </a:lvl2pPr>
            <a:lvl3pPr marL="671983" indent="0">
              <a:buFontTx/>
              <a:buNone/>
              <a:defRPr/>
            </a:lvl3pPr>
            <a:lvl4pPr marL="959976" indent="0">
              <a:buFontTx/>
              <a:buNone/>
              <a:defRPr/>
            </a:lvl4pPr>
            <a:lvl5pPr marL="1247969" indent="0">
              <a:buFontTx/>
              <a:buNone/>
              <a:defRPr/>
            </a:lvl5pPr>
          </a:lstStyle>
          <a:p>
            <a:pPr lvl="0"/>
            <a:r>
              <a:rPr lang="fr-BE" dirty="0"/>
              <a:t>TITLE</a:t>
            </a:r>
          </a:p>
        </p:txBody>
      </p:sp>
      <p:sp>
        <p:nvSpPr>
          <p:cNvPr id="22" name="Espace réservé du texte 5"/>
          <p:cNvSpPr>
            <a:spLocks noGrp="1"/>
          </p:cNvSpPr>
          <p:nvPr>
            <p:ph type="body" sz="quarter" idx="25" hasCustomPrompt="1"/>
          </p:nvPr>
        </p:nvSpPr>
        <p:spPr>
          <a:xfrm>
            <a:off x="8179467" y="3440131"/>
            <a:ext cx="2880000" cy="480000"/>
          </a:xfrm>
          <a:prstGeom prst="rect">
            <a:avLst/>
          </a:prstGeom>
        </p:spPr>
        <p:txBody>
          <a:bodyPr>
            <a:normAutofit/>
          </a:bodyPr>
          <a:lstStyle>
            <a:lvl1pPr marL="95998" indent="0" algn="ctr">
              <a:buFontTx/>
              <a:buNone/>
              <a:defRPr lang="fr-BE" sz="1600" kern="1200" baseline="0" dirty="0">
                <a:solidFill>
                  <a:srgbClr val="0388C8"/>
                </a:solidFill>
                <a:latin typeface="+mn-lt"/>
                <a:ea typeface="+mn-ea"/>
                <a:cs typeface="+mn-cs"/>
              </a:defRPr>
            </a:lvl1pPr>
            <a:lvl2pPr marL="383990" indent="0">
              <a:buFontTx/>
              <a:buNone/>
              <a:defRPr/>
            </a:lvl2pPr>
            <a:lvl3pPr marL="671983" indent="0">
              <a:buFontTx/>
              <a:buNone/>
              <a:defRPr/>
            </a:lvl3pPr>
            <a:lvl4pPr marL="959976" indent="0">
              <a:buFontTx/>
              <a:buNone/>
              <a:defRPr/>
            </a:lvl4pPr>
            <a:lvl5pPr marL="1247969" indent="0">
              <a:buFontTx/>
              <a:buNone/>
              <a:defRPr/>
            </a:lvl5pPr>
          </a:lstStyle>
          <a:p>
            <a:pPr lvl="0"/>
            <a:r>
              <a:rPr lang="fr-BE" dirty="0"/>
              <a:t>TITLE</a:t>
            </a:r>
          </a:p>
        </p:txBody>
      </p:sp>
      <p:sp>
        <p:nvSpPr>
          <p:cNvPr id="24" name="Espace réservé pour une image  2" title="Click here to add an image"/>
          <p:cNvSpPr>
            <a:spLocks noGrp="1"/>
          </p:cNvSpPr>
          <p:nvPr>
            <p:ph type="pic" sz="quarter" idx="26"/>
          </p:nvPr>
        </p:nvSpPr>
        <p:spPr>
          <a:xfrm>
            <a:off x="1608000" y="3983275"/>
            <a:ext cx="1920000" cy="1920000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95998" indent="0" algn="ctr">
              <a:buFontTx/>
              <a:buNone/>
              <a:defRPr sz="1867"/>
            </a:lvl1pPr>
          </a:lstStyle>
          <a:p>
            <a:endParaRPr lang="fr-BE"/>
          </a:p>
        </p:txBody>
      </p:sp>
      <p:sp>
        <p:nvSpPr>
          <p:cNvPr id="25" name="Espace réservé du texte 5"/>
          <p:cNvSpPr>
            <a:spLocks noGrp="1"/>
          </p:cNvSpPr>
          <p:nvPr>
            <p:ph type="body" sz="quarter" idx="27" hasCustomPrompt="1"/>
          </p:nvPr>
        </p:nvSpPr>
        <p:spPr>
          <a:xfrm>
            <a:off x="1125407" y="6095296"/>
            <a:ext cx="2880000" cy="480000"/>
          </a:xfrm>
          <a:prstGeom prst="rect">
            <a:avLst/>
          </a:prstGeom>
        </p:spPr>
        <p:txBody>
          <a:bodyPr>
            <a:normAutofit/>
          </a:bodyPr>
          <a:lstStyle>
            <a:lvl1pPr marL="95998" indent="0" algn="ctr">
              <a:buFontTx/>
              <a:buNone/>
              <a:defRPr lang="fr-BE" sz="1600" kern="1200" baseline="0" dirty="0">
                <a:solidFill>
                  <a:srgbClr val="0388C8"/>
                </a:solidFill>
                <a:latin typeface="+mn-lt"/>
                <a:ea typeface="+mn-ea"/>
                <a:cs typeface="+mn-cs"/>
              </a:defRPr>
            </a:lvl1pPr>
            <a:lvl2pPr marL="383990" indent="0">
              <a:buFontTx/>
              <a:buNone/>
              <a:defRPr/>
            </a:lvl2pPr>
            <a:lvl3pPr marL="671983" indent="0">
              <a:buFontTx/>
              <a:buNone/>
              <a:defRPr/>
            </a:lvl3pPr>
            <a:lvl4pPr marL="959976" indent="0">
              <a:buFontTx/>
              <a:buNone/>
              <a:defRPr/>
            </a:lvl4pPr>
            <a:lvl5pPr marL="1247969" indent="0">
              <a:buFontTx/>
              <a:buNone/>
              <a:defRPr/>
            </a:lvl5pPr>
          </a:lstStyle>
          <a:p>
            <a:pPr lvl="0"/>
            <a:r>
              <a:rPr lang="fr-BE" dirty="0"/>
              <a:t>TITLE</a:t>
            </a:r>
          </a:p>
        </p:txBody>
      </p:sp>
      <p:sp>
        <p:nvSpPr>
          <p:cNvPr id="26" name="Espace réservé pour une image  2" title="Click here to add an image"/>
          <p:cNvSpPr>
            <a:spLocks noGrp="1"/>
          </p:cNvSpPr>
          <p:nvPr>
            <p:ph type="pic" sz="quarter" idx="28"/>
          </p:nvPr>
        </p:nvSpPr>
        <p:spPr>
          <a:xfrm>
            <a:off x="5136000" y="3983275"/>
            <a:ext cx="1920000" cy="1920000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95998" indent="0" algn="ctr">
              <a:buFontTx/>
              <a:buNone/>
              <a:defRPr sz="1867"/>
            </a:lvl1pPr>
          </a:lstStyle>
          <a:p>
            <a:endParaRPr lang="fr-BE"/>
          </a:p>
        </p:txBody>
      </p:sp>
      <p:sp>
        <p:nvSpPr>
          <p:cNvPr id="27" name="Espace réservé pour une image  2" title="Click here to add an image"/>
          <p:cNvSpPr>
            <a:spLocks noGrp="1"/>
          </p:cNvSpPr>
          <p:nvPr>
            <p:ph type="pic" sz="quarter" idx="29"/>
          </p:nvPr>
        </p:nvSpPr>
        <p:spPr>
          <a:xfrm>
            <a:off x="8664000" y="3983275"/>
            <a:ext cx="1920000" cy="1920000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95998" indent="0" algn="ctr">
              <a:buFontTx/>
              <a:buNone/>
              <a:defRPr sz="1867"/>
            </a:lvl1pPr>
          </a:lstStyle>
          <a:p>
            <a:endParaRPr lang="fr-BE"/>
          </a:p>
        </p:txBody>
      </p:sp>
      <p:sp>
        <p:nvSpPr>
          <p:cNvPr id="28" name="Espace réservé du texte 5"/>
          <p:cNvSpPr>
            <a:spLocks noGrp="1"/>
          </p:cNvSpPr>
          <p:nvPr>
            <p:ph type="body" sz="quarter" idx="30" hasCustomPrompt="1"/>
          </p:nvPr>
        </p:nvSpPr>
        <p:spPr>
          <a:xfrm>
            <a:off x="4656000" y="6095296"/>
            <a:ext cx="2880000" cy="480000"/>
          </a:xfrm>
          <a:prstGeom prst="rect">
            <a:avLst/>
          </a:prstGeom>
        </p:spPr>
        <p:txBody>
          <a:bodyPr>
            <a:normAutofit/>
          </a:bodyPr>
          <a:lstStyle>
            <a:lvl1pPr marL="95998" indent="0" algn="ctr">
              <a:buFontTx/>
              <a:buNone/>
              <a:defRPr lang="fr-BE" sz="1600" kern="1200" baseline="0" dirty="0">
                <a:solidFill>
                  <a:srgbClr val="0388C8"/>
                </a:solidFill>
                <a:latin typeface="+mn-lt"/>
                <a:ea typeface="+mn-ea"/>
                <a:cs typeface="+mn-cs"/>
              </a:defRPr>
            </a:lvl1pPr>
            <a:lvl2pPr marL="383990" indent="0">
              <a:buFontTx/>
              <a:buNone/>
              <a:defRPr/>
            </a:lvl2pPr>
            <a:lvl3pPr marL="671983" indent="0">
              <a:buFontTx/>
              <a:buNone/>
              <a:defRPr/>
            </a:lvl3pPr>
            <a:lvl4pPr marL="959976" indent="0">
              <a:buFontTx/>
              <a:buNone/>
              <a:defRPr/>
            </a:lvl4pPr>
            <a:lvl5pPr marL="1247969" indent="0">
              <a:buFontTx/>
              <a:buNone/>
              <a:defRPr/>
            </a:lvl5pPr>
          </a:lstStyle>
          <a:p>
            <a:pPr lvl="0"/>
            <a:r>
              <a:rPr lang="fr-BE" dirty="0"/>
              <a:t>TITLE</a:t>
            </a:r>
          </a:p>
        </p:txBody>
      </p:sp>
      <p:sp>
        <p:nvSpPr>
          <p:cNvPr id="29" name="Espace réservé du texte 5"/>
          <p:cNvSpPr>
            <a:spLocks noGrp="1"/>
          </p:cNvSpPr>
          <p:nvPr>
            <p:ph type="body" sz="quarter" idx="31" hasCustomPrompt="1"/>
          </p:nvPr>
        </p:nvSpPr>
        <p:spPr>
          <a:xfrm>
            <a:off x="8179467" y="6095296"/>
            <a:ext cx="2880000" cy="480000"/>
          </a:xfrm>
          <a:prstGeom prst="rect">
            <a:avLst/>
          </a:prstGeom>
        </p:spPr>
        <p:txBody>
          <a:bodyPr>
            <a:normAutofit/>
          </a:bodyPr>
          <a:lstStyle>
            <a:lvl1pPr marL="95998" indent="0" algn="ctr">
              <a:buFontTx/>
              <a:buNone/>
              <a:defRPr lang="fr-BE" sz="1600" kern="1200" baseline="0" dirty="0">
                <a:solidFill>
                  <a:srgbClr val="0388C8"/>
                </a:solidFill>
                <a:latin typeface="+mn-lt"/>
                <a:ea typeface="+mn-ea"/>
                <a:cs typeface="+mn-cs"/>
              </a:defRPr>
            </a:lvl1pPr>
            <a:lvl2pPr marL="383990" indent="0">
              <a:buFontTx/>
              <a:buNone/>
              <a:defRPr/>
            </a:lvl2pPr>
            <a:lvl3pPr marL="671983" indent="0">
              <a:buFontTx/>
              <a:buNone/>
              <a:defRPr/>
            </a:lvl3pPr>
            <a:lvl4pPr marL="959976" indent="0">
              <a:buFontTx/>
              <a:buNone/>
              <a:defRPr/>
            </a:lvl4pPr>
            <a:lvl5pPr marL="1247969" indent="0">
              <a:buFontTx/>
              <a:buNone/>
              <a:defRPr/>
            </a:lvl5pPr>
          </a:lstStyle>
          <a:p>
            <a:pPr lvl="0"/>
            <a:r>
              <a:rPr lang="fr-BE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33611431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Espace réservé du contenu 4">
            <a:extLst>
              <a:ext uri="{FF2B5EF4-FFF2-40B4-BE49-F238E27FC236}">
                <a16:creationId xmlns:a16="http://schemas.microsoft.com/office/drawing/2014/main" id="{E3E31B0C-AFA5-9B84-0DDA-344C2E9FE3B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6635" y="1753"/>
            <a:ext cx="12198635" cy="6863920"/>
          </a:xfrm>
          <a:prstGeom prst="rect">
            <a:avLst/>
          </a:prstGeom>
        </p:spPr>
      </p:pic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6A07DEBD-8210-88CD-A0F1-F7E90DD71126}"/>
              </a:ext>
            </a:extLst>
          </p:cNvPr>
          <p:cNvCxnSpPr/>
          <p:nvPr userDrawn="1"/>
        </p:nvCxnSpPr>
        <p:spPr>
          <a:xfrm>
            <a:off x="544587" y="1"/>
            <a:ext cx="0" cy="1279935"/>
          </a:xfrm>
          <a:prstGeom prst="line">
            <a:avLst/>
          </a:prstGeom>
          <a:ln w="25400">
            <a:solidFill>
              <a:srgbClr val="5B60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Slide Number Placeholder 2">
            <a:extLst>
              <a:ext uri="{FF2B5EF4-FFF2-40B4-BE49-F238E27FC236}">
                <a16:creationId xmlns:a16="http://schemas.microsoft.com/office/drawing/2014/main" id="{691D1D44-E096-97A3-3AC8-AEF379D1DB5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329847" y="6398483"/>
            <a:ext cx="815456" cy="360000"/>
          </a:xfrm>
        </p:spPr>
        <p:txBody>
          <a:bodyPr/>
          <a:lstStyle>
            <a:lvl1pPr>
              <a:defRPr sz="1200"/>
            </a:lvl1pPr>
          </a:lstStyle>
          <a:p>
            <a:fld id="{8550441B-9E4E-4F27-878A-F3E4A8E30579}" type="slidenum">
              <a:rPr lang="fr-FR" smtClean="0"/>
              <a:pPr/>
              <a:t>‹N°›</a:t>
            </a:fld>
            <a:endParaRPr lang="fr-FR" dirty="0"/>
          </a:p>
        </p:txBody>
      </p:sp>
      <p:grpSp>
        <p:nvGrpSpPr>
          <p:cNvPr id="31" name="Groupe 30">
            <a:extLst>
              <a:ext uri="{FF2B5EF4-FFF2-40B4-BE49-F238E27FC236}">
                <a16:creationId xmlns:a16="http://schemas.microsoft.com/office/drawing/2014/main" id="{6C9E141D-174A-3BBA-B567-6570B3C4E613}"/>
              </a:ext>
            </a:extLst>
          </p:cNvPr>
          <p:cNvGrpSpPr/>
          <p:nvPr userDrawn="1"/>
        </p:nvGrpSpPr>
        <p:grpSpPr>
          <a:xfrm>
            <a:off x="1177687" y="6344790"/>
            <a:ext cx="10662200" cy="307777"/>
            <a:chOff x="199271" y="6354045"/>
            <a:chExt cx="12081325" cy="559643"/>
          </a:xfrm>
        </p:grpSpPr>
        <p:grpSp>
          <p:nvGrpSpPr>
            <p:cNvPr id="32" name="Groupe 31">
              <a:extLst>
                <a:ext uri="{FF2B5EF4-FFF2-40B4-BE49-F238E27FC236}">
                  <a16:creationId xmlns:a16="http://schemas.microsoft.com/office/drawing/2014/main" id="{E65379EE-167D-5AD0-FE36-824BCD7AFDBA}"/>
                </a:ext>
              </a:extLst>
            </p:cNvPr>
            <p:cNvGrpSpPr/>
            <p:nvPr/>
          </p:nvGrpSpPr>
          <p:grpSpPr>
            <a:xfrm>
              <a:off x="199271" y="6536986"/>
              <a:ext cx="9282545" cy="193964"/>
              <a:chOff x="277091" y="6400800"/>
              <a:chExt cx="9282545" cy="193964"/>
            </a:xfrm>
          </p:grpSpPr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0FCE4B4B-04FD-38A4-CF0B-9A593C31EAA6}"/>
                  </a:ext>
                </a:extLst>
              </p:cNvPr>
              <p:cNvSpPr/>
              <p:nvPr/>
            </p:nvSpPr>
            <p:spPr>
              <a:xfrm>
                <a:off x="277091" y="6400800"/>
                <a:ext cx="1856509" cy="193964"/>
              </a:xfrm>
              <a:prstGeom prst="rect">
                <a:avLst/>
              </a:prstGeom>
              <a:solidFill>
                <a:srgbClr val="214F6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800"/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D2ED4379-0BC0-D7CD-498E-B4403CBF7A87}"/>
                  </a:ext>
                </a:extLst>
              </p:cNvPr>
              <p:cNvSpPr/>
              <p:nvPr/>
            </p:nvSpPr>
            <p:spPr>
              <a:xfrm>
                <a:off x="2133600" y="6400800"/>
                <a:ext cx="1856509" cy="193964"/>
              </a:xfrm>
              <a:prstGeom prst="rect">
                <a:avLst/>
              </a:prstGeom>
              <a:solidFill>
                <a:srgbClr val="0388C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800"/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0FEE878A-0879-CFC7-9115-1A081D13CD95}"/>
                  </a:ext>
                </a:extLst>
              </p:cNvPr>
              <p:cNvSpPr/>
              <p:nvPr/>
            </p:nvSpPr>
            <p:spPr>
              <a:xfrm>
                <a:off x="3990109" y="6400800"/>
                <a:ext cx="1856509" cy="193964"/>
              </a:xfrm>
              <a:prstGeom prst="rect">
                <a:avLst/>
              </a:prstGeom>
              <a:solidFill>
                <a:srgbClr val="12AAD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800"/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48E1070C-F637-81BC-D1A9-8013C84B9FBD}"/>
                  </a:ext>
                </a:extLst>
              </p:cNvPr>
              <p:cNvSpPr/>
              <p:nvPr/>
            </p:nvSpPr>
            <p:spPr>
              <a:xfrm>
                <a:off x="7703127" y="6400800"/>
                <a:ext cx="1856509" cy="193964"/>
              </a:xfrm>
              <a:prstGeom prst="rect">
                <a:avLst/>
              </a:prstGeom>
              <a:solidFill>
                <a:srgbClr val="767E8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800"/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9F628FBE-FA8B-8AF2-0AF8-2191D6A84FC4}"/>
                  </a:ext>
                </a:extLst>
              </p:cNvPr>
              <p:cNvSpPr/>
              <p:nvPr/>
            </p:nvSpPr>
            <p:spPr>
              <a:xfrm>
                <a:off x="5846618" y="6400800"/>
                <a:ext cx="1856509" cy="193964"/>
              </a:xfrm>
              <a:prstGeom prst="rect">
                <a:avLst/>
              </a:prstGeom>
              <a:solidFill>
                <a:srgbClr val="CD3B2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800"/>
              </a:p>
            </p:txBody>
          </p:sp>
        </p:grpSp>
        <p:sp>
          <p:nvSpPr>
            <p:cNvPr id="33" name="ZoneTexte 32">
              <a:extLst>
                <a:ext uri="{FF2B5EF4-FFF2-40B4-BE49-F238E27FC236}">
                  <a16:creationId xmlns:a16="http://schemas.microsoft.com/office/drawing/2014/main" id="{3C5EAA41-1421-69D1-8113-EDFF27C0ACDE}"/>
                </a:ext>
              </a:extLst>
            </p:cNvPr>
            <p:cNvSpPr txBox="1"/>
            <p:nvPr/>
          </p:nvSpPr>
          <p:spPr>
            <a:xfrm>
              <a:off x="9687341" y="6354045"/>
              <a:ext cx="2593255" cy="5596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b="1" spc="300" dirty="0">
                  <a:solidFill>
                    <a:srgbClr val="002F51"/>
                  </a:solidFill>
                </a:rPr>
                <a:t>WWW.CIVADIS.BE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889B4314-EC1B-49FC-FA3D-314ABFA1DAB6}"/>
                </a:ext>
              </a:extLst>
            </p:cNvPr>
            <p:cNvSpPr/>
            <p:nvPr/>
          </p:nvSpPr>
          <p:spPr>
            <a:xfrm>
              <a:off x="200620" y="6541501"/>
              <a:ext cx="9281196" cy="18493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800" dirty="0"/>
                <a:t>  </a:t>
              </a:r>
            </a:p>
          </p:txBody>
        </p:sp>
      </p:grpSp>
      <p:sp>
        <p:nvSpPr>
          <p:cNvPr id="41" name="Espace réservé du contenu 40">
            <a:extLst>
              <a:ext uri="{FF2B5EF4-FFF2-40B4-BE49-F238E27FC236}">
                <a16:creationId xmlns:a16="http://schemas.microsoft.com/office/drawing/2014/main" id="{3A6D0BD1-A89A-D712-F8F1-E3BDD881AB84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351584" y="1612023"/>
            <a:ext cx="4609339" cy="1519767"/>
          </a:xfrm>
          <a:prstGeom prst="rect">
            <a:avLst/>
          </a:prstGeom>
        </p:spPr>
        <p:txBody>
          <a:bodyPr/>
          <a:lstStyle>
            <a:lvl1pPr marL="95998" indent="0" algn="r">
              <a:lnSpc>
                <a:spcPct val="80000"/>
              </a:lnSpc>
              <a:spcAft>
                <a:spcPts val="0"/>
              </a:spcAft>
              <a:buFontTx/>
              <a:buNone/>
              <a:defRPr lang="fr-FR" sz="3467" kern="1200" dirty="0" smtClean="0">
                <a:solidFill>
                  <a:srgbClr val="002F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383990" indent="0" algn="l">
              <a:buNone/>
              <a:defRPr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endParaRPr lang="fr-FR" dirty="0"/>
          </a:p>
        </p:txBody>
      </p:sp>
      <p:sp>
        <p:nvSpPr>
          <p:cNvPr id="43" name="Espace réservé du contenu 40">
            <a:extLst>
              <a:ext uri="{FF2B5EF4-FFF2-40B4-BE49-F238E27FC236}">
                <a16:creationId xmlns:a16="http://schemas.microsoft.com/office/drawing/2014/main" id="{4509973F-F841-8023-7267-4BDE2DD48D1C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912211" y="3563421"/>
            <a:ext cx="4944429" cy="1519767"/>
          </a:xfrm>
          <a:prstGeom prst="rect">
            <a:avLst/>
          </a:prstGeom>
        </p:spPr>
        <p:txBody>
          <a:bodyPr/>
          <a:lstStyle>
            <a:lvl1pPr marL="95998" indent="0" algn="l">
              <a:lnSpc>
                <a:spcPct val="90000"/>
              </a:lnSpc>
              <a:spcAft>
                <a:spcPts val="0"/>
              </a:spcAft>
              <a:buFontTx/>
              <a:buNone/>
              <a:defRPr lang="fr-FR" sz="4267" b="1" kern="12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383990" indent="0" algn="l">
              <a:buNone/>
              <a:defRPr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endParaRPr lang="fr-FR" dirty="0"/>
          </a:p>
        </p:txBody>
      </p:sp>
      <p:pic>
        <p:nvPicPr>
          <p:cNvPr id="2" name="Image 1" descr="Une image contenant texte, Police, Graphique, logo&#10;&#10;Description générée automatiquement">
            <a:extLst>
              <a:ext uri="{FF2B5EF4-FFF2-40B4-BE49-F238E27FC236}">
                <a16:creationId xmlns:a16="http://schemas.microsoft.com/office/drawing/2014/main" id="{CA548BC9-5CAC-5C4E-F8AA-2DD8EF06D21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6007" y="260648"/>
            <a:ext cx="2915724" cy="67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025847"/>
      </p:ext>
    </p:extLst>
  </p:cSld>
  <p:clrMapOvr>
    <a:masterClrMapping/>
  </p:clrMapOvr>
  <p:transition spd="med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1374680" y="6498000"/>
            <a:ext cx="815456" cy="360000"/>
          </a:xfrm>
        </p:spPr>
        <p:txBody>
          <a:bodyPr/>
          <a:lstStyle/>
          <a:p>
            <a:fld id="{8550441B-9E4E-4F27-878A-F3E4A8E30579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4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384000" y="1260000"/>
            <a:ext cx="5520000" cy="5040000"/>
          </a:xfrm>
          <a:prstGeom prst="rect">
            <a:avLst/>
          </a:prstGeom>
        </p:spPr>
        <p:txBody>
          <a:bodyPr/>
          <a:lstStyle>
            <a:lvl1pPr>
              <a:defRPr sz="2133">
                <a:solidFill>
                  <a:srgbClr val="002F5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67">
                <a:solidFill>
                  <a:srgbClr val="002F5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002F5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67">
                <a:solidFill>
                  <a:srgbClr val="002F5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dirty="0"/>
              <a:t>Click to </a:t>
            </a:r>
            <a:r>
              <a:rPr lang="fr-FR" noProof="0" dirty="0" err="1"/>
              <a:t>edit</a:t>
            </a:r>
            <a:r>
              <a:rPr lang="fr-FR" noProof="0" dirty="0"/>
              <a:t> </a:t>
            </a:r>
            <a:r>
              <a:rPr lang="fr-FR" noProof="0" dirty="0" err="1"/>
              <a:t>text</a:t>
            </a:r>
            <a:endParaRPr lang="fr-FR" noProof="0" dirty="0"/>
          </a:p>
          <a:p>
            <a:pPr lvl="1"/>
            <a:r>
              <a:rPr lang="fr-FR" noProof="0" dirty="0"/>
              <a:t>Second </a:t>
            </a:r>
            <a:r>
              <a:rPr lang="fr-FR" noProof="0" dirty="0" err="1"/>
              <a:t>level</a:t>
            </a:r>
            <a:endParaRPr lang="fr-FR" noProof="0" dirty="0"/>
          </a:p>
          <a:p>
            <a:pPr lvl="2"/>
            <a:r>
              <a:rPr lang="fr-FR" noProof="0" dirty="0" err="1"/>
              <a:t>Third</a:t>
            </a:r>
            <a:r>
              <a:rPr lang="fr-FR" noProof="0" dirty="0"/>
              <a:t> </a:t>
            </a:r>
            <a:r>
              <a:rPr lang="fr-FR" noProof="0" dirty="0" err="1"/>
              <a:t>level</a:t>
            </a:r>
            <a:endParaRPr lang="fr-FR" noProof="0" dirty="0"/>
          </a:p>
          <a:p>
            <a:pPr lvl="3"/>
            <a:r>
              <a:rPr lang="fr-FR" noProof="0" dirty="0" err="1"/>
              <a:t>Fourth</a:t>
            </a:r>
            <a:r>
              <a:rPr lang="fr-FR" noProof="0" dirty="0"/>
              <a:t> </a:t>
            </a:r>
            <a:r>
              <a:rPr lang="fr-FR" noProof="0" dirty="0" err="1"/>
              <a:t>level</a:t>
            </a:r>
            <a:endParaRPr lang="fr-FR" noProof="0" dirty="0"/>
          </a:p>
          <a:p>
            <a:pPr lvl="4"/>
            <a:r>
              <a:rPr lang="fr-FR" noProof="0" dirty="0" err="1"/>
              <a:t>Fifth</a:t>
            </a:r>
            <a:r>
              <a:rPr lang="fr-FR" noProof="0" dirty="0"/>
              <a:t> </a:t>
            </a:r>
            <a:r>
              <a:rPr lang="fr-FR" noProof="0" dirty="0" err="1"/>
              <a:t>level</a:t>
            </a:r>
            <a:endParaRPr lang="fr-FR" noProof="0" dirty="0"/>
          </a:p>
        </p:txBody>
      </p:sp>
      <p:sp>
        <p:nvSpPr>
          <p:cNvPr id="5" name="Content Placeholder 10"/>
          <p:cNvSpPr>
            <a:spLocks noGrp="1"/>
          </p:cNvSpPr>
          <p:nvPr>
            <p:ph sz="quarter" idx="14" hasCustomPrompt="1"/>
          </p:nvPr>
        </p:nvSpPr>
        <p:spPr>
          <a:xfrm>
            <a:off x="6288000" y="1260000"/>
            <a:ext cx="5520000" cy="5040000"/>
          </a:xfrm>
          <a:prstGeom prst="rect">
            <a:avLst/>
          </a:prstGeom>
        </p:spPr>
        <p:txBody>
          <a:bodyPr/>
          <a:lstStyle>
            <a:lvl1pPr>
              <a:defRPr sz="2133">
                <a:solidFill>
                  <a:srgbClr val="002F5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67">
                <a:solidFill>
                  <a:srgbClr val="002F5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002F5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67">
                <a:solidFill>
                  <a:srgbClr val="002F5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rgbClr val="002F5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dirty="0"/>
              <a:t>Click to </a:t>
            </a:r>
            <a:r>
              <a:rPr lang="fr-FR" noProof="0" dirty="0" err="1"/>
              <a:t>edit</a:t>
            </a:r>
            <a:r>
              <a:rPr lang="fr-FR" noProof="0" dirty="0"/>
              <a:t> </a:t>
            </a:r>
            <a:r>
              <a:rPr lang="fr-FR" noProof="0" dirty="0" err="1"/>
              <a:t>text</a:t>
            </a:r>
            <a:endParaRPr lang="fr-FR" noProof="0" dirty="0"/>
          </a:p>
          <a:p>
            <a:pPr lvl="1"/>
            <a:r>
              <a:rPr lang="fr-FR" noProof="0" dirty="0"/>
              <a:t>Second </a:t>
            </a:r>
            <a:r>
              <a:rPr lang="fr-FR" noProof="0" dirty="0" err="1"/>
              <a:t>level</a:t>
            </a:r>
            <a:endParaRPr lang="fr-FR" noProof="0" dirty="0"/>
          </a:p>
          <a:p>
            <a:pPr lvl="2"/>
            <a:r>
              <a:rPr lang="fr-FR" noProof="0" dirty="0" err="1"/>
              <a:t>Third</a:t>
            </a:r>
            <a:r>
              <a:rPr lang="fr-FR" noProof="0" dirty="0"/>
              <a:t> </a:t>
            </a:r>
            <a:r>
              <a:rPr lang="fr-FR" noProof="0" dirty="0" err="1"/>
              <a:t>level</a:t>
            </a:r>
            <a:endParaRPr lang="fr-FR" noProof="0" dirty="0"/>
          </a:p>
          <a:p>
            <a:pPr lvl="3"/>
            <a:r>
              <a:rPr lang="fr-FR" noProof="0" dirty="0" err="1"/>
              <a:t>Fourth</a:t>
            </a:r>
            <a:r>
              <a:rPr lang="fr-FR" noProof="0" dirty="0"/>
              <a:t> </a:t>
            </a:r>
            <a:r>
              <a:rPr lang="fr-FR" noProof="0" dirty="0" err="1"/>
              <a:t>level</a:t>
            </a:r>
            <a:endParaRPr lang="fr-FR" noProof="0" dirty="0"/>
          </a:p>
          <a:p>
            <a:pPr lvl="4"/>
            <a:r>
              <a:rPr lang="fr-FR" noProof="0" dirty="0" err="1"/>
              <a:t>Fifth</a:t>
            </a:r>
            <a:r>
              <a:rPr lang="fr-FR" noProof="0" dirty="0"/>
              <a:t> </a:t>
            </a:r>
            <a:r>
              <a:rPr lang="fr-FR" noProof="0" dirty="0" err="1"/>
              <a:t>level</a:t>
            </a:r>
            <a:endParaRPr lang="fr-FR" noProof="0" dirty="0"/>
          </a:p>
        </p:txBody>
      </p:sp>
      <p:sp>
        <p:nvSpPr>
          <p:cNvPr id="12" name="Espace réservé du titre 23"/>
          <p:cNvSpPr>
            <a:spLocks noGrp="1"/>
          </p:cNvSpPr>
          <p:nvPr>
            <p:ph type="title"/>
          </p:nvPr>
        </p:nvSpPr>
        <p:spPr>
          <a:xfrm>
            <a:off x="384001" y="274639"/>
            <a:ext cx="11423999" cy="45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lang="fr-FR" sz="2800" b="1" kern="1200" cap="all" baseline="0" dirty="0">
                <a:solidFill>
                  <a:srgbClr val="002F5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Cliquez pour modifier le style du titre</a:t>
            </a:r>
          </a:p>
        </p:txBody>
      </p:sp>
      <p:sp>
        <p:nvSpPr>
          <p:cNvPr id="1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84000" y="724639"/>
            <a:ext cx="11424000" cy="483661"/>
          </a:xfrm>
          <a:prstGeom prst="rect">
            <a:avLst/>
          </a:prstGeom>
        </p:spPr>
        <p:txBody>
          <a:bodyPr lIns="216000" tIns="216000" rIns="216000" bIns="216000" anchor="ctr">
            <a:noAutofit/>
          </a:bodyPr>
          <a:lstStyle>
            <a:lvl1pPr marL="0" marR="0" indent="0" algn="l" defTabSz="287993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ClrTx/>
              <a:buSzPct val="100000"/>
              <a:buFontTx/>
              <a:buNone/>
              <a:tabLst/>
              <a:defRPr lang="fr-FR" sz="1600" i="0" kern="1200" cap="all" baseline="0" dirty="0">
                <a:solidFill>
                  <a:srgbClr val="0388C8"/>
                </a:solidFill>
                <a:latin typeface="+mn-lt"/>
                <a:ea typeface="+mn-ea"/>
                <a:cs typeface="+mn-cs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subtitle</a:t>
            </a:r>
            <a:endParaRPr lang="fr-FR" dirty="0"/>
          </a:p>
        </p:txBody>
      </p:sp>
      <p:grpSp>
        <p:nvGrpSpPr>
          <p:cNvPr id="16" name="Groupe 15">
            <a:extLst>
              <a:ext uri="{FF2B5EF4-FFF2-40B4-BE49-F238E27FC236}">
                <a16:creationId xmlns:a16="http://schemas.microsoft.com/office/drawing/2014/main" id="{21EF3F80-74EA-BF52-C041-774B6E350252}"/>
              </a:ext>
            </a:extLst>
          </p:cNvPr>
          <p:cNvGrpSpPr/>
          <p:nvPr userDrawn="1"/>
        </p:nvGrpSpPr>
        <p:grpSpPr>
          <a:xfrm>
            <a:off x="3576779" y="6358144"/>
            <a:ext cx="8056619" cy="254044"/>
            <a:chOff x="199271" y="6354045"/>
            <a:chExt cx="12171924" cy="615917"/>
          </a:xfrm>
        </p:grpSpPr>
        <p:grpSp>
          <p:nvGrpSpPr>
            <p:cNvPr id="17" name="Groupe 16">
              <a:extLst>
                <a:ext uri="{FF2B5EF4-FFF2-40B4-BE49-F238E27FC236}">
                  <a16:creationId xmlns:a16="http://schemas.microsoft.com/office/drawing/2014/main" id="{A1AC97D4-B5C4-089D-2FB5-725674CDF2B7}"/>
                </a:ext>
              </a:extLst>
            </p:cNvPr>
            <p:cNvGrpSpPr/>
            <p:nvPr/>
          </p:nvGrpSpPr>
          <p:grpSpPr>
            <a:xfrm>
              <a:off x="199271" y="6536986"/>
              <a:ext cx="9282545" cy="193964"/>
              <a:chOff x="277091" y="6400800"/>
              <a:chExt cx="9282545" cy="193964"/>
            </a:xfrm>
          </p:grpSpPr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AD1AD63C-F35B-2E66-33F5-B3855D88F65F}"/>
                  </a:ext>
                </a:extLst>
              </p:cNvPr>
              <p:cNvSpPr/>
              <p:nvPr/>
            </p:nvSpPr>
            <p:spPr>
              <a:xfrm>
                <a:off x="277091" y="6400800"/>
                <a:ext cx="1856509" cy="193964"/>
              </a:xfrm>
              <a:prstGeom prst="rect">
                <a:avLst/>
              </a:prstGeom>
              <a:solidFill>
                <a:srgbClr val="214F6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351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8D1ECD62-74C9-D6FB-BB80-DE6D50BACB9D}"/>
                  </a:ext>
                </a:extLst>
              </p:cNvPr>
              <p:cNvSpPr/>
              <p:nvPr/>
            </p:nvSpPr>
            <p:spPr>
              <a:xfrm>
                <a:off x="2133600" y="6400800"/>
                <a:ext cx="1856509" cy="193964"/>
              </a:xfrm>
              <a:prstGeom prst="rect">
                <a:avLst/>
              </a:prstGeom>
              <a:solidFill>
                <a:srgbClr val="0388C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351"/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2FDCED61-9D3C-BC5C-098A-74E8B3AE6CF5}"/>
                  </a:ext>
                </a:extLst>
              </p:cNvPr>
              <p:cNvSpPr/>
              <p:nvPr/>
            </p:nvSpPr>
            <p:spPr>
              <a:xfrm>
                <a:off x="3990109" y="6400800"/>
                <a:ext cx="1856509" cy="193964"/>
              </a:xfrm>
              <a:prstGeom prst="rect">
                <a:avLst/>
              </a:prstGeom>
              <a:solidFill>
                <a:srgbClr val="12AAD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351"/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CB82F1A9-66E4-84A4-E1D2-6755E50FFED4}"/>
                  </a:ext>
                </a:extLst>
              </p:cNvPr>
              <p:cNvSpPr/>
              <p:nvPr/>
            </p:nvSpPr>
            <p:spPr>
              <a:xfrm>
                <a:off x="7703127" y="6400800"/>
                <a:ext cx="1856509" cy="193964"/>
              </a:xfrm>
              <a:prstGeom prst="rect">
                <a:avLst/>
              </a:prstGeom>
              <a:solidFill>
                <a:srgbClr val="767E8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351"/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73A36C26-51F8-5B8A-23FE-BF1CC5BA5012}"/>
                  </a:ext>
                </a:extLst>
              </p:cNvPr>
              <p:cNvSpPr/>
              <p:nvPr/>
            </p:nvSpPr>
            <p:spPr>
              <a:xfrm>
                <a:off x="5846618" y="6400800"/>
                <a:ext cx="1856509" cy="193964"/>
              </a:xfrm>
              <a:prstGeom prst="rect">
                <a:avLst/>
              </a:prstGeom>
              <a:solidFill>
                <a:srgbClr val="CD3B2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351"/>
              </a:p>
            </p:txBody>
          </p:sp>
        </p:grpSp>
        <p:sp>
          <p:nvSpPr>
            <p:cNvPr id="18" name="ZoneTexte 17">
              <a:extLst>
                <a:ext uri="{FF2B5EF4-FFF2-40B4-BE49-F238E27FC236}">
                  <a16:creationId xmlns:a16="http://schemas.microsoft.com/office/drawing/2014/main" id="{B59411C3-E628-E0E9-3585-23F9C716128F}"/>
                </a:ext>
              </a:extLst>
            </p:cNvPr>
            <p:cNvSpPr txBox="1"/>
            <p:nvPr/>
          </p:nvSpPr>
          <p:spPr>
            <a:xfrm>
              <a:off x="9687341" y="6354045"/>
              <a:ext cx="2683854" cy="6159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051" b="1" spc="225" dirty="0">
                  <a:solidFill>
                    <a:srgbClr val="002F51"/>
                  </a:solidFill>
                </a:rPr>
                <a:t>WWW.CIVADIS.BE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871A381D-99F9-575D-60BF-607EE4A1C28D}"/>
                </a:ext>
              </a:extLst>
            </p:cNvPr>
            <p:cNvSpPr/>
            <p:nvPr/>
          </p:nvSpPr>
          <p:spPr>
            <a:xfrm>
              <a:off x="200620" y="6541501"/>
              <a:ext cx="9281196" cy="18493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351" dirty="0"/>
                <a:t>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91400766"/>
      </p:ext>
    </p:extLst>
  </p:cSld>
  <p:clrMapOvr>
    <a:masterClrMapping/>
  </p:clrMapOvr>
  <p:transition spd="med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376544" y="6498000"/>
            <a:ext cx="815456" cy="360000"/>
          </a:xfrm>
        </p:spPr>
        <p:txBody>
          <a:bodyPr/>
          <a:lstStyle/>
          <a:p>
            <a:fld id="{8550441B-9E4E-4F27-878A-F3E4A8E30579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0" name="Content Placeholder 8"/>
          <p:cNvSpPr>
            <a:spLocks noGrp="1"/>
          </p:cNvSpPr>
          <p:nvPr>
            <p:ph sz="quarter" idx="16" hasCustomPrompt="1"/>
          </p:nvPr>
        </p:nvSpPr>
        <p:spPr>
          <a:xfrm>
            <a:off x="383979" y="1593320"/>
            <a:ext cx="5520000" cy="4716000"/>
          </a:xfrm>
          <a:prstGeom prst="rect">
            <a:avLst/>
          </a:prstGeom>
        </p:spPr>
        <p:txBody>
          <a:bodyPr tIns="144000"/>
          <a:lstStyle>
            <a:lvl1pPr>
              <a:defRPr sz="1600">
                <a:solidFill>
                  <a:srgbClr val="002F5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>
                <a:solidFill>
                  <a:srgbClr val="002F5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00">
                <a:solidFill>
                  <a:srgbClr val="002F5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002F5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rgbClr val="002F5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dirty="0"/>
              <a:t>Click to </a:t>
            </a:r>
            <a:r>
              <a:rPr lang="fr-FR" noProof="0" dirty="0" err="1"/>
              <a:t>edit</a:t>
            </a:r>
            <a:r>
              <a:rPr lang="fr-FR" noProof="0" dirty="0"/>
              <a:t> </a:t>
            </a:r>
            <a:r>
              <a:rPr lang="fr-FR" noProof="0" dirty="0" err="1"/>
              <a:t>text</a:t>
            </a:r>
            <a:endParaRPr lang="fr-FR" noProof="0" dirty="0"/>
          </a:p>
          <a:p>
            <a:pPr lvl="1"/>
            <a:r>
              <a:rPr lang="fr-FR" noProof="0" dirty="0"/>
              <a:t>Second </a:t>
            </a:r>
            <a:r>
              <a:rPr lang="fr-FR" noProof="0" dirty="0" err="1"/>
              <a:t>level</a:t>
            </a:r>
            <a:endParaRPr lang="fr-FR" noProof="0" dirty="0"/>
          </a:p>
          <a:p>
            <a:pPr lvl="2"/>
            <a:r>
              <a:rPr lang="fr-FR" noProof="0" dirty="0" err="1"/>
              <a:t>Third</a:t>
            </a:r>
            <a:r>
              <a:rPr lang="fr-FR" noProof="0" dirty="0"/>
              <a:t> </a:t>
            </a:r>
            <a:r>
              <a:rPr lang="fr-FR" noProof="0" dirty="0" err="1"/>
              <a:t>level</a:t>
            </a:r>
            <a:endParaRPr lang="fr-FR" noProof="0" dirty="0"/>
          </a:p>
          <a:p>
            <a:pPr lvl="3"/>
            <a:r>
              <a:rPr lang="fr-FR" noProof="0" dirty="0" err="1"/>
              <a:t>Fourth</a:t>
            </a:r>
            <a:r>
              <a:rPr lang="fr-FR" noProof="0" dirty="0"/>
              <a:t> </a:t>
            </a:r>
            <a:r>
              <a:rPr lang="fr-FR" noProof="0" dirty="0" err="1"/>
              <a:t>level</a:t>
            </a:r>
            <a:endParaRPr lang="fr-FR" noProof="0" dirty="0"/>
          </a:p>
          <a:p>
            <a:pPr lvl="4"/>
            <a:r>
              <a:rPr lang="fr-FR" noProof="0" dirty="0" err="1"/>
              <a:t>Fifth</a:t>
            </a:r>
            <a:r>
              <a:rPr lang="fr-FR" noProof="0" dirty="0"/>
              <a:t> </a:t>
            </a:r>
            <a:r>
              <a:rPr lang="fr-FR" noProof="0" dirty="0" err="1"/>
              <a:t>level</a:t>
            </a:r>
            <a:endParaRPr lang="fr-FR" noProof="0" dirty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383979" y="1268760"/>
            <a:ext cx="5520000" cy="324000"/>
          </a:xfrm>
          <a:prstGeom prst="rect">
            <a:avLst/>
          </a:prstGeom>
          <a:solidFill>
            <a:srgbClr val="4DA9D6"/>
          </a:solidFill>
          <a:ln>
            <a:noFill/>
          </a:ln>
        </p:spPr>
        <p:txBody>
          <a:bodyPr lIns="108000" tIns="0" rIns="108000" anchor="ctr" anchorCtr="1">
            <a:normAutofit/>
          </a:bodyPr>
          <a:lstStyle>
            <a:lvl1pPr>
              <a:buFont typeface="Arial" pitchFamily="34" charset="0"/>
              <a:buNone/>
              <a:defRPr sz="2133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dirty="0"/>
              <a:t>Click</a:t>
            </a:r>
            <a:r>
              <a:rPr lang="en-US" dirty="0"/>
              <a:t> to edit header</a:t>
            </a:r>
            <a:endParaRPr lang="fr-FR" dirty="0"/>
          </a:p>
        </p:txBody>
      </p:sp>
      <p:sp>
        <p:nvSpPr>
          <p:cNvPr id="16" name="Content Placeholder 8"/>
          <p:cNvSpPr>
            <a:spLocks noGrp="1"/>
          </p:cNvSpPr>
          <p:nvPr>
            <p:ph sz="quarter" idx="18" hasCustomPrompt="1"/>
          </p:nvPr>
        </p:nvSpPr>
        <p:spPr>
          <a:xfrm>
            <a:off x="6288021" y="1584000"/>
            <a:ext cx="5520000" cy="4716000"/>
          </a:xfrm>
          <a:prstGeom prst="rect">
            <a:avLst/>
          </a:prstGeom>
        </p:spPr>
        <p:txBody>
          <a:bodyPr tIns="144000"/>
          <a:lstStyle>
            <a:lvl1pPr>
              <a:defRPr lang="fr-FR" sz="1600" kern="1200" baseline="0" noProof="0" dirty="0" smtClean="0">
                <a:solidFill>
                  <a:srgbClr val="002F5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>
              <a:defRPr lang="fr-FR" sz="1400" kern="1200" baseline="0" noProof="0" dirty="0" smtClean="0">
                <a:solidFill>
                  <a:srgbClr val="002F5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>
              <a:defRPr lang="fr-FR" sz="1200" kern="1200" noProof="0" dirty="0" smtClean="0">
                <a:solidFill>
                  <a:srgbClr val="002F5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>
              <a:defRPr lang="fr-FR" sz="1200" kern="1200" noProof="0" dirty="0" smtClean="0">
                <a:solidFill>
                  <a:srgbClr val="002F5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>
              <a:defRPr lang="fr-FR" sz="1200" kern="1200" noProof="0" dirty="0">
                <a:solidFill>
                  <a:srgbClr val="002F5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dirty="0"/>
              <a:t>Click to </a:t>
            </a:r>
            <a:r>
              <a:rPr lang="fr-FR" noProof="0" dirty="0" err="1"/>
              <a:t>edit</a:t>
            </a:r>
            <a:r>
              <a:rPr lang="fr-FR" noProof="0" dirty="0"/>
              <a:t> </a:t>
            </a:r>
            <a:r>
              <a:rPr lang="fr-FR" noProof="0" dirty="0" err="1"/>
              <a:t>text</a:t>
            </a:r>
            <a:endParaRPr lang="fr-FR" noProof="0" dirty="0"/>
          </a:p>
          <a:p>
            <a:pPr lvl="1"/>
            <a:r>
              <a:rPr lang="fr-FR" noProof="0" dirty="0"/>
              <a:t>Second </a:t>
            </a:r>
            <a:r>
              <a:rPr lang="fr-FR" noProof="0" dirty="0" err="1"/>
              <a:t>level</a:t>
            </a:r>
            <a:endParaRPr lang="fr-FR" noProof="0" dirty="0"/>
          </a:p>
          <a:p>
            <a:pPr lvl="2"/>
            <a:r>
              <a:rPr lang="fr-FR" noProof="0" dirty="0" err="1"/>
              <a:t>Third</a:t>
            </a:r>
            <a:r>
              <a:rPr lang="fr-FR" noProof="0" dirty="0"/>
              <a:t> </a:t>
            </a:r>
            <a:r>
              <a:rPr lang="fr-FR" noProof="0" dirty="0" err="1"/>
              <a:t>level</a:t>
            </a:r>
            <a:endParaRPr lang="fr-FR" noProof="0" dirty="0"/>
          </a:p>
          <a:p>
            <a:pPr lvl="3"/>
            <a:r>
              <a:rPr lang="fr-FR" noProof="0" dirty="0" err="1"/>
              <a:t>Fourth</a:t>
            </a:r>
            <a:r>
              <a:rPr lang="fr-FR" noProof="0" dirty="0"/>
              <a:t> </a:t>
            </a:r>
            <a:r>
              <a:rPr lang="fr-FR" noProof="0" dirty="0" err="1"/>
              <a:t>level</a:t>
            </a:r>
            <a:endParaRPr lang="fr-FR" noProof="0" dirty="0"/>
          </a:p>
          <a:p>
            <a:pPr lvl="4"/>
            <a:r>
              <a:rPr lang="fr-FR" noProof="0" dirty="0" err="1"/>
              <a:t>Fifth</a:t>
            </a:r>
            <a:r>
              <a:rPr lang="fr-FR" noProof="0" dirty="0"/>
              <a:t> </a:t>
            </a:r>
            <a:r>
              <a:rPr lang="fr-FR" noProof="0" dirty="0" err="1"/>
              <a:t>level</a:t>
            </a:r>
            <a:endParaRPr lang="fr-FR" noProof="0" dirty="0"/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6288021" y="1260000"/>
            <a:ext cx="5520000" cy="324000"/>
          </a:xfrm>
          <a:prstGeom prst="rect">
            <a:avLst/>
          </a:prstGeom>
          <a:solidFill>
            <a:srgbClr val="4DA9D6"/>
          </a:solidFill>
          <a:ln>
            <a:noFill/>
          </a:ln>
        </p:spPr>
        <p:txBody>
          <a:bodyPr lIns="108000" tIns="0" rIns="108000" anchor="ctr" anchorCtr="1">
            <a:normAutofit/>
          </a:bodyPr>
          <a:lstStyle>
            <a:lvl1pPr>
              <a:buFont typeface="Arial" pitchFamily="34" charset="0"/>
              <a:buNone/>
              <a:defRPr sz="2133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dirty="0"/>
              <a:t>Click</a:t>
            </a:r>
            <a:r>
              <a:rPr lang="en-US" dirty="0"/>
              <a:t> to edit header</a:t>
            </a:r>
            <a:endParaRPr lang="fr-FR" dirty="0"/>
          </a:p>
        </p:txBody>
      </p:sp>
      <p:sp>
        <p:nvSpPr>
          <p:cNvPr id="20" name="Espace réservé du titre 23"/>
          <p:cNvSpPr>
            <a:spLocks noGrp="1"/>
          </p:cNvSpPr>
          <p:nvPr>
            <p:ph type="title"/>
          </p:nvPr>
        </p:nvSpPr>
        <p:spPr>
          <a:xfrm>
            <a:off x="384001" y="274639"/>
            <a:ext cx="11423999" cy="45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lang="fr-FR" sz="2800" b="1" kern="1200" cap="all" baseline="0" dirty="0">
                <a:solidFill>
                  <a:srgbClr val="002F5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Cliquez pour modifier le style du titre</a:t>
            </a:r>
          </a:p>
        </p:txBody>
      </p:sp>
      <p:sp>
        <p:nvSpPr>
          <p:cNvPr id="2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84000" y="724639"/>
            <a:ext cx="11424000" cy="483661"/>
          </a:xfrm>
          <a:prstGeom prst="rect">
            <a:avLst/>
          </a:prstGeom>
        </p:spPr>
        <p:txBody>
          <a:bodyPr lIns="216000" tIns="216000" rIns="216000" bIns="216000" anchor="ctr">
            <a:noAutofit/>
          </a:bodyPr>
          <a:lstStyle>
            <a:lvl1pPr marL="0" marR="0" indent="0" algn="l" defTabSz="287993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ClrTx/>
              <a:buSzPct val="100000"/>
              <a:buFontTx/>
              <a:buNone/>
              <a:tabLst/>
              <a:defRPr lang="fr-FR" sz="1600" i="0" kern="1200" cap="all" baseline="0" dirty="0">
                <a:solidFill>
                  <a:srgbClr val="0388C8"/>
                </a:solidFill>
                <a:latin typeface="+mn-lt"/>
                <a:ea typeface="+mn-ea"/>
                <a:cs typeface="+mn-cs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subtitle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4692347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 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340313" y="6444000"/>
            <a:ext cx="815456" cy="360000"/>
          </a:xfrm>
        </p:spPr>
        <p:txBody>
          <a:bodyPr/>
          <a:lstStyle/>
          <a:p>
            <a:fld id="{8550441B-9E4E-4F27-878A-F3E4A8E30579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0" name="Content Placeholder 8"/>
          <p:cNvSpPr>
            <a:spLocks noGrp="1"/>
          </p:cNvSpPr>
          <p:nvPr>
            <p:ph sz="quarter" idx="16" hasCustomPrompt="1"/>
          </p:nvPr>
        </p:nvSpPr>
        <p:spPr>
          <a:xfrm>
            <a:off x="383979" y="1593320"/>
            <a:ext cx="5520000" cy="2088000"/>
          </a:xfrm>
          <a:prstGeom prst="rect">
            <a:avLst/>
          </a:prstGeom>
        </p:spPr>
        <p:txBody>
          <a:bodyPr tIns="144000"/>
          <a:lstStyle>
            <a:lvl1pPr>
              <a:defRPr sz="1400">
                <a:solidFill>
                  <a:srgbClr val="002F5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>
                <a:solidFill>
                  <a:srgbClr val="002F51"/>
                </a:solidFill>
              </a:defRPr>
            </a:lvl2pPr>
            <a:lvl3pPr marL="671983" indent="0">
              <a:buNone/>
              <a:defRPr/>
            </a:lvl3pPr>
          </a:lstStyle>
          <a:p>
            <a:pPr lvl="0"/>
            <a:r>
              <a:rPr lang="fr-FR" noProof="0" dirty="0"/>
              <a:t>Click to </a:t>
            </a:r>
            <a:r>
              <a:rPr lang="fr-FR" noProof="0" dirty="0" err="1"/>
              <a:t>edit</a:t>
            </a:r>
            <a:r>
              <a:rPr lang="fr-FR" noProof="0" dirty="0"/>
              <a:t> </a:t>
            </a:r>
            <a:r>
              <a:rPr lang="fr-FR" noProof="0" dirty="0" err="1"/>
              <a:t>text</a:t>
            </a:r>
            <a:endParaRPr lang="fr-FR" noProof="0" dirty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383979" y="1269320"/>
            <a:ext cx="5520000" cy="324000"/>
          </a:xfrm>
          <a:prstGeom prst="rect">
            <a:avLst/>
          </a:prstGeom>
          <a:solidFill>
            <a:srgbClr val="12AADF"/>
          </a:solidFill>
          <a:ln>
            <a:noFill/>
          </a:ln>
        </p:spPr>
        <p:txBody>
          <a:bodyPr lIns="108000" tIns="0" rIns="108000" anchor="ctr" anchorCtr="1">
            <a:normAutofit/>
          </a:bodyPr>
          <a:lstStyle>
            <a:lvl1pPr>
              <a:buFont typeface="Arial" pitchFamily="34" charset="0"/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dirty="0"/>
              <a:t>Click to </a:t>
            </a:r>
            <a:r>
              <a:rPr lang="fr-FR" noProof="0" dirty="0" err="1"/>
              <a:t>edit</a:t>
            </a:r>
            <a:r>
              <a:rPr lang="fr-FR" noProof="0" dirty="0"/>
              <a:t> header</a:t>
            </a:r>
          </a:p>
        </p:txBody>
      </p:sp>
      <p:sp>
        <p:nvSpPr>
          <p:cNvPr id="16" name="Content Placeholder 8"/>
          <p:cNvSpPr>
            <a:spLocks noGrp="1"/>
          </p:cNvSpPr>
          <p:nvPr>
            <p:ph sz="quarter" idx="18" hasCustomPrompt="1"/>
          </p:nvPr>
        </p:nvSpPr>
        <p:spPr>
          <a:xfrm>
            <a:off x="6288000" y="1584000"/>
            <a:ext cx="5520000" cy="2088000"/>
          </a:xfrm>
          <a:prstGeom prst="rect">
            <a:avLst/>
          </a:prstGeom>
        </p:spPr>
        <p:txBody>
          <a:bodyPr tIns="144000"/>
          <a:lstStyle>
            <a:lvl1pPr>
              <a:defRPr lang="fr-FR" sz="1400" kern="1200" baseline="0" noProof="0" dirty="0">
                <a:solidFill>
                  <a:srgbClr val="002F5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>
              <a:defRPr sz="1400">
                <a:solidFill>
                  <a:srgbClr val="002F51"/>
                </a:solidFill>
              </a:defRPr>
            </a:lvl2pPr>
            <a:lvl3pPr marL="671983" indent="0">
              <a:buNone/>
              <a:defRPr/>
            </a:lvl3pPr>
          </a:lstStyle>
          <a:p>
            <a:pPr lvl="0"/>
            <a:r>
              <a:rPr lang="fr-FR" noProof="0" dirty="0"/>
              <a:t>Click to </a:t>
            </a:r>
            <a:r>
              <a:rPr lang="fr-FR" noProof="0" dirty="0" err="1"/>
              <a:t>edit</a:t>
            </a:r>
            <a:r>
              <a:rPr lang="fr-FR" noProof="0" dirty="0"/>
              <a:t> </a:t>
            </a:r>
            <a:r>
              <a:rPr lang="fr-FR" noProof="0" dirty="0" err="1"/>
              <a:t>text</a:t>
            </a:r>
            <a:endParaRPr lang="fr-FR" noProof="0" dirty="0"/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6288000" y="1260000"/>
            <a:ext cx="5520000" cy="324000"/>
          </a:xfrm>
          <a:prstGeom prst="rect">
            <a:avLst/>
          </a:prstGeom>
          <a:solidFill>
            <a:srgbClr val="12AADF"/>
          </a:solidFill>
          <a:ln>
            <a:noFill/>
          </a:ln>
        </p:spPr>
        <p:txBody>
          <a:bodyPr lIns="108000" tIns="0" rIns="108000" anchor="ctr" anchorCtr="1">
            <a:normAutofit/>
          </a:bodyPr>
          <a:lstStyle>
            <a:lvl1pPr>
              <a:buFont typeface="Arial" pitchFamily="34" charset="0"/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dirty="0"/>
              <a:t>Click to </a:t>
            </a:r>
            <a:r>
              <a:rPr lang="fr-FR" noProof="0" dirty="0" err="1"/>
              <a:t>edit</a:t>
            </a:r>
            <a:r>
              <a:rPr lang="fr-FR" noProof="0" dirty="0"/>
              <a:t> header</a:t>
            </a:r>
          </a:p>
        </p:txBody>
      </p:sp>
      <p:sp>
        <p:nvSpPr>
          <p:cNvPr id="19" name="Content Placeholder 8"/>
          <p:cNvSpPr>
            <a:spLocks noGrp="1"/>
          </p:cNvSpPr>
          <p:nvPr>
            <p:ph sz="quarter" idx="20" hasCustomPrompt="1"/>
          </p:nvPr>
        </p:nvSpPr>
        <p:spPr>
          <a:xfrm>
            <a:off x="383979" y="4221320"/>
            <a:ext cx="5520000" cy="2088000"/>
          </a:xfrm>
          <a:prstGeom prst="rect">
            <a:avLst/>
          </a:prstGeom>
        </p:spPr>
        <p:txBody>
          <a:bodyPr tIns="144000"/>
          <a:lstStyle>
            <a:lvl1pPr>
              <a:defRPr lang="en-US" sz="1400" kern="1200" baseline="0" dirty="0">
                <a:solidFill>
                  <a:srgbClr val="002F5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>
              <a:defRPr sz="1400">
                <a:solidFill>
                  <a:srgbClr val="002F51"/>
                </a:solidFill>
              </a:defRPr>
            </a:lvl2pPr>
            <a:lvl3pPr marL="671983" indent="0">
              <a:buNone/>
              <a:defRPr/>
            </a:lvl3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6" name="Text Placeholder 7"/>
          <p:cNvSpPr>
            <a:spLocks noGrp="1"/>
          </p:cNvSpPr>
          <p:nvPr>
            <p:ph type="body" sz="quarter" idx="21" hasCustomPrompt="1"/>
          </p:nvPr>
        </p:nvSpPr>
        <p:spPr>
          <a:xfrm>
            <a:off x="383979" y="3897320"/>
            <a:ext cx="5520000" cy="324000"/>
          </a:xfrm>
          <a:prstGeom prst="rect">
            <a:avLst/>
          </a:prstGeom>
          <a:solidFill>
            <a:srgbClr val="12AADF"/>
          </a:solidFill>
          <a:ln>
            <a:noFill/>
          </a:ln>
        </p:spPr>
        <p:txBody>
          <a:bodyPr lIns="108000" tIns="0" rIns="108000" anchor="ctr" anchorCtr="1">
            <a:normAutofit/>
          </a:bodyPr>
          <a:lstStyle>
            <a:lvl1pPr>
              <a:buFont typeface="Arial" pitchFamily="34" charset="0"/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dirty="0"/>
              <a:t>Click to </a:t>
            </a:r>
            <a:r>
              <a:rPr lang="fr-FR" noProof="0" dirty="0" err="1"/>
              <a:t>edit</a:t>
            </a:r>
            <a:r>
              <a:rPr lang="fr-FR" noProof="0" dirty="0"/>
              <a:t> header</a:t>
            </a:r>
          </a:p>
        </p:txBody>
      </p:sp>
      <p:sp>
        <p:nvSpPr>
          <p:cNvPr id="28" name="Content Placeholder 8"/>
          <p:cNvSpPr>
            <a:spLocks noGrp="1"/>
          </p:cNvSpPr>
          <p:nvPr>
            <p:ph sz="quarter" idx="22" hasCustomPrompt="1"/>
          </p:nvPr>
        </p:nvSpPr>
        <p:spPr>
          <a:xfrm>
            <a:off x="6288000" y="4212000"/>
            <a:ext cx="5520000" cy="2088000"/>
          </a:xfrm>
          <a:prstGeom prst="rect">
            <a:avLst/>
          </a:prstGeom>
        </p:spPr>
        <p:txBody>
          <a:bodyPr tIns="144000"/>
          <a:lstStyle>
            <a:lvl1pPr>
              <a:defRPr lang="en-US" sz="1400" kern="1200" baseline="0" dirty="0">
                <a:solidFill>
                  <a:srgbClr val="002F5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>
              <a:defRPr sz="1400">
                <a:solidFill>
                  <a:srgbClr val="002F51"/>
                </a:solidFill>
              </a:defRPr>
            </a:lvl2pPr>
            <a:lvl3pPr marL="671983" indent="0">
              <a:buNone/>
              <a:defRPr/>
            </a:lvl3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9" name="Text Placeholder 7"/>
          <p:cNvSpPr>
            <a:spLocks noGrp="1"/>
          </p:cNvSpPr>
          <p:nvPr>
            <p:ph type="body" sz="quarter" idx="23" hasCustomPrompt="1"/>
          </p:nvPr>
        </p:nvSpPr>
        <p:spPr>
          <a:xfrm>
            <a:off x="6288000" y="3888000"/>
            <a:ext cx="5520000" cy="324000"/>
          </a:xfrm>
          <a:prstGeom prst="rect">
            <a:avLst/>
          </a:prstGeom>
          <a:solidFill>
            <a:srgbClr val="12AADF"/>
          </a:solidFill>
          <a:ln>
            <a:noFill/>
          </a:ln>
        </p:spPr>
        <p:txBody>
          <a:bodyPr lIns="108000" tIns="0" rIns="108000" anchor="ctr" anchorCtr="1">
            <a:normAutofit/>
          </a:bodyPr>
          <a:lstStyle>
            <a:lvl1pPr>
              <a:buFont typeface="Arial" pitchFamily="34" charset="0"/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dirty="0"/>
              <a:t>Click to </a:t>
            </a:r>
            <a:r>
              <a:rPr lang="fr-FR" noProof="0" dirty="0" err="1"/>
              <a:t>edit</a:t>
            </a:r>
            <a:r>
              <a:rPr lang="fr-FR" noProof="0" dirty="0"/>
              <a:t> header</a:t>
            </a:r>
          </a:p>
        </p:txBody>
      </p:sp>
      <p:sp>
        <p:nvSpPr>
          <p:cNvPr id="22" name="Espace réservé du titre 23"/>
          <p:cNvSpPr>
            <a:spLocks noGrp="1"/>
          </p:cNvSpPr>
          <p:nvPr>
            <p:ph type="title"/>
          </p:nvPr>
        </p:nvSpPr>
        <p:spPr>
          <a:xfrm>
            <a:off x="384001" y="274639"/>
            <a:ext cx="11423999" cy="45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lang="fr-FR" sz="2800" b="1" kern="1200" cap="all" baseline="0" dirty="0">
                <a:solidFill>
                  <a:srgbClr val="002F5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Cliquez pour modifier le style du titre</a:t>
            </a:r>
          </a:p>
        </p:txBody>
      </p:sp>
      <p:sp>
        <p:nvSpPr>
          <p:cNvPr id="2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84000" y="724639"/>
            <a:ext cx="11424000" cy="483661"/>
          </a:xfrm>
          <a:prstGeom prst="rect">
            <a:avLst/>
          </a:prstGeom>
        </p:spPr>
        <p:txBody>
          <a:bodyPr lIns="216000" tIns="216000" rIns="216000" bIns="216000" anchor="ctr">
            <a:noAutofit/>
          </a:bodyPr>
          <a:lstStyle>
            <a:lvl1pPr marL="0" marR="0" indent="0" algn="l" defTabSz="287993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ClrTx/>
              <a:buSzPct val="100000"/>
              <a:buFontTx/>
              <a:buNone/>
              <a:tabLst/>
              <a:defRPr lang="fr-FR" sz="1600" i="0" kern="1200" cap="all" baseline="0" dirty="0">
                <a:solidFill>
                  <a:srgbClr val="0388C8"/>
                </a:solidFill>
                <a:latin typeface="+mn-lt"/>
                <a:ea typeface="+mn-ea"/>
                <a:cs typeface="+mn-cs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subtitle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4176633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283552" y="6412315"/>
            <a:ext cx="815456" cy="360000"/>
          </a:xfrm>
        </p:spPr>
        <p:txBody>
          <a:bodyPr/>
          <a:lstStyle/>
          <a:p>
            <a:fld id="{8550441B-9E4E-4F27-878A-F3E4A8E30579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 hasCustomPrompt="1"/>
          </p:nvPr>
        </p:nvSpPr>
        <p:spPr>
          <a:xfrm>
            <a:off x="384001" y="1260000"/>
            <a:ext cx="11425767" cy="2412000"/>
          </a:xfrm>
          <a:prstGeom prst="rect">
            <a:avLst/>
          </a:prstGeom>
        </p:spPr>
        <p:txBody>
          <a:bodyPr/>
          <a:lstStyle>
            <a:lvl1pPr>
              <a:defRPr lang="en-US" sz="1400" kern="1200" baseline="0" dirty="0">
                <a:solidFill>
                  <a:srgbClr val="002F5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>
              <a:defRPr lang="en-US" sz="1400" kern="1200" baseline="0" dirty="0">
                <a:solidFill>
                  <a:srgbClr val="002F5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>
              <a:defRPr lang="en-US" sz="1400" kern="1200" baseline="0" dirty="0">
                <a:solidFill>
                  <a:srgbClr val="002F5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>
              <a:defRPr lang="en-US" sz="1400" kern="1200" baseline="0" dirty="0">
                <a:solidFill>
                  <a:srgbClr val="002F5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>
              <a:defRPr lang="fr-FR" sz="1400" kern="1200" baseline="0" dirty="0">
                <a:solidFill>
                  <a:srgbClr val="002F5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dirty="0"/>
              <a:t>Click to </a:t>
            </a:r>
            <a:r>
              <a:rPr lang="fr-FR" noProof="0" dirty="0" err="1"/>
              <a:t>edit</a:t>
            </a:r>
            <a:r>
              <a:rPr lang="fr-FR" noProof="0" dirty="0"/>
              <a:t> </a:t>
            </a:r>
            <a:r>
              <a:rPr lang="fr-FR" noProof="0" dirty="0" err="1"/>
              <a:t>text</a:t>
            </a:r>
            <a:endParaRPr lang="fr-FR" noProof="0" dirty="0"/>
          </a:p>
          <a:p>
            <a:pPr lvl="1"/>
            <a:r>
              <a:rPr lang="fr-FR" noProof="0" dirty="0"/>
              <a:t>Second </a:t>
            </a:r>
            <a:r>
              <a:rPr lang="fr-FR" noProof="0" dirty="0" err="1"/>
              <a:t>level</a:t>
            </a:r>
            <a:endParaRPr lang="fr-FR" noProof="0" dirty="0"/>
          </a:p>
          <a:p>
            <a:pPr lvl="2"/>
            <a:r>
              <a:rPr lang="fr-FR" noProof="0" dirty="0" err="1"/>
              <a:t>Third</a:t>
            </a:r>
            <a:r>
              <a:rPr lang="fr-FR" noProof="0" dirty="0"/>
              <a:t> </a:t>
            </a:r>
            <a:r>
              <a:rPr lang="fr-FR" noProof="0" dirty="0" err="1"/>
              <a:t>level</a:t>
            </a:r>
            <a:endParaRPr lang="fr-FR" noProof="0" dirty="0"/>
          </a:p>
          <a:p>
            <a:pPr lvl="3"/>
            <a:r>
              <a:rPr lang="fr-FR" noProof="0" dirty="0" err="1"/>
              <a:t>Fourth</a:t>
            </a:r>
            <a:r>
              <a:rPr lang="fr-FR" noProof="0" dirty="0"/>
              <a:t> </a:t>
            </a:r>
            <a:r>
              <a:rPr lang="fr-FR" noProof="0" dirty="0" err="1"/>
              <a:t>level</a:t>
            </a:r>
            <a:endParaRPr lang="fr-FR" noProof="0" dirty="0"/>
          </a:p>
          <a:p>
            <a:pPr lvl="4"/>
            <a:r>
              <a:rPr lang="fr-FR" noProof="0" dirty="0" err="1"/>
              <a:t>Fifth</a:t>
            </a:r>
            <a:r>
              <a:rPr lang="fr-FR" noProof="0" dirty="0"/>
              <a:t> </a:t>
            </a:r>
            <a:r>
              <a:rPr lang="fr-FR" noProof="0" dirty="0" err="1"/>
              <a:t>level</a:t>
            </a:r>
            <a:endParaRPr lang="fr-FR" noProof="0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 hasCustomPrompt="1"/>
          </p:nvPr>
        </p:nvSpPr>
        <p:spPr>
          <a:xfrm>
            <a:off x="384001" y="3879051"/>
            <a:ext cx="11425767" cy="2412000"/>
          </a:xfrm>
          <a:prstGeom prst="rect">
            <a:avLst/>
          </a:prstGeom>
        </p:spPr>
        <p:txBody>
          <a:bodyPr/>
          <a:lstStyle>
            <a:lvl1pPr>
              <a:defRPr lang="en-US" sz="1400" kern="1200" baseline="0" dirty="0">
                <a:solidFill>
                  <a:srgbClr val="002F5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>
              <a:defRPr lang="en-US" sz="1400" kern="1200" baseline="0" dirty="0">
                <a:solidFill>
                  <a:srgbClr val="002F5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>
              <a:defRPr lang="en-US" sz="1400" kern="1200" baseline="0" dirty="0">
                <a:solidFill>
                  <a:srgbClr val="002F5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>
              <a:defRPr lang="en-US" sz="1400" kern="1200" baseline="0" dirty="0">
                <a:solidFill>
                  <a:srgbClr val="002F5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>
              <a:defRPr lang="fr-FR" sz="1400" kern="1200" baseline="0" dirty="0">
                <a:solidFill>
                  <a:srgbClr val="002F5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dirty="0"/>
              <a:t>Click to </a:t>
            </a:r>
            <a:r>
              <a:rPr lang="fr-FR" noProof="0" dirty="0" err="1"/>
              <a:t>edit</a:t>
            </a:r>
            <a:r>
              <a:rPr lang="fr-FR" noProof="0" dirty="0"/>
              <a:t> </a:t>
            </a:r>
            <a:r>
              <a:rPr lang="fr-FR" noProof="0" dirty="0" err="1"/>
              <a:t>text</a:t>
            </a:r>
            <a:endParaRPr lang="fr-FR" noProof="0" dirty="0"/>
          </a:p>
          <a:p>
            <a:pPr lvl="1"/>
            <a:r>
              <a:rPr lang="fr-FR" noProof="0" dirty="0"/>
              <a:t>Second </a:t>
            </a:r>
            <a:r>
              <a:rPr lang="fr-FR" noProof="0" dirty="0" err="1"/>
              <a:t>level</a:t>
            </a:r>
            <a:endParaRPr lang="fr-FR" noProof="0" dirty="0"/>
          </a:p>
          <a:p>
            <a:pPr lvl="2"/>
            <a:r>
              <a:rPr lang="fr-FR" noProof="0" dirty="0" err="1"/>
              <a:t>Third</a:t>
            </a:r>
            <a:r>
              <a:rPr lang="fr-FR" noProof="0" dirty="0"/>
              <a:t> </a:t>
            </a:r>
            <a:r>
              <a:rPr lang="fr-FR" noProof="0" dirty="0" err="1"/>
              <a:t>level</a:t>
            </a:r>
            <a:endParaRPr lang="fr-FR" noProof="0" dirty="0"/>
          </a:p>
          <a:p>
            <a:pPr lvl="3"/>
            <a:r>
              <a:rPr lang="fr-FR" noProof="0" dirty="0" err="1"/>
              <a:t>Fourth</a:t>
            </a:r>
            <a:r>
              <a:rPr lang="fr-FR" noProof="0" dirty="0"/>
              <a:t> </a:t>
            </a:r>
            <a:r>
              <a:rPr lang="fr-FR" noProof="0" dirty="0" err="1"/>
              <a:t>level</a:t>
            </a:r>
            <a:endParaRPr lang="fr-FR" noProof="0" dirty="0"/>
          </a:p>
          <a:p>
            <a:pPr lvl="4"/>
            <a:r>
              <a:rPr lang="fr-FR" noProof="0" dirty="0" err="1"/>
              <a:t>Fifth</a:t>
            </a:r>
            <a:r>
              <a:rPr lang="fr-FR" noProof="0" dirty="0"/>
              <a:t> </a:t>
            </a:r>
            <a:r>
              <a:rPr lang="fr-FR" noProof="0" dirty="0" err="1"/>
              <a:t>level</a:t>
            </a:r>
            <a:endParaRPr lang="fr-FR" noProof="0" dirty="0"/>
          </a:p>
        </p:txBody>
      </p:sp>
      <p:sp>
        <p:nvSpPr>
          <p:cNvPr id="13" name="Espace réservé du titre 23"/>
          <p:cNvSpPr>
            <a:spLocks noGrp="1"/>
          </p:cNvSpPr>
          <p:nvPr>
            <p:ph type="title"/>
          </p:nvPr>
        </p:nvSpPr>
        <p:spPr>
          <a:xfrm>
            <a:off x="384001" y="274639"/>
            <a:ext cx="11423999" cy="45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lang="fr-FR" sz="2800" b="1" kern="1200" cap="all" baseline="0" dirty="0">
                <a:solidFill>
                  <a:srgbClr val="002F5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Cliquez pour modifier le style du titre</a:t>
            </a:r>
          </a:p>
        </p:txBody>
      </p:sp>
      <p:sp>
        <p:nvSpPr>
          <p:cNvPr id="1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84000" y="724639"/>
            <a:ext cx="11424000" cy="483661"/>
          </a:xfrm>
          <a:prstGeom prst="rect">
            <a:avLst/>
          </a:prstGeom>
        </p:spPr>
        <p:txBody>
          <a:bodyPr lIns="216000" tIns="216000" rIns="216000" bIns="216000" anchor="ctr">
            <a:noAutofit/>
          </a:bodyPr>
          <a:lstStyle>
            <a:lvl1pPr marL="0" marR="0" indent="0" algn="l" defTabSz="287993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ClrTx/>
              <a:buSzPct val="100000"/>
              <a:buFontTx/>
              <a:buNone/>
              <a:tabLst/>
              <a:defRPr lang="fr-FR" sz="1600" i="0" kern="1200" cap="all" baseline="0" dirty="0">
                <a:solidFill>
                  <a:srgbClr val="0388C8"/>
                </a:solidFill>
                <a:latin typeface="+mn-lt"/>
                <a:ea typeface="+mn-ea"/>
                <a:cs typeface="+mn-cs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subtitle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0916261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7845427" y="4142175"/>
            <a:ext cx="1336676" cy="871539"/>
          </a:xfrm>
          <a:custGeom>
            <a:avLst/>
            <a:gdLst>
              <a:gd name="connsiteX0" fmla="*/ 135731 w 1002506"/>
              <a:gd name="connsiteY0" fmla="*/ 0 h 871538"/>
              <a:gd name="connsiteX1" fmla="*/ 1002506 w 1002506"/>
              <a:gd name="connsiteY1" fmla="*/ 0 h 871538"/>
              <a:gd name="connsiteX2" fmla="*/ 0 w 1002506"/>
              <a:gd name="connsiteY2" fmla="*/ 871538 h 871538"/>
              <a:gd name="connsiteX3" fmla="*/ 135731 w 1002506"/>
              <a:gd name="connsiteY3" fmla="*/ 0 h 871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2506" h="871538">
                <a:moveTo>
                  <a:pt x="135731" y="0"/>
                </a:moveTo>
                <a:lnTo>
                  <a:pt x="1002506" y="0"/>
                </a:lnTo>
                <a:lnTo>
                  <a:pt x="0" y="871538"/>
                </a:lnTo>
                <a:lnTo>
                  <a:pt x="135731" y="0"/>
                </a:lnTo>
                <a:close/>
              </a:path>
            </a:pathLst>
          </a:custGeom>
          <a:solidFill>
            <a:srgbClr val="007B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400" dirty="0"/>
              <a:t> </a:t>
            </a:r>
            <a:endParaRPr lang="fr-FR" sz="2400" dirty="0"/>
          </a:p>
        </p:txBody>
      </p:sp>
      <p:sp>
        <p:nvSpPr>
          <p:cNvPr id="17" name="Freeform 16"/>
          <p:cNvSpPr/>
          <p:nvPr userDrawn="1"/>
        </p:nvSpPr>
        <p:spPr>
          <a:xfrm>
            <a:off x="7845427" y="4142175"/>
            <a:ext cx="1336676" cy="871539"/>
          </a:xfrm>
          <a:custGeom>
            <a:avLst/>
            <a:gdLst>
              <a:gd name="connsiteX0" fmla="*/ 135731 w 1002506"/>
              <a:gd name="connsiteY0" fmla="*/ 0 h 871538"/>
              <a:gd name="connsiteX1" fmla="*/ 1002506 w 1002506"/>
              <a:gd name="connsiteY1" fmla="*/ 0 h 871538"/>
              <a:gd name="connsiteX2" fmla="*/ 0 w 1002506"/>
              <a:gd name="connsiteY2" fmla="*/ 871538 h 871538"/>
              <a:gd name="connsiteX3" fmla="*/ 135731 w 1002506"/>
              <a:gd name="connsiteY3" fmla="*/ 0 h 871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2506" h="871538">
                <a:moveTo>
                  <a:pt x="135731" y="0"/>
                </a:moveTo>
                <a:lnTo>
                  <a:pt x="1002506" y="0"/>
                </a:lnTo>
                <a:lnTo>
                  <a:pt x="0" y="871538"/>
                </a:lnTo>
                <a:lnTo>
                  <a:pt x="135731" y="0"/>
                </a:lnTo>
                <a:close/>
              </a:path>
            </a:pathLst>
          </a:custGeom>
          <a:solidFill>
            <a:srgbClr val="007C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400" dirty="0"/>
              <a:t> </a:t>
            </a:r>
            <a:endParaRPr lang="fr-FR" sz="2400" dirty="0"/>
          </a:p>
        </p:txBody>
      </p:sp>
      <p:sp>
        <p:nvSpPr>
          <p:cNvPr id="18" name="Rectangle 17"/>
          <p:cNvSpPr/>
          <p:nvPr userDrawn="1"/>
        </p:nvSpPr>
        <p:spPr>
          <a:xfrm flipV="1">
            <a:off x="384000" y="2422800"/>
            <a:ext cx="11424000" cy="1728000"/>
          </a:xfrm>
          <a:prstGeom prst="rect">
            <a:avLst/>
          </a:prstGeom>
          <a:solidFill>
            <a:srgbClr val="007C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t"/>
          <a:lstStyle/>
          <a:p>
            <a:pPr algn="ctr"/>
            <a:endParaRPr lang="fr-FR" sz="24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0441B-9E4E-4F27-878A-F3E4A8E30579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4000" y="2420888"/>
            <a:ext cx="11424000" cy="1170467"/>
          </a:xfrm>
          <a:prstGeom prst="rect">
            <a:avLst/>
          </a:prstGeom>
          <a:noFill/>
        </p:spPr>
        <p:txBody>
          <a:bodyPr lIns="0" tIns="0" rIns="0" bIns="0" anchor="ctr" anchorCtr="0">
            <a:normAutofit/>
          </a:bodyPr>
          <a:lstStyle>
            <a:lvl1pPr algn="ctr">
              <a:defRPr sz="4267" b="0" i="0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chapter title</a:t>
            </a:r>
            <a:endParaRPr lang="fr-F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83999" y="3591355"/>
            <a:ext cx="11424000" cy="548645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 algn="ctr" defTabSz="575986">
              <a:spcBef>
                <a:spcPts val="0"/>
              </a:spcBef>
              <a:buNone/>
              <a:defRPr sz="1600" baseline="0">
                <a:solidFill>
                  <a:schemeClr val="bg1"/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 chapter subtitle</a:t>
            </a:r>
          </a:p>
        </p:txBody>
      </p:sp>
      <p:sp>
        <p:nvSpPr>
          <p:cNvPr id="24" name="Rectangle 23"/>
          <p:cNvSpPr/>
          <p:nvPr userDrawn="1"/>
        </p:nvSpPr>
        <p:spPr>
          <a:xfrm>
            <a:off x="0" y="6800400"/>
            <a:ext cx="2438400" cy="57600"/>
          </a:xfrm>
          <a:prstGeom prst="rect">
            <a:avLst/>
          </a:prstGeom>
          <a:solidFill>
            <a:srgbClr val="002F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27" name="Rectangle 26"/>
          <p:cNvSpPr/>
          <p:nvPr userDrawn="1"/>
        </p:nvSpPr>
        <p:spPr>
          <a:xfrm>
            <a:off x="2438400" y="6800400"/>
            <a:ext cx="2438400" cy="57600"/>
          </a:xfrm>
          <a:prstGeom prst="rect">
            <a:avLst/>
          </a:prstGeom>
          <a:solidFill>
            <a:srgbClr val="007C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28" name="Rectangle 27"/>
          <p:cNvSpPr/>
          <p:nvPr userDrawn="1"/>
        </p:nvSpPr>
        <p:spPr>
          <a:xfrm>
            <a:off x="4876800" y="6800400"/>
            <a:ext cx="2438400" cy="57600"/>
          </a:xfrm>
          <a:prstGeom prst="rect">
            <a:avLst/>
          </a:prstGeom>
          <a:solidFill>
            <a:srgbClr val="4FA9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29" name="Rectangle 28"/>
          <p:cNvSpPr/>
          <p:nvPr userDrawn="1"/>
        </p:nvSpPr>
        <p:spPr>
          <a:xfrm>
            <a:off x="7315200" y="6800400"/>
            <a:ext cx="2438400" cy="57600"/>
          </a:xfrm>
          <a:prstGeom prst="rect">
            <a:avLst/>
          </a:prstGeom>
          <a:solidFill>
            <a:srgbClr val="D719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30" name="Rectangle 29"/>
          <p:cNvSpPr/>
          <p:nvPr userDrawn="1"/>
        </p:nvSpPr>
        <p:spPr>
          <a:xfrm>
            <a:off x="9753600" y="6800400"/>
            <a:ext cx="2438400" cy="57600"/>
          </a:xfrm>
          <a:prstGeom prst="rect">
            <a:avLst/>
          </a:prstGeom>
          <a:solidFill>
            <a:srgbClr val="5B60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6" name="Espace réservé du pied de page 15"/>
          <p:cNvSpPr>
            <a:spLocks noGrp="1"/>
          </p:cNvSpPr>
          <p:nvPr>
            <p:ph type="ftr" sz="quarter" idx="13"/>
          </p:nvPr>
        </p:nvSpPr>
        <p:spPr>
          <a:xfrm>
            <a:off x="384000" y="6372000"/>
            <a:ext cx="9557521" cy="360000"/>
          </a:xfrm>
          <a:prstGeom prst="rect">
            <a:avLst/>
          </a:prstGeom>
        </p:spPr>
        <p:txBody>
          <a:bodyPr/>
          <a:lstStyle/>
          <a:p>
            <a:endParaRPr lang="fr-FR" dirty="0"/>
          </a:p>
        </p:txBody>
      </p:sp>
      <p:pic>
        <p:nvPicPr>
          <p:cNvPr id="20" name="Picture 4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16000" y="5061182"/>
            <a:ext cx="3360000" cy="759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3430673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84000" y="288000"/>
            <a:ext cx="11424000" cy="3852000"/>
          </a:xfrm>
          <a:prstGeom prst="rect">
            <a:avLst/>
          </a:prstGeom>
          <a:solidFill>
            <a:srgbClr val="007B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fr-FR" sz="2400"/>
          </a:p>
        </p:txBody>
      </p:sp>
      <p:sp>
        <p:nvSpPr>
          <p:cNvPr id="8" name="Freeform 7"/>
          <p:cNvSpPr/>
          <p:nvPr/>
        </p:nvSpPr>
        <p:spPr>
          <a:xfrm>
            <a:off x="8419733" y="4136232"/>
            <a:ext cx="1336676" cy="871539"/>
          </a:xfrm>
          <a:custGeom>
            <a:avLst/>
            <a:gdLst>
              <a:gd name="connsiteX0" fmla="*/ 135731 w 1002506"/>
              <a:gd name="connsiteY0" fmla="*/ 0 h 871538"/>
              <a:gd name="connsiteX1" fmla="*/ 1002506 w 1002506"/>
              <a:gd name="connsiteY1" fmla="*/ 0 h 871538"/>
              <a:gd name="connsiteX2" fmla="*/ 0 w 1002506"/>
              <a:gd name="connsiteY2" fmla="*/ 871538 h 871538"/>
              <a:gd name="connsiteX3" fmla="*/ 135731 w 1002506"/>
              <a:gd name="connsiteY3" fmla="*/ 0 h 871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2506" h="871538">
                <a:moveTo>
                  <a:pt x="135731" y="0"/>
                </a:moveTo>
                <a:lnTo>
                  <a:pt x="1002506" y="0"/>
                </a:lnTo>
                <a:lnTo>
                  <a:pt x="0" y="871538"/>
                </a:lnTo>
                <a:lnTo>
                  <a:pt x="135731" y="0"/>
                </a:lnTo>
                <a:close/>
              </a:path>
            </a:pathLst>
          </a:custGeom>
          <a:solidFill>
            <a:srgbClr val="007B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400" dirty="0"/>
              <a:t> </a:t>
            </a:r>
            <a:endParaRPr lang="fr-FR" sz="2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84000" y="2273264"/>
            <a:ext cx="11424000" cy="1371600"/>
          </a:xfrm>
          <a:prstGeom prst="rect">
            <a:avLst/>
          </a:prstGeom>
        </p:spPr>
        <p:txBody>
          <a:bodyPr lIns="216000" tIns="216000" rIns="216000" bIns="216000">
            <a:normAutofit/>
          </a:bodyPr>
          <a:lstStyle>
            <a:lvl1pPr marL="0" indent="0" algn="ctr">
              <a:buNone/>
              <a:defRPr sz="2667">
                <a:solidFill>
                  <a:schemeClr val="bg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subtitle</a:t>
            </a:r>
            <a:endParaRPr lang="fr-FR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4000" y="288000"/>
            <a:ext cx="11425400" cy="1916864"/>
          </a:xfrm>
          <a:prstGeom prst="rect">
            <a:avLst/>
          </a:prstGeom>
        </p:spPr>
        <p:txBody>
          <a:bodyPr lIns="216000" tIns="216000" rIns="216000" bIns="216000" anchor="b" anchorCtr="0">
            <a:normAutofit/>
          </a:bodyPr>
          <a:lstStyle>
            <a:lvl1pPr algn="ctr">
              <a:defRPr sz="5333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  <a:endParaRPr lang="fr-FR" dirty="0"/>
          </a:p>
        </p:txBody>
      </p:sp>
      <p:sp>
        <p:nvSpPr>
          <p:cNvPr id="35" name="Text Placeholder 34"/>
          <p:cNvSpPr>
            <a:spLocks noGrp="1"/>
          </p:cNvSpPr>
          <p:nvPr>
            <p:ph type="body" sz="quarter" idx="11" hasCustomPrompt="1"/>
          </p:nvPr>
        </p:nvSpPr>
        <p:spPr>
          <a:xfrm>
            <a:off x="382601" y="3645024"/>
            <a:ext cx="5089865" cy="494976"/>
          </a:xfrm>
          <a:prstGeom prst="rect">
            <a:avLst/>
          </a:prstGeom>
        </p:spPr>
        <p:txBody>
          <a:bodyPr lIns="432000" bIns="0" anchor="ctr" anchorCtr="0">
            <a:noAutofit/>
          </a:bodyPr>
          <a:lstStyle>
            <a:lvl1pPr>
              <a:buFont typeface="Arial" pitchFamily="34" charset="0"/>
              <a:buNone/>
              <a:defRPr sz="1867">
                <a:solidFill>
                  <a:schemeClr val="bg1"/>
                </a:solidFill>
              </a:defRPr>
            </a:lvl1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speaker</a:t>
            </a:r>
            <a:endParaRPr lang="fr-FR" dirty="0"/>
          </a:p>
        </p:txBody>
      </p:sp>
      <p:sp>
        <p:nvSpPr>
          <p:cNvPr id="38" name="Text Placeholder 37"/>
          <p:cNvSpPr>
            <a:spLocks noGrp="1"/>
          </p:cNvSpPr>
          <p:nvPr>
            <p:ph type="body" sz="quarter" idx="12" hasCustomPrompt="1"/>
          </p:nvPr>
        </p:nvSpPr>
        <p:spPr>
          <a:xfrm>
            <a:off x="9168341" y="3717032"/>
            <a:ext cx="2641059" cy="422968"/>
          </a:xfrm>
          <a:prstGeom prst="rect">
            <a:avLst/>
          </a:prstGeom>
        </p:spPr>
        <p:txBody>
          <a:bodyPr lIns="0" rIns="288000" bIns="0" anchor="ctr" anchorCtr="0">
            <a:normAutofit/>
          </a:bodyPr>
          <a:lstStyle>
            <a:lvl1pPr algn="r">
              <a:buFontTx/>
              <a:buNone/>
              <a:defRPr sz="1333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date</a:t>
            </a:r>
            <a:endParaRPr lang="fr-FR" dirty="0"/>
          </a:p>
        </p:txBody>
      </p:sp>
      <p:sp>
        <p:nvSpPr>
          <p:cNvPr id="39" name="Text Placeholder 37"/>
          <p:cNvSpPr>
            <a:spLocks noGrp="1"/>
          </p:cNvSpPr>
          <p:nvPr>
            <p:ph type="body" sz="quarter" idx="13" hasCustomPrompt="1"/>
          </p:nvPr>
        </p:nvSpPr>
        <p:spPr>
          <a:xfrm>
            <a:off x="9168341" y="3222777"/>
            <a:ext cx="2641059" cy="422968"/>
          </a:xfrm>
          <a:prstGeom prst="rect">
            <a:avLst/>
          </a:prstGeom>
        </p:spPr>
        <p:txBody>
          <a:bodyPr lIns="0" rIns="288000" bIns="0" anchor="ctr" anchorCtr="0">
            <a:normAutofit/>
          </a:bodyPr>
          <a:lstStyle>
            <a:lvl1pPr algn="r">
              <a:buFontTx/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venue</a:t>
            </a:r>
            <a:endParaRPr lang="fr-FR" dirty="0"/>
          </a:p>
        </p:txBody>
      </p:sp>
      <p:sp>
        <p:nvSpPr>
          <p:cNvPr id="34" name="Freeform 33"/>
          <p:cNvSpPr>
            <a:spLocks noChangeAspect="1"/>
          </p:cNvSpPr>
          <p:nvPr userDrawn="1"/>
        </p:nvSpPr>
        <p:spPr>
          <a:xfrm>
            <a:off x="768002" y="3773481"/>
            <a:ext cx="116980" cy="216000"/>
          </a:xfrm>
          <a:custGeom>
            <a:avLst/>
            <a:gdLst>
              <a:gd name="connsiteX0" fmla="*/ 2334322 w 2542478"/>
              <a:gd name="connsiteY0" fmla="*/ 3137210 h 6259551"/>
              <a:gd name="connsiteX1" fmla="*/ 0 w 2542478"/>
              <a:gd name="connsiteY1" fmla="*/ 96644 h 6259551"/>
              <a:gd name="connsiteX2" fmla="*/ 22303 w 2542478"/>
              <a:gd name="connsiteY2" fmla="*/ 0 h 6259551"/>
              <a:gd name="connsiteX3" fmla="*/ 133815 w 2542478"/>
              <a:gd name="connsiteY3" fmla="*/ 0 h 6259551"/>
              <a:gd name="connsiteX4" fmla="*/ 2505308 w 2542478"/>
              <a:gd name="connsiteY4" fmla="*/ 3062868 h 6259551"/>
              <a:gd name="connsiteX5" fmla="*/ 2542478 w 2542478"/>
              <a:gd name="connsiteY5" fmla="*/ 3144644 h 6259551"/>
              <a:gd name="connsiteX6" fmla="*/ 2505308 w 2542478"/>
              <a:gd name="connsiteY6" fmla="*/ 3233854 h 6259551"/>
              <a:gd name="connsiteX7" fmla="*/ 163552 w 2542478"/>
              <a:gd name="connsiteY7" fmla="*/ 6252117 h 6259551"/>
              <a:gd name="connsiteX8" fmla="*/ 44605 w 2542478"/>
              <a:gd name="connsiteY8" fmla="*/ 6259551 h 6259551"/>
              <a:gd name="connsiteX9" fmla="*/ 37171 w 2542478"/>
              <a:gd name="connsiteY9" fmla="*/ 6133171 h 6259551"/>
              <a:gd name="connsiteX10" fmla="*/ 2334322 w 2542478"/>
              <a:gd name="connsiteY10" fmla="*/ 3137210 h 6259551"/>
              <a:gd name="connsiteX0" fmla="*/ 2334322 w 2546112"/>
              <a:gd name="connsiteY0" fmla="*/ 3137210 h 6259551"/>
              <a:gd name="connsiteX1" fmla="*/ 0 w 2546112"/>
              <a:gd name="connsiteY1" fmla="*/ 96644 h 6259551"/>
              <a:gd name="connsiteX2" fmla="*/ 22303 w 2546112"/>
              <a:gd name="connsiteY2" fmla="*/ 0 h 6259551"/>
              <a:gd name="connsiteX3" fmla="*/ 133815 w 2546112"/>
              <a:gd name="connsiteY3" fmla="*/ 0 h 6259551"/>
              <a:gd name="connsiteX4" fmla="*/ 2505308 w 2546112"/>
              <a:gd name="connsiteY4" fmla="*/ 3062868 h 6259551"/>
              <a:gd name="connsiteX5" fmla="*/ 2542478 w 2546112"/>
              <a:gd name="connsiteY5" fmla="*/ 3144644 h 6259551"/>
              <a:gd name="connsiteX6" fmla="*/ 2505308 w 2546112"/>
              <a:gd name="connsiteY6" fmla="*/ 3233854 h 6259551"/>
              <a:gd name="connsiteX7" fmla="*/ 163552 w 2546112"/>
              <a:gd name="connsiteY7" fmla="*/ 6252117 h 6259551"/>
              <a:gd name="connsiteX8" fmla="*/ 44605 w 2546112"/>
              <a:gd name="connsiteY8" fmla="*/ 6259551 h 6259551"/>
              <a:gd name="connsiteX9" fmla="*/ 37171 w 2546112"/>
              <a:gd name="connsiteY9" fmla="*/ 6133171 h 6259551"/>
              <a:gd name="connsiteX10" fmla="*/ 2334322 w 2546112"/>
              <a:gd name="connsiteY10" fmla="*/ 3137210 h 6259551"/>
              <a:gd name="connsiteX0" fmla="*/ 2334322 w 2546112"/>
              <a:gd name="connsiteY0" fmla="*/ 3137210 h 6259551"/>
              <a:gd name="connsiteX1" fmla="*/ 0 w 2546112"/>
              <a:gd name="connsiteY1" fmla="*/ 96644 h 6259551"/>
              <a:gd name="connsiteX2" fmla="*/ 22303 w 2546112"/>
              <a:gd name="connsiteY2" fmla="*/ 0 h 6259551"/>
              <a:gd name="connsiteX3" fmla="*/ 133815 w 2546112"/>
              <a:gd name="connsiteY3" fmla="*/ 0 h 6259551"/>
              <a:gd name="connsiteX4" fmla="*/ 2505308 w 2546112"/>
              <a:gd name="connsiteY4" fmla="*/ 3062868 h 6259551"/>
              <a:gd name="connsiteX5" fmla="*/ 2542478 w 2546112"/>
              <a:gd name="connsiteY5" fmla="*/ 3144644 h 6259551"/>
              <a:gd name="connsiteX6" fmla="*/ 2505308 w 2546112"/>
              <a:gd name="connsiteY6" fmla="*/ 3233854 h 6259551"/>
              <a:gd name="connsiteX7" fmla="*/ 163552 w 2546112"/>
              <a:gd name="connsiteY7" fmla="*/ 6252117 h 6259551"/>
              <a:gd name="connsiteX8" fmla="*/ 44605 w 2546112"/>
              <a:gd name="connsiteY8" fmla="*/ 6259551 h 6259551"/>
              <a:gd name="connsiteX9" fmla="*/ 37171 w 2546112"/>
              <a:gd name="connsiteY9" fmla="*/ 6133171 h 6259551"/>
              <a:gd name="connsiteX10" fmla="*/ 2334322 w 2546112"/>
              <a:gd name="connsiteY10" fmla="*/ 3137210 h 6259551"/>
              <a:gd name="connsiteX0" fmla="*/ 2334322 w 2546112"/>
              <a:gd name="connsiteY0" fmla="*/ 3137210 h 6259551"/>
              <a:gd name="connsiteX1" fmla="*/ 0 w 2546112"/>
              <a:gd name="connsiteY1" fmla="*/ 96644 h 6259551"/>
              <a:gd name="connsiteX2" fmla="*/ 22303 w 2546112"/>
              <a:gd name="connsiteY2" fmla="*/ 0 h 6259551"/>
              <a:gd name="connsiteX3" fmla="*/ 133815 w 2546112"/>
              <a:gd name="connsiteY3" fmla="*/ 0 h 6259551"/>
              <a:gd name="connsiteX4" fmla="*/ 2505308 w 2546112"/>
              <a:gd name="connsiteY4" fmla="*/ 3062868 h 6259551"/>
              <a:gd name="connsiteX5" fmla="*/ 2542478 w 2546112"/>
              <a:gd name="connsiteY5" fmla="*/ 3144644 h 6259551"/>
              <a:gd name="connsiteX6" fmla="*/ 2505308 w 2546112"/>
              <a:gd name="connsiteY6" fmla="*/ 3233854 h 6259551"/>
              <a:gd name="connsiteX7" fmla="*/ 163552 w 2546112"/>
              <a:gd name="connsiteY7" fmla="*/ 6252117 h 6259551"/>
              <a:gd name="connsiteX8" fmla="*/ 44605 w 2546112"/>
              <a:gd name="connsiteY8" fmla="*/ 6259551 h 6259551"/>
              <a:gd name="connsiteX9" fmla="*/ 37171 w 2546112"/>
              <a:gd name="connsiteY9" fmla="*/ 6133171 h 6259551"/>
              <a:gd name="connsiteX10" fmla="*/ 2334322 w 2546112"/>
              <a:gd name="connsiteY10" fmla="*/ 3137210 h 6259551"/>
              <a:gd name="connsiteX0" fmla="*/ 2357280 w 2569070"/>
              <a:gd name="connsiteY0" fmla="*/ 3137210 h 6259551"/>
              <a:gd name="connsiteX1" fmla="*/ 22958 w 2569070"/>
              <a:gd name="connsiteY1" fmla="*/ 96644 h 6259551"/>
              <a:gd name="connsiteX2" fmla="*/ 45261 w 2569070"/>
              <a:gd name="connsiteY2" fmla="*/ 0 h 6259551"/>
              <a:gd name="connsiteX3" fmla="*/ 156773 w 2569070"/>
              <a:gd name="connsiteY3" fmla="*/ 0 h 6259551"/>
              <a:gd name="connsiteX4" fmla="*/ 2528266 w 2569070"/>
              <a:gd name="connsiteY4" fmla="*/ 3062868 h 6259551"/>
              <a:gd name="connsiteX5" fmla="*/ 2565436 w 2569070"/>
              <a:gd name="connsiteY5" fmla="*/ 3144644 h 6259551"/>
              <a:gd name="connsiteX6" fmla="*/ 2528266 w 2569070"/>
              <a:gd name="connsiteY6" fmla="*/ 3233854 h 6259551"/>
              <a:gd name="connsiteX7" fmla="*/ 186510 w 2569070"/>
              <a:gd name="connsiteY7" fmla="*/ 6252117 h 6259551"/>
              <a:gd name="connsiteX8" fmla="*/ 67563 w 2569070"/>
              <a:gd name="connsiteY8" fmla="*/ 6259551 h 6259551"/>
              <a:gd name="connsiteX9" fmla="*/ 60129 w 2569070"/>
              <a:gd name="connsiteY9" fmla="*/ 6133171 h 6259551"/>
              <a:gd name="connsiteX10" fmla="*/ 2357280 w 2569070"/>
              <a:gd name="connsiteY10" fmla="*/ 3137210 h 6259551"/>
              <a:gd name="connsiteX0" fmla="*/ 2357280 w 2569070"/>
              <a:gd name="connsiteY0" fmla="*/ 3172879 h 6295220"/>
              <a:gd name="connsiteX1" fmla="*/ 22958 w 2569070"/>
              <a:gd name="connsiteY1" fmla="*/ 132313 h 6295220"/>
              <a:gd name="connsiteX2" fmla="*/ 45261 w 2569070"/>
              <a:gd name="connsiteY2" fmla="*/ 35669 h 6295220"/>
              <a:gd name="connsiteX3" fmla="*/ 156773 w 2569070"/>
              <a:gd name="connsiteY3" fmla="*/ 35669 h 6295220"/>
              <a:gd name="connsiteX4" fmla="*/ 2528266 w 2569070"/>
              <a:gd name="connsiteY4" fmla="*/ 3098537 h 6295220"/>
              <a:gd name="connsiteX5" fmla="*/ 2565436 w 2569070"/>
              <a:gd name="connsiteY5" fmla="*/ 3180313 h 6295220"/>
              <a:gd name="connsiteX6" fmla="*/ 2528266 w 2569070"/>
              <a:gd name="connsiteY6" fmla="*/ 3269523 h 6295220"/>
              <a:gd name="connsiteX7" fmla="*/ 186510 w 2569070"/>
              <a:gd name="connsiteY7" fmla="*/ 6287786 h 6295220"/>
              <a:gd name="connsiteX8" fmla="*/ 67563 w 2569070"/>
              <a:gd name="connsiteY8" fmla="*/ 6295220 h 6295220"/>
              <a:gd name="connsiteX9" fmla="*/ 60129 w 2569070"/>
              <a:gd name="connsiteY9" fmla="*/ 6168840 h 6295220"/>
              <a:gd name="connsiteX10" fmla="*/ 2357280 w 2569070"/>
              <a:gd name="connsiteY10" fmla="*/ 3172879 h 6295220"/>
              <a:gd name="connsiteX0" fmla="*/ 2357280 w 2569070"/>
              <a:gd name="connsiteY0" fmla="*/ 3172879 h 6295220"/>
              <a:gd name="connsiteX1" fmla="*/ 22958 w 2569070"/>
              <a:gd name="connsiteY1" fmla="*/ 132313 h 6295220"/>
              <a:gd name="connsiteX2" fmla="*/ 45261 w 2569070"/>
              <a:gd name="connsiteY2" fmla="*/ 35669 h 6295220"/>
              <a:gd name="connsiteX3" fmla="*/ 156773 w 2569070"/>
              <a:gd name="connsiteY3" fmla="*/ 35669 h 6295220"/>
              <a:gd name="connsiteX4" fmla="*/ 2528266 w 2569070"/>
              <a:gd name="connsiteY4" fmla="*/ 3098537 h 6295220"/>
              <a:gd name="connsiteX5" fmla="*/ 2565436 w 2569070"/>
              <a:gd name="connsiteY5" fmla="*/ 3180313 h 6295220"/>
              <a:gd name="connsiteX6" fmla="*/ 2528266 w 2569070"/>
              <a:gd name="connsiteY6" fmla="*/ 3269523 h 6295220"/>
              <a:gd name="connsiteX7" fmla="*/ 186510 w 2569070"/>
              <a:gd name="connsiteY7" fmla="*/ 6287786 h 6295220"/>
              <a:gd name="connsiteX8" fmla="*/ 67563 w 2569070"/>
              <a:gd name="connsiteY8" fmla="*/ 6295220 h 6295220"/>
              <a:gd name="connsiteX9" fmla="*/ 60129 w 2569070"/>
              <a:gd name="connsiteY9" fmla="*/ 6168840 h 6295220"/>
              <a:gd name="connsiteX10" fmla="*/ 2357280 w 2569070"/>
              <a:gd name="connsiteY10" fmla="*/ 3172879 h 6295220"/>
              <a:gd name="connsiteX0" fmla="*/ 2357280 w 2569070"/>
              <a:gd name="connsiteY0" fmla="*/ 3172879 h 6295220"/>
              <a:gd name="connsiteX1" fmla="*/ 22958 w 2569070"/>
              <a:gd name="connsiteY1" fmla="*/ 132313 h 6295220"/>
              <a:gd name="connsiteX2" fmla="*/ 45261 w 2569070"/>
              <a:gd name="connsiteY2" fmla="*/ 35669 h 6295220"/>
              <a:gd name="connsiteX3" fmla="*/ 156773 w 2569070"/>
              <a:gd name="connsiteY3" fmla="*/ 35669 h 6295220"/>
              <a:gd name="connsiteX4" fmla="*/ 2528266 w 2569070"/>
              <a:gd name="connsiteY4" fmla="*/ 3098537 h 6295220"/>
              <a:gd name="connsiteX5" fmla="*/ 2565436 w 2569070"/>
              <a:gd name="connsiteY5" fmla="*/ 3180313 h 6295220"/>
              <a:gd name="connsiteX6" fmla="*/ 2528266 w 2569070"/>
              <a:gd name="connsiteY6" fmla="*/ 3269523 h 6295220"/>
              <a:gd name="connsiteX7" fmla="*/ 186510 w 2569070"/>
              <a:gd name="connsiteY7" fmla="*/ 6287786 h 6295220"/>
              <a:gd name="connsiteX8" fmla="*/ 67563 w 2569070"/>
              <a:gd name="connsiteY8" fmla="*/ 6295220 h 6295220"/>
              <a:gd name="connsiteX9" fmla="*/ 60129 w 2569070"/>
              <a:gd name="connsiteY9" fmla="*/ 6168840 h 6295220"/>
              <a:gd name="connsiteX10" fmla="*/ 2357280 w 2569070"/>
              <a:gd name="connsiteY10" fmla="*/ 3172879 h 6295220"/>
              <a:gd name="connsiteX0" fmla="*/ 2350428 w 2562218"/>
              <a:gd name="connsiteY0" fmla="*/ 3172879 h 6295220"/>
              <a:gd name="connsiteX1" fmla="*/ 16106 w 2562218"/>
              <a:gd name="connsiteY1" fmla="*/ 132313 h 6295220"/>
              <a:gd name="connsiteX2" fmla="*/ 38409 w 2562218"/>
              <a:gd name="connsiteY2" fmla="*/ 35669 h 6295220"/>
              <a:gd name="connsiteX3" fmla="*/ 149921 w 2562218"/>
              <a:gd name="connsiteY3" fmla="*/ 35669 h 6295220"/>
              <a:gd name="connsiteX4" fmla="*/ 2521414 w 2562218"/>
              <a:gd name="connsiteY4" fmla="*/ 3098537 h 6295220"/>
              <a:gd name="connsiteX5" fmla="*/ 2558584 w 2562218"/>
              <a:gd name="connsiteY5" fmla="*/ 3180313 h 6295220"/>
              <a:gd name="connsiteX6" fmla="*/ 2521414 w 2562218"/>
              <a:gd name="connsiteY6" fmla="*/ 3269523 h 6295220"/>
              <a:gd name="connsiteX7" fmla="*/ 179658 w 2562218"/>
              <a:gd name="connsiteY7" fmla="*/ 6287786 h 6295220"/>
              <a:gd name="connsiteX8" fmla="*/ 60711 w 2562218"/>
              <a:gd name="connsiteY8" fmla="*/ 6295220 h 6295220"/>
              <a:gd name="connsiteX9" fmla="*/ 53277 w 2562218"/>
              <a:gd name="connsiteY9" fmla="*/ 6168840 h 6295220"/>
              <a:gd name="connsiteX10" fmla="*/ 2350428 w 2562218"/>
              <a:gd name="connsiteY10" fmla="*/ 3172879 h 6295220"/>
              <a:gd name="connsiteX0" fmla="*/ 2350428 w 2562218"/>
              <a:gd name="connsiteY0" fmla="*/ 3167497 h 6289838"/>
              <a:gd name="connsiteX1" fmla="*/ 16106 w 2562218"/>
              <a:gd name="connsiteY1" fmla="*/ 126931 h 6289838"/>
              <a:gd name="connsiteX2" fmla="*/ 38409 w 2562218"/>
              <a:gd name="connsiteY2" fmla="*/ 30287 h 6289838"/>
              <a:gd name="connsiteX3" fmla="*/ 149921 w 2562218"/>
              <a:gd name="connsiteY3" fmla="*/ 30287 h 6289838"/>
              <a:gd name="connsiteX4" fmla="*/ 2521414 w 2562218"/>
              <a:gd name="connsiteY4" fmla="*/ 3093155 h 6289838"/>
              <a:gd name="connsiteX5" fmla="*/ 2558584 w 2562218"/>
              <a:gd name="connsiteY5" fmla="*/ 3174931 h 6289838"/>
              <a:gd name="connsiteX6" fmla="*/ 2521414 w 2562218"/>
              <a:gd name="connsiteY6" fmla="*/ 3264141 h 6289838"/>
              <a:gd name="connsiteX7" fmla="*/ 179658 w 2562218"/>
              <a:gd name="connsiteY7" fmla="*/ 6282404 h 6289838"/>
              <a:gd name="connsiteX8" fmla="*/ 60711 w 2562218"/>
              <a:gd name="connsiteY8" fmla="*/ 6289838 h 6289838"/>
              <a:gd name="connsiteX9" fmla="*/ 53277 w 2562218"/>
              <a:gd name="connsiteY9" fmla="*/ 6163458 h 6289838"/>
              <a:gd name="connsiteX10" fmla="*/ 2350428 w 2562218"/>
              <a:gd name="connsiteY10" fmla="*/ 3167497 h 6289838"/>
              <a:gd name="connsiteX0" fmla="*/ 2356734 w 2568524"/>
              <a:gd name="connsiteY0" fmla="*/ 3167497 h 6289838"/>
              <a:gd name="connsiteX1" fmla="*/ 22412 w 2568524"/>
              <a:gd name="connsiteY1" fmla="*/ 126931 h 6289838"/>
              <a:gd name="connsiteX2" fmla="*/ 44715 w 2568524"/>
              <a:gd name="connsiteY2" fmla="*/ 30287 h 6289838"/>
              <a:gd name="connsiteX3" fmla="*/ 156227 w 2568524"/>
              <a:gd name="connsiteY3" fmla="*/ 30287 h 6289838"/>
              <a:gd name="connsiteX4" fmla="*/ 2527720 w 2568524"/>
              <a:gd name="connsiteY4" fmla="*/ 3093155 h 6289838"/>
              <a:gd name="connsiteX5" fmla="*/ 2564890 w 2568524"/>
              <a:gd name="connsiteY5" fmla="*/ 3174931 h 6289838"/>
              <a:gd name="connsiteX6" fmla="*/ 2527720 w 2568524"/>
              <a:gd name="connsiteY6" fmla="*/ 3264141 h 6289838"/>
              <a:gd name="connsiteX7" fmla="*/ 185964 w 2568524"/>
              <a:gd name="connsiteY7" fmla="*/ 6282404 h 6289838"/>
              <a:gd name="connsiteX8" fmla="*/ 67017 w 2568524"/>
              <a:gd name="connsiteY8" fmla="*/ 6289838 h 6289838"/>
              <a:gd name="connsiteX9" fmla="*/ 59583 w 2568524"/>
              <a:gd name="connsiteY9" fmla="*/ 6163458 h 6289838"/>
              <a:gd name="connsiteX10" fmla="*/ 2356734 w 2568524"/>
              <a:gd name="connsiteY10" fmla="*/ 3167497 h 6289838"/>
              <a:gd name="connsiteX0" fmla="*/ 2356734 w 2568524"/>
              <a:gd name="connsiteY0" fmla="*/ 3167497 h 6289838"/>
              <a:gd name="connsiteX1" fmla="*/ 22412 w 2568524"/>
              <a:gd name="connsiteY1" fmla="*/ 126931 h 6289838"/>
              <a:gd name="connsiteX2" fmla="*/ 44715 w 2568524"/>
              <a:gd name="connsiteY2" fmla="*/ 30287 h 6289838"/>
              <a:gd name="connsiteX3" fmla="*/ 156227 w 2568524"/>
              <a:gd name="connsiteY3" fmla="*/ 30287 h 6289838"/>
              <a:gd name="connsiteX4" fmla="*/ 2527720 w 2568524"/>
              <a:gd name="connsiteY4" fmla="*/ 3093155 h 6289838"/>
              <a:gd name="connsiteX5" fmla="*/ 2564890 w 2568524"/>
              <a:gd name="connsiteY5" fmla="*/ 3174931 h 6289838"/>
              <a:gd name="connsiteX6" fmla="*/ 2527720 w 2568524"/>
              <a:gd name="connsiteY6" fmla="*/ 3264141 h 6289838"/>
              <a:gd name="connsiteX7" fmla="*/ 185964 w 2568524"/>
              <a:gd name="connsiteY7" fmla="*/ 6282404 h 6289838"/>
              <a:gd name="connsiteX8" fmla="*/ 67017 w 2568524"/>
              <a:gd name="connsiteY8" fmla="*/ 6289838 h 6289838"/>
              <a:gd name="connsiteX9" fmla="*/ 59583 w 2568524"/>
              <a:gd name="connsiteY9" fmla="*/ 6163458 h 6289838"/>
              <a:gd name="connsiteX10" fmla="*/ 2356734 w 2568524"/>
              <a:gd name="connsiteY10" fmla="*/ 3167497 h 6289838"/>
              <a:gd name="connsiteX0" fmla="*/ 2356734 w 2568524"/>
              <a:gd name="connsiteY0" fmla="*/ 3167497 h 6289838"/>
              <a:gd name="connsiteX1" fmla="*/ 22412 w 2568524"/>
              <a:gd name="connsiteY1" fmla="*/ 126931 h 6289838"/>
              <a:gd name="connsiteX2" fmla="*/ 44715 w 2568524"/>
              <a:gd name="connsiteY2" fmla="*/ 30287 h 6289838"/>
              <a:gd name="connsiteX3" fmla="*/ 156227 w 2568524"/>
              <a:gd name="connsiteY3" fmla="*/ 30287 h 6289838"/>
              <a:gd name="connsiteX4" fmla="*/ 2527720 w 2568524"/>
              <a:gd name="connsiteY4" fmla="*/ 3093155 h 6289838"/>
              <a:gd name="connsiteX5" fmla="*/ 2564890 w 2568524"/>
              <a:gd name="connsiteY5" fmla="*/ 3174931 h 6289838"/>
              <a:gd name="connsiteX6" fmla="*/ 2527720 w 2568524"/>
              <a:gd name="connsiteY6" fmla="*/ 3264141 h 6289838"/>
              <a:gd name="connsiteX7" fmla="*/ 185964 w 2568524"/>
              <a:gd name="connsiteY7" fmla="*/ 6282404 h 6289838"/>
              <a:gd name="connsiteX8" fmla="*/ 67017 w 2568524"/>
              <a:gd name="connsiteY8" fmla="*/ 6289838 h 6289838"/>
              <a:gd name="connsiteX9" fmla="*/ 59583 w 2568524"/>
              <a:gd name="connsiteY9" fmla="*/ 6163458 h 6289838"/>
              <a:gd name="connsiteX10" fmla="*/ 2356734 w 2568524"/>
              <a:gd name="connsiteY10" fmla="*/ 3167497 h 6289838"/>
              <a:gd name="connsiteX0" fmla="*/ 2356734 w 2568524"/>
              <a:gd name="connsiteY0" fmla="*/ 3167497 h 6323501"/>
              <a:gd name="connsiteX1" fmla="*/ 22412 w 2568524"/>
              <a:gd name="connsiteY1" fmla="*/ 126931 h 6323501"/>
              <a:gd name="connsiteX2" fmla="*/ 44715 w 2568524"/>
              <a:gd name="connsiteY2" fmla="*/ 30287 h 6323501"/>
              <a:gd name="connsiteX3" fmla="*/ 156227 w 2568524"/>
              <a:gd name="connsiteY3" fmla="*/ 30287 h 6323501"/>
              <a:gd name="connsiteX4" fmla="*/ 2527720 w 2568524"/>
              <a:gd name="connsiteY4" fmla="*/ 3093155 h 6323501"/>
              <a:gd name="connsiteX5" fmla="*/ 2564890 w 2568524"/>
              <a:gd name="connsiteY5" fmla="*/ 3174931 h 6323501"/>
              <a:gd name="connsiteX6" fmla="*/ 2527720 w 2568524"/>
              <a:gd name="connsiteY6" fmla="*/ 3264141 h 6323501"/>
              <a:gd name="connsiteX7" fmla="*/ 185964 w 2568524"/>
              <a:gd name="connsiteY7" fmla="*/ 6282404 h 6323501"/>
              <a:gd name="connsiteX8" fmla="*/ 67017 w 2568524"/>
              <a:gd name="connsiteY8" fmla="*/ 6289838 h 6323501"/>
              <a:gd name="connsiteX9" fmla="*/ 59583 w 2568524"/>
              <a:gd name="connsiteY9" fmla="*/ 6163458 h 6323501"/>
              <a:gd name="connsiteX10" fmla="*/ 2356734 w 2568524"/>
              <a:gd name="connsiteY10" fmla="*/ 3167497 h 6323501"/>
              <a:gd name="connsiteX0" fmla="*/ 2356734 w 2568524"/>
              <a:gd name="connsiteY0" fmla="*/ 3167497 h 6323501"/>
              <a:gd name="connsiteX1" fmla="*/ 22412 w 2568524"/>
              <a:gd name="connsiteY1" fmla="*/ 126931 h 6323501"/>
              <a:gd name="connsiteX2" fmla="*/ 44715 w 2568524"/>
              <a:gd name="connsiteY2" fmla="*/ 30287 h 6323501"/>
              <a:gd name="connsiteX3" fmla="*/ 156227 w 2568524"/>
              <a:gd name="connsiteY3" fmla="*/ 30287 h 6323501"/>
              <a:gd name="connsiteX4" fmla="*/ 2527720 w 2568524"/>
              <a:gd name="connsiteY4" fmla="*/ 3093155 h 6323501"/>
              <a:gd name="connsiteX5" fmla="*/ 2564890 w 2568524"/>
              <a:gd name="connsiteY5" fmla="*/ 3174931 h 6323501"/>
              <a:gd name="connsiteX6" fmla="*/ 2527720 w 2568524"/>
              <a:gd name="connsiteY6" fmla="*/ 3264141 h 6323501"/>
              <a:gd name="connsiteX7" fmla="*/ 185964 w 2568524"/>
              <a:gd name="connsiteY7" fmla="*/ 6282404 h 6323501"/>
              <a:gd name="connsiteX8" fmla="*/ 67017 w 2568524"/>
              <a:gd name="connsiteY8" fmla="*/ 6289838 h 6323501"/>
              <a:gd name="connsiteX9" fmla="*/ 59583 w 2568524"/>
              <a:gd name="connsiteY9" fmla="*/ 6163458 h 6323501"/>
              <a:gd name="connsiteX10" fmla="*/ 2356734 w 2568524"/>
              <a:gd name="connsiteY10" fmla="*/ 3167497 h 6323501"/>
              <a:gd name="connsiteX0" fmla="*/ 2356734 w 2568524"/>
              <a:gd name="connsiteY0" fmla="*/ 3167497 h 6323501"/>
              <a:gd name="connsiteX1" fmla="*/ 22412 w 2568524"/>
              <a:gd name="connsiteY1" fmla="*/ 126931 h 6323501"/>
              <a:gd name="connsiteX2" fmla="*/ 44715 w 2568524"/>
              <a:gd name="connsiteY2" fmla="*/ 30287 h 6323501"/>
              <a:gd name="connsiteX3" fmla="*/ 156227 w 2568524"/>
              <a:gd name="connsiteY3" fmla="*/ 30287 h 6323501"/>
              <a:gd name="connsiteX4" fmla="*/ 2527720 w 2568524"/>
              <a:gd name="connsiteY4" fmla="*/ 3093155 h 6323501"/>
              <a:gd name="connsiteX5" fmla="*/ 2564890 w 2568524"/>
              <a:gd name="connsiteY5" fmla="*/ 3174931 h 6323501"/>
              <a:gd name="connsiteX6" fmla="*/ 2527720 w 2568524"/>
              <a:gd name="connsiteY6" fmla="*/ 3264141 h 6323501"/>
              <a:gd name="connsiteX7" fmla="*/ 185964 w 2568524"/>
              <a:gd name="connsiteY7" fmla="*/ 6282404 h 6323501"/>
              <a:gd name="connsiteX8" fmla="*/ 67017 w 2568524"/>
              <a:gd name="connsiteY8" fmla="*/ 6289838 h 6323501"/>
              <a:gd name="connsiteX9" fmla="*/ 59583 w 2568524"/>
              <a:gd name="connsiteY9" fmla="*/ 6163458 h 6323501"/>
              <a:gd name="connsiteX10" fmla="*/ 2356734 w 2568524"/>
              <a:gd name="connsiteY10" fmla="*/ 3167497 h 6323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568524" h="6323501">
                <a:moveTo>
                  <a:pt x="2356734" y="3167497"/>
                </a:moveTo>
                <a:lnTo>
                  <a:pt x="22412" y="126931"/>
                </a:lnTo>
                <a:cubicBezTo>
                  <a:pt x="11341" y="112723"/>
                  <a:pt x="0" y="81130"/>
                  <a:pt x="44715" y="30287"/>
                </a:cubicBezTo>
                <a:cubicBezTo>
                  <a:pt x="83672" y="0"/>
                  <a:pt x="149715" y="8905"/>
                  <a:pt x="156227" y="30287"/>
                </a:cubicBezTo>
                <a:lnTo>
                  <a:pt x="2527720" y="3093155"/>
                </a:lnTo>
                <a:cubicBezTo>
                  <a:pt x="2540110" y="3120414"/>
                  <a:pt x="2568524" y="3139859"/>
                  <a:pt x="2564890" y="3174931"/>
                </a:cubicBezTo>
                <a:cubicBezTo>
                  <a:pt x="2566143" y="3224859"/>
                  <a:pt x="2551372" y="3230783"/>
                  <a:pt x="2527720" y="3264141"/>
                </a:cubicBezTo>
                <a:lnTo>
                  <a:pt x="185964" y="6282404"/>
                </a:lnTo>
                <a:cubicBezTo>
                  <a:pt x="171641" y="6301973"/>
                  <a:pt x="111131" y="6323501"/>
                  <a:pt x="67017" y="6289838"/>
                </a:cubicBezTo>
                <a:cubicBezTo>
                  <a:pt x="21949" y="6253466"/>
                  <a:pt x="31378" y="6201815"/>
                  <a:pt x="59583" y="6163458"/>
                </a:cubicBezTo>
                <a:lnTo>
                  <a:pt x="2356734" y="316749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36" name="Slide Number Placeholder 3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550441B-9E4E-4F27-878A-F3E4A8E30579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40" name="Rectangle 39"/>
          <p:cNvSpPr/>
          <p:nvPr userDrawn="1"/>
        </p:nvSpPr>
        <p:spPr>
          <a:xfrm>
            <a:off x="0" y="6800400"/>
            <a:ext cx="2438400" cy="57600"/>
          </a:xfrm>
          <a:prstGeom prst="rect">
            <a:avLst/>
          </a:prstGeom>
          <a:solidFill>
            <a:srgbClr val="002F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41" name="Rectangle 40"/>
          <p:cNvSpPr/>
          <p:nvPr userDrawn="1"/>
        </p:nvSpPr>
        <p:spPr>
          <a:xfrm>
            <a:off x="2438400" y="6800400"/>
            <a:ext cx="2438400" cy="57600"/>
          </a:xfrm>
          <a:prstGeom prst="rect">
            <a:avLst/>
          </a:prstGeom>
          <a:solidFill>
            <a:srgbClr val="007C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42" name="Rectangle 41"/>
          <p:cNvSpPr/>
          <p:nvPr userDrawn="1"/>
        </p:nvSpPr>
        <p:spPr>
          <a:xfrm>
            <a:off x="4876800" y="6800400"/>
            <a:ext cx="2438400" cy="57600"/>
          </a:xfrm>
          <a:prstGeom prst="rect">
            <a:avLst/>
          </a:prstGeom>
          <a:solidFill>
            <a:srgbClr val="4FA9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43" name="Rectangle 42"/>
          <p:cNvSpPr/>
          <p:nvPr userDrawn="1"/>
        </p:nvSpPr>
        <p:spPr>
          <a:xfrm>
            <a:off x="7315200" y="6800400"/>
            <a:ext cx="2438400" cy="57600"/>
          </a:xfrm>
          <a:prstGeom prst="rect">
            <a:avLst/>
          </a:prstGeom>
          <a:solidFill>
            <a:srgbClr val="D719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44" name="Rectangle 43"/>
          <p:cNvSpPr/>
          <p:nvPr userDrawn="1"/>
        </p:nvSpPr>
        <p:spPr>
          <a:xfrm>
            <a:off x="9753600" y="6800400"/>
            <a:ext cx="2438400" cy="57600"/>
          </a:xfrm>
          <a:prstGeom prst="rect">
            <a:avLst/>
          </a:prstGeom>
          <a:solidFill>
            <a:srgbClr val="5B60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22" name="Text Placeholder 37"/>
          <p:cNvSpPr>
            <a:spLocks noGrp="1"/>
          </p:cNvSpPr>
          <p:nvPr>
            <p:ph type="body" sz="quarter" idx="15" hasCustomPrompt="1"/>
          </p:nvPr>
        </p:nvSpPr>
        <p:spPr>
          <a:xfrm>
            <a:off x="384001" y="4139827"/>
            <a:ext cx="7461425" cy="422968"/>
          </a:xfrm>
          <a:prstGeom prst="rect">
            <a:avLst/>
          </a:prstGeom>
        </p:spPr>
        <p:txBody>
          <a:bodyPr lIns="0" rIns="0" bIns="0" anchor="ctr" anchorCtr="0">
            <a:noAutofit/>
          </a:bodyPr>
          <a:lstStyle>
            <a:lvl1pPr algn="l">
              <a:buFontTx/>
              <a:buNone/>
              <a:defRPr sz="1467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Click to edit additional content</a:t>
            </a:r>
            <a:endParaRPr lang="fr-FR" dirty="0"/>
          </a:p>
        </p:txBody>
      </p:sp>
      <p:sp>
        <p:nvSpPr>
          <p:cNvPr id="23" name="Espace réservé du pied de page 22"/>
          <p:cNvSpPr>
            <a:spLocks noGrp="1"/>
          </p:cNvSpPr>
          <p:nvPr>
            <p:ph type="ftr" sz="quarter" idx="16"/>
          </p:nvPr>
        </p:nvSpPr>
        <p:spPr>
          <a:xfrm>
            <a:off x="384000" y="6372000"/>
            <a:ext cx="9557520" cy="360000"/>
          </a:xfrm>
          <a:prstGeom prst="rect">
            <a:avLst/>
          </a:prstGeom>
        </p:spPr>
        <p:txBody>
          <a:bodyPr/>
          <a:lstStyle/>
          <a:p>
            <a:endParaRPr lang="fr-FR" dirty="0"/>
          </a:p>
        </p:txBody>
      </p:sp>
      <p:pic>
        <p:nvPicPr>
          <p:cNvPr id="19" name="Picture 4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36000" y="5061182"/>
            <a:ext cx="4320000" cy="977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9197234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1280576" y="6372000"/>
            <a:ext cx="815456" cy="360000"/>
          </a:xfrm>
        </p:spPr>
        <p:txBody>
          <a:bodyPr/>
          <a:lstStyle>
            <a:lvl1pPr>
              <a:defRPr sz="1200"/>
            </a:lvl1pPr>
          </a:lstStyle>
          <a:p>
            <a:fld id="{8550441B-9E4E-4F27-878A-F3E4A8E30579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5" name="Content Placeholder 6"/>
          <p:cNvSpPr>
            <a:spLocks noGrp="1"/>
          </p:cNvSpPr>
          <p:nvPr>
            <p:ph sz="quarter" idx="13" hasCustomPrompt="1"/>
          </p:nvPr>
        </p:nvSpPr>
        <p:spPr>
          <a:xfrm>
            <a:off x="1679511" y="477029"/>
            <a:ext cx="10130257" cy="5822972"/>
          </a:xfrm>
          <a:prstGeom prst="rect">
            <a:avLst/>
          </a:prstGeo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FR" dirty="0"/>
          </a:p>
        </p:txBody>
      </p:sp>
      <p:sp>
        <p:nvSpPr>
          <p:cNvPr id="10" name="Espace réservé du titre 23"/>
          <p:cNvSpPr>
            <a:spLocks noGrp="1"/>
          </p:cNvSpPr>
          <p:nvPr>
            <p:ph type="title"/>
          </p:nvPr>
        </p:nvSpPr>
        <p:spPr>
          <a:xfrm rot="16200000">
            <a:off x="-2302485" y="3163515"/>
            <a:ext cx="5822972" cy="45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dirty="0"/>
              <a:t>Cliquez pour modifier le style du titre</a:t>
            </a: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376320E8-53EC-3C4E-1272-3C835F251773}"/>
              </a:ext>
            </a:extLst>
          </p:cNvPr>
          <p:cNvGrpSpPr/>
          <p:nvPr userDrawn="1"/>
        </p:nvGrpSpPr>
        <p:grpSpPr>
          <a:xfrm>
            <a:off x="1177687" y="6344790"/>
            <a:ext cx="10662200" cy="307777"/>
            <a:chOff x="199271" y="6354045"/>
            <a:chExt cx="12081325" cy="559643"/>
          </a:xfrm>
        </p:grpSpPr>
        <p:grpSp>
          <p:nvGrpSpPr>
            <p:cNvPr id="4" name="Groupe 3">
              <a:extLst>
                <a:ext uri="{FF2B5EF4-FFF2-40B4-BE49-F238E27FC236}">
                  <a16:creationId xmlns:a16="http://schemas.microsoft.com/office/drawing/2014/main" id="{640EFE6E-C324-D174-4784-D118CCF70109}"/>
                </a:ext>
              </a:extLst>
            </p:cNvPr>
            <p:cNvGrpSpPr/>
            <p:nvPr/>
          </p:nvGrpSpPr>
          <p:grpSpPr>
            <a:xfrm>
              <a:off x="199271" y="6536986"/>
              <a:ext cx="9282545" cy="193964"/>
              <a:chOff x="277091" y="6400800"/>
              <a:chExt cx="9282545" cy="193964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B767C1DC-57AC-E0E1-9259-6DCC2B6460B1}"/>
                  </a:ext>
                </a:extLst>
              </p:cNvPr>
              <p:cNvSpPr/>
              <p:nvPr/>
            </p:nvSpPr>
            <p:spPr>
              <a:xfrm>
                <a:off x="277091" y="6400800"/>
                <a:ext cx="1856509" cy="193964"/>
              </a:xfrm>
              <a:prstGeom prst="rect">
                <a:avLst/>
              </a:prstGeom>
              <a:solidFill>
                <a:srgbClr val="214F6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800"/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04E7C29E-548C-D0A7-306A-F9B1C85F9A39}"/>
                  </a:ext>
                </a:extLst>
              </p:cNvPr>
              <p:cNvSpPr/>
              <p:nvPr/>
            </p:nvSpPr>
            <p:spPr>
              <a:xfrm>
                <a:off x="2133600" y="6400800"/>
                <a:ext cx="1856509" cy="193964"/>
              </a:xfrm>
              <a:prstGeom prst="rect">
                <a:avLst/>
              </a:prstGeom>
              <a:solidFill>
                <a:srgbClr val="0388C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800"/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E5F4D7B7-82DC-C09B-6979-6787304D7D3F}"/>
                  </a:ext>
                </a:extLst>
              </p:cNvPr>
              <p:cNvSpPr/>
              <p:nvPr/>
            </p:nvSpPr>
            <p:spPr>
              <a:xfrm>
                <a:off x="3990109" y="6400800"/>
                <a:ext cx="1856509" cy="193964"/>
              </a:xfrm>
              <a:prstGeom prst="rect">
                <a:avLst/>
              </a:prstGeom>
              <a:solidFill>
                <a:srgbClr val="12AAD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800"/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F6E0CA20-F722-756A-7490-19451294B587}"/>
                  </a:ext>
                </a:extLst>
              </p:cNvPr>
              <p:cNvSpPr/>
              <p:nvPr/>
            </p:nvSpPr>
            <p:spPr>
              <a:xfrm>
                <a:off x="7703127" y="6400800"/>
                <a:ext cx="1856509" cy="193964"/>
              </a:xfrm>
              <a:prstGeom prst="rect">
                <a:avLst/>
              </a:prstGeom>
              <a:solidFill>
                <a:srgbClr val="767E8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800"/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42107588-D145-46A3-C636-D69483600BE7}"/>
                  </a:ext>
                </a:extLst>
              </p:cNvPr>
              <p:cNvSpPr/>
              <p:nvPr/>
            </p:nvSpPr>
            <p:spPr>
              <a:xfrm>
                <a:off x="5846618" y="6400800"/>
                <a:ext cx="1856509" cy="193964"/>
              </a:xfrm>
              <a:prstGeom prst="rect">
                <a:avLst/>
              </a:prstGeom>
              <a:solidFill>
                <a:srgbClr val="CD3B2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800"/>
              </a:p>
            </p:txBody>
          </p:sp>
        </p:grp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59FF6C63-4D7F-1376-7DCC-89929427E4EC}"/>
                </a:ext>
              </a:extLst>
            </p:cNvPr>
            <p:cNvSpPr txBox="1"/>
            <p:nvPr/>
          </p:nvSpPr>
          <p:spPr>
            <a:xfrm>
              <a:off x="9687341" y="6354045"/>
              <a:ext cx="2593255" cy="5596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b="1" spc="300" dirty="0">
                  <a:solidFill>
                    <a:srgbClr val="002F51"/>
                  </a:solidFill>
                </a:rPr>
                <a:t>WWW.CIVADIS.BE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E1371D1-4DBE-D6C7-08E4-6A6E528FF819}"/>
                </a:ext>
              </a:extLst>
            </p:cNvPr>
            <p:cNvSpPr/>
            <p:nvPr/>
          </p:nvSpPr>
          <p:spPr>
            <a:xfrm>
              <a:off x="200620" y="6541501"/>
              <a:ext cx="9281196" cy="18493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800" dirty="0"/>
                <a:t>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00939086"/>
      </p:ext>
    </p:extLst>
  </p:cSld>
  <p:clrMapOvr>
    <a:masterClrMapping/>
  </p:clrMapOvr>
  <p:transition spd="med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Big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pour une image  2"/>
          <p:cNvSpPr>
            <a:spLocks noGrp="1"/>
          </p:cNvSpPr>
          <p:nvPr>
            <p:ph type="pic" sz="quarter" idx="16"/>
          </p:nvPr>
        </p:nvSpPr>
        <p:spPr>
          <a:xfrm>
            <a:off x="18875" y="1454697"/>
            <a:ext cx="12192000" cy="5382904"/>
          </a:xfrm>
          <a:prstGeom prst="rect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95998" indent="0" algn="ctr">
              <a:buFontTx/>
              <a:buNone/>
              <a:defRPr sz="1867"/>
            </a:lvl1pPr>
          </a:lstStyle>
          <a:p>
            <a:endParaRPr lang="fr-BE"/>
          </a:p>
        </p:txBody>
      </p:sp>
      <p:sp>
        <p:nvSpPr>
          <p:cNvPr id="3" name="Espace réservé du titre 23"/>
          <p:cNvSpPr>
            <a:spLocks noGrp="1"/>
          </p:cNvSpPr>
          <p:nvPr>
            <p:ph type="title"/>
          </p:nvPr>
        </p:nvSpPr>
        <p:spPr>
          <a:xfrm>
            <a:off x="384001" y="274639"/>
            <a:ext cx="11423999" cy="45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/>
            </a:lvl1pPr>
          </a:lstStyle>
          <a:p>
            <a:r>
              <a:rPr lang="fr-FR" dirty="0"/>
              <a:t>Cliquez pour modifier le style du titre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84000" y="724639"/>
            <a:ext cx="11424000" cy="483661"/>
          </a:xfrm>
          <a:prstGeom prst="rect">
            <a:avLst/>
          </a:prstGeom>
        </p:spPr>
        <p:txBody>
          <a:bodyPr lIns="216000" tIns="216000" rIns="216000" bIns="216000" anchor="ctr">
            <a:noAutofit/>
          </a:bodyPr>
          <a:lstStyle>
            <a:lvl1pPr marL="0" indent="0" algn="ctr">
              <a:buNone/>
              <a:defRPr sz="1600" i="0" cap="all" baseline="0">
                <a:solidFill>
                  <a:srgbClr val="0388C8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subtitle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49C10FE-F11F-6F07-211E-84F579BBD500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550441B-9E4E-4F27-878A-F3E4A8E30579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93663566"/>
      </p:ext>
    </p:extLst>
  </p:cSld>
  <p:clrMapOvr>
    <a:masterClrMapping/>
  </p:clrMapOvr>
  <p:transition spd="med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1329847" y="6398483"/>
            <a:ext cx="815456" cy="360000"/>
          </a:xfrm>
        </p:spPr>
        <p:txBody>
          <a:bodyPr/>
          <a:lstStyle>
            <a:lvl1pPr>
              <a:defRPr sz="1200"/>
            </a:lvl1pPr>
          </a:lstStyle>
          <a:p>
            <a:fld id="{8550441B-9E4E-4F27-878A-F3E4A8E30579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69189370"/>
      </p:ext>
    </p:extLst>
  </p:cSld>
  <p:clrMapOvr>
    <a:masterClrMapping/>
  </p:clrMapOvr>
  <p:transition spd="med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C26F6C35-861F-110F-EE44-30FA3DCB979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50441B-9E4E-4F27-878A-F3E4A8E30579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28197388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1IB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Espace réservé du contenu 4">
            <a:extLst>
              <a:ext uri="{FF2B5EF4-FFF2-40B4-BE49-F238E27FC236}">
                <a16:creationId xmlns:a16="http://schemas.microsoft.com/office/drawing/2014/main" id="{E3E31B0C-AFA5-9B84-0DDA-344C2E9FE3B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9332"/>
          <a:stretch/>
        </p:blipFill>
        <p:spPr>
          <a:xfrm>
            <a:off x="2351584" y="1753"/>
            <a:ext cx="9840416" cy="6863920"/>
          </a:xfrm>
          <a:prstGeom prst="rect">
            <a:avLst/>
          </a:prstGeom>
        </p:spPr>
      </p:pic>
      <p:sp>
        <p:nvSpPr>
          <p:cNvPr id="29" name="Slide Number Placeholder 2">
            <a:extLst>
              <a:ext uri="{FF2B5EF4-FFF2-40B4-BE49-F238E27FC236}">
                <a16:creationId xmlns:a16="http://schemas.microsoft.com/office/drawing/2014/main" id="{691D1D44-E096-97A3-3AC8-AEF379D1DB5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84565" y="6398483"/>
            <a:ext cx="815456" cy="360000"/>
          </a:xfrm>
        </p:spPr>
        <p:txBody>
          <a:bodyPr/>
          <a:lstStyle>
            <a:lvl1pPr>
              <a:defRPr sz="1200"/>
            </a:lvl1pPr>
          </a:lstStyle>
          <a:p>
            <a:fld id="{8550441B-9E4E-4F27-878A-F3E4A8E30579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41" name="Espace réservé du contenu 40">
            <a:extLst>
              <a:ext uri="{FF2B5EF4-FFF2-40B4-BE49-F238E27FC236}">
                <a16:creationId xmlns:a16="http://schemas.microsoft.com/office/drawing/2014/main" id="{3A6D0BD1-A89A-D712-F8F1-E3BDD881AB84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302872" y="1535985"/>
            <a:ext cx="4609339" cy="1519767"/>
          </a:xfrm>
          <a:prstGeom prst="rect">
            <a:avLst/>
          </a:prstGeom>
        </p:spPr>
        <p:txBody>
          <a:bodyPr/>
          <a:lstStyle>
            <a:lvl1pPr marL="95998" indent="0" algn="r">
              <a:lnSpc>
                <a:spcPct val="80000"/>
              </a:lnSpc>
              <a:spcAft>
                <a:spcPts val="0"/>
              </a:spcAft>
              <a:buFontTx/>
              <a:buNone/>
              <a:defRPr lang="fr-FR" sz="3733" b="1" kern="1200" dirty="0" smtClean="0">
                <a:solidFill>
                  <a:srgbClr val="002F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383990" indent="0" algn="l">
              <a:buNone/>
              <a:defRPr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endParaRPr lang="fr-FR" dirty="0"/>
          </a:p>
        </p:txBody>
      </p:sp>
      <p:sp>
        <p:nvSpPr>
          <p:cNvPr id="43" name="Espace réservé du contenu 40">
            <a:extLst>
              <a:ext uri="{FF2B5EF4-FFF2-40B4-BE49-F238E27FC236}">
                <a16:creationId xmlns:a16="http://schemas.microsoft.com/office/drawing/2014/main" id="{4509973F-F841-8023-7267-4BDE2DD48D1C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912211" y="3563421"/>
            <a:ext cx="4944429" cy="1519767"/>
          </a:xfrm>
          <a:prstGeom prst="rect">
            <a:avLst/>
          </a:prstGeom>
        </p:spPr>
        <p:txBody>
          <a:bodyPr/>
          <a:lstStyle>
            <a:lvl1pPr marL="95998" indent="0" algn="r">
              <a:lnSpc>
                <a:spcPct val="90000"/>
              </a:lnSpc>
              <a:spcAft>
                <a:spcPts val="0"/>
              </a:spcAft>
              <a:buFontTx/>
              <a:buNone/>
              <a:defRPr lang="fr-FR" sz="5867" b="1" kern="1200" cap="all" baseline="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383990" indent="0" algn="l">
              <a:buNone/>
              <a:defRPr/>
            </a:lvl2pPr>
          </a:lstStyle>
          <a:p>
            <a:pPr lvl="0"/>
            <a:r>
              <a:rPr lang="fr-FR" dirty="0"/>
              <a:t>les styles du texte du masque</a:t>
            </a:r>
          </a:p>
          <a:p>
            <a:pPr lvl="1"/>
            <a:endParaRPr lang="fr-FR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61B3BFE0-7B8F-CB83-EFD7-66214C1780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2469"/>
          <a:stretch/>
        </p:blipFill>
        <p:spPr>
          <a:xfrm>
            <a:off x="1" y="1754"/>
            <a:ext cx="2172367" cy="4289325"/>
          </a:xfrm>
          <a:prstGeom prst="rect">
            <a:avLst/>
          </a:prstGeom>
        </p:spPr>
      </p:pic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6A07DEBD-8210-88CD-A0F1-F7E90DD71126}"/>
              </a:ext>
            </a:extLst>
          </p:cNvPr>
          <p:cNvCxnSpPr/>
          <p:nvPr userDrawn="1"/>
        </p:nvCxnSpPr>
        <p:spPr>
          <a:xfrm>
            <a:off x="527381" y="1754"/>
            <a:ext cx="0" cy="1279935"/>
          </a:xfrm>
          <a:prstGeom prst="line">
            <a:avLst/>
          </a:prstGeom>
          <a:ln w="25400">
            <a:solidFill>
              <a:srgbClr val="5B60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7713618"/>
      </p:ext>
    </p:extLst>
  </p:cSld>
  <p:clrMapOvr>
    <a:masterClrMapping/>
  </p:clrMapOvr>
  <p:transition spd="med"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grandform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201C8C50-379A-D271-B665-1A1D6F9525F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50441B-9E4E-4F27-878A-F3E4A8E30579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BEE385C-A781-6A0B-59B7-E7FA330D53A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469"/>
          <a:stretch/>
        </p:blipFill>
        <p:spPr>
          <a:xfrm>
            <a:off x="3424" y="1"/>
            <a:ext cx="2468129" cy="4873308"/>
          </a:xfrm>
          <a:prstGeom prst="rect">
            <a:avLst/>
          </a:prstGeom>
        </p:spPr>
      </p:pic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306A5CC6-B1C9-922E-A621-C9710F9035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000" y="1260000"/>
            <a:ext cx="11424000" cy="503124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80990" indent="-380990">
              <a:buClr>
                <a:srgbClr val="0388C8"/>
              </a:buClr>
              <a:buFont typeface="Tahoma" panose="020B0604030504040204" pitchFamily="34" charset="0"/>
              <a:buChar char="&gt;"/>
              <a:defRPr sz="2133">
                <a:solidFill>
                  <a:srgbClr val="002F5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90575" indent="-380990">
              <a:buClr>
                <a:srgbClr val="C00000"/>
              </a:buClr>
              <a:buFont typeface="Tahoma" panose="020B0604030504040204" pitchFamily="34" charset="0"/>
              <a:buChar char="&gt;"/>
              <a:defRPr sz="1867">
                <a:solidFill>
                  <a:srgbClr val="002F5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447764" indent="-228594">
              <a:buClr>
                <a:srgbClr val="69767C"/>
              </a:buClr>
              <a:buFont typeface="Tahoma" panose="020B0604030504040204" pitchFamily="34" charset="0"/>
              <a:buChar char="&gt;"/>
              <a:defRPr sz="1600">
                <a:solidFill>
                  <a:srgbClr val="002F5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828754" indent="0">
              <a:buClr>
                <a:srgbClr val="0388C8"/>
              </a:buClr>
              <a:buFontTx/>
              <a:buNone/>
              <a:defRPr sz="1467">
                <a:solidFill>
                  <a:srgbClr val="002F5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438339" indent="0">
              <a:buClr>
                <a:srgbClr val="0388C8"/>
              </a:buClr>
              <a:buFont typeface="Tahoma" panose="020B0604030504040204" pitchFamily="34" charset="0"/>
              <a:buNone/>
              <a:defRPr sz="1467">
                <a:solidFill>
                  <a:srgbClr val="002F5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5" name="Espace réservé du titre 23">
            <a:extLst>
              <a:ext uri="{FF2B5EF4-FFF2-40B4-BE49-F238E27FC236}">
                <a16:creationId xmlns:a16="http://schemas.microsoft.com/office/drawing/2014/main" id="{A8D3432D-C182-A3ED-85B8-3CF2FFFFCF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001" y="274639"/>
            <a:ext cx="11423999" cy="45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dirty="0"/>
              <a:t>Cliquez pour modifier le style du titre</a:t>
            </a: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0CA28B39-3F9F-1202-84BD-64EB735D4A10}"/>
              </a:ext>
            </a:extLst>
          </p:cNvPr>
          <p:cNvGrpSpPr/>
          <p:nvPr userDrawn="1"/>
        </p:nvGrpSpPr>
        <p:grpSpPr>
          <a:xfrm>
            <a:off x="3268263" y="6562259"/>
            <a:ext cx="8056619" cy="254044"/>
            <a:chOff x="199271" y="6354045"/>
            <a:chExt cx="12171924" cy="615917"/>
          </a:xfrm>
        </p:grpSpPr>
        <p:grpSp>
          <p:nvGrpSpPr>
            <p:cNvPr id="16" name="Groupe 15">
              <a:extLst>
                <a:ext uri="{FF2B5EF4-FFF2-40B4-BE49-F238E27FC236}">
                  <a16:creationId xmlns:a16="http://schemas.microsoft.com/office/drawing/2014/main" id="{5DBE4452-9EAB-47E6-F592-2335045CBEBA}"/>
                </a:ext>
              </a:extLst>
            </p:cNvPr>
            <p:cNvGrpSpPr/>
            <p:nvPr/>
          </p:nvGrpSpPr>
          <p:grpSpPr>
            <a:xfrm>
              <a:off x="199271" y="6536986"/>
              <a:ext cx="9282545" cy="193964"/>
              <a:chOff x="277091" y="6400800"/>
              <a:chExt cx="9282545" cy="193964"/>
            </a:xfrm>
          </p:grpSpPr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C8254D9E-6768-17B3-4790-5A1A365A0348}"/>
                  </a:ext>
                </a:extLst>
              </p:cNvPr>
              <p:cNvSpPr/>
              <p:nvPr/>
            </p:nvSpPr>
            <p:spPr>
              <a:xfrm>
                <a:off x="277091" y="6400800"/>
                <a:ext cx="1856509" cy="193964"/>
              </a:xfrm>
              <a:prstGeom prst="rect">
                <a:avLst/>
              </a:prstGeom>
              <a:solidFill>
                <a:srgbClr val="214F6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351"/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5638DC57-CADB-F8EC-6F35-9D045D09A868}"/>
                  </a:ext>
                </a:extLst>
              </p:cNvPr>
              <p:cNvSpPr/>
              <p:nvPr/>
            </p:nvSpPr>
            <p:spPr>
              <a:xfrm>
                <a:off x="2133600" y="6400800"/>
                <a:ext cx="1856509" cy="193964"/>
              </a:xfrm>
              <a:prstGeom prst="rect">
                <a:avLst/>
              </a:prstGeom>
              <a:solidFill>
                <a:srgbClr val="0388C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351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168DCA55-3D07-2E73-916F-C83A9E7CB0B1}"/>
                  </a:ext>
                </a:extLst>
              </p:cNvPr>
              <p:cNvSpPr/>
              <p:nvPr/>
            </p:nvSpPr>
            <p:spPr>
              <a:xfrm>
                <a:off x="3990109" y="6400800"/>
                <a:ext cx="1856509" cy="193964"/>
              </a:xfrm>
              <a:prstGeom prst="rect">
                <a:avLst/>
              </a:prstGeom>
              <a:solidFill>
                <a:srgbClr val="12AAD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351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CEB28C9C-F0B1-1399-788C-0D0FC459EC02}"/>
                  </a:ext>
                </a:extLst>
              </p:cNvPr>
              <p:cNvSpPr/>
              <p:nvPr/>
            </p:nvSpPr>
            <p:spPr>
              <a:xfrm>
                <a:off x="7703127" y="6400800"/>
                <a:ext cx="1856509" cy="193964"/>
              </a:xfrm>
              <a:prstGeom prst="rect">
                <a:avLst/>
              </a:prstGeom>
              <a:solidFill>
                <a:srgbClr val="767E8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351"/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711B47A5-2AFC-D60D-1F92-86D72D170FEE}"/>
                  </a:ext>
                </a:extLst>
              </p:cNvPr>
              <p:cNvSpPr/>
              <p:nvPr/>
            </p:nvSpPr>
            <p:spPr>
              <a:xfrm>
                <a:off x="5846618" y="6400800"/>
                <a:ext cx="1856509" cy="193964"/>
              </a:xfrm>
              <a:prstGeom prst="rect">
                <a:avLst/>
              </a:prstGeom>
              <a:solidFill>
                <a:srgbClr val="CD3B2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351"/>
              </a:p>
            </p:txBody>
          </p:sp>
        </p:grpSp>
        <p:sp>
          <p:nvSpPr>
            <p:cNvPr id="17" name="ZoneTexte 16">
              <a:extLst>
                <a:ext uri="{FF2B5EF4-FFF2-40B4-BE49-F238E27FC236}">
                  <a16:creationId xmlns:a16="http://schemas.microsoft.com/office/drawing/2014/main" id="{79607D6A-33CF-57BF-6EFF-6F49074E1DB6}"/>
                </a:ext>
              </a:extLst>
            </p:cNvPr>
            <p:cNvSpPr txBox="1"/>
            <p:nvPr/>
          </p:nvSpPr>
          <p:spPr>
            <a:xfrm>
              <a:off x="9687341" y="6354045"/>
              <a:ext cx="2683854" cy="6159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051" b="1" spc="225" dirty="0">
                  <a:solidFill>
                    <a:srgbClr val="002F51"/>
                  </a:solidFill>
                </a:rPr>
                <a:t>WWW.CIVADIS.BE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A3AD81B9-131D-7052-18E4-E6B2EC50049E}"/>
                </a:ext>
              </a:extLst>
            </p:cNvPr>
            <p:cNvSpPr/>
            <p:nvPr/>
          </p:nvSpPr>
          <p:spPr>
            <a:xfrm>
              <a:off x="200620" y="6541501"/>
              <a:ext cx="9281196" cy="18493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351" dirty="0"/>
                <a:t>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23543376"/>
      </p:ext>
    </p:extLst>
  </p:cSld>
  <p:clrMapOvr>
    <a:masterClrMapping/>
  </p:clrMapOvr>
  <p:transition spd="med"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imary Goa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38C8EB8A-A968-4E47-AE69-9A01E7717EB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3124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en-US" sz="2400" b="1" kern="1200" cap="all" baseline="0" dirty="0">
                <a:solidFill>
                  <a:srgbClr val="002F5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A198BF-0DCC-40E9-B9E5-892F3CCF54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69979" y="3443969"/>
            <a:ext cx="6022021" cy="882499"/>
          </a:xfrm>
          <a:prstGeom prst="rect">
            <a:avLst/>
          </a:prstGeom>
          <a:solidFill>
            <a:schemeClr val="accent4">
              <a:alpha val="80000"/>
            </a:schemeClr>
          </a:solidFill>
        </p:spPr>
        <p:txBody>
          <a:bodyPr lIns="720000" tIns="457200" anchor="ctr" anchorCtr="0"/>
          <a:lstStyle>
            <a:lvl1pPr marL="0" indent="0" algn="l">
              <a:defRPr sz="2667" cap="all" spc="200" baseline="0">
                <a:solidFill>
                  <a:srgbClr val="1C3155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FAD04F8B-0B18-4B5F-B3A8-8EEDC439F5F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169980" y="4326467"/>
            <a:ext cx="6022021" cy="1134533"/>
          </a:xfrm>
          <a:prstGeom prst="rect">
            <a:avLst/>
          </a:prstGeom>
          <a:solidFill>
            <a:schemeClr val="accent4">
              <a:alpha val="80000"/>
            </a:schemeClr>
          </a:solidFill>
        </p:spPr>
        <p:txBody>
          <a:bodyPr lIns="720000" bIns="365760" anchor="ctr"/>
          <a:lstStyle>
            <a:lvl1pPr marL="0" indent="0" algn="l">
              <a:buNone/>
              <a:defRPr sz="1867" i="0" cap="none" spc="200" baseline="0">
                <a:solidFill>
                  <a:srgbClr val="1C3155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9362573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635002" y="558661"/>
            <a:ext cx="4788925" cy="287034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endParaRPr lang="en-US"/>
          </a:p>
        </p:txBody>
      </p:sp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6960097" y="1219200"/>
            <a:ext cx="4315980" cy="153670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Write Project Tittle Here</a:t>
            </a:r>
          </a:p>
        </p:txBody>
      </p:sp>
    </p:spTree>
    <p:extLst>
      <p:ext uri="{BB962C8B-B14F-4D97-AF65-F5344CB8AC3E}">
        <p14:creationId xmlns:p14="http://schemas.microsoft.com/office/powerpoint/2010/main" val="102020094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age de contenu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pour une image  2">
            <a:extLst>
              <a:ext uri="{FF2B5EF4-FFF2-40B4-BE49-F238E27FC236}">
                <a16:creationId xmlns:a16="http://schemas.microsoft.com/office/drawing/2014/main" id="{8E36C243-4641-4283-8A5B-780260B0C92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47110" y="891350"/>
            <a:ext cx="539751" cy="45719"/>
          </a:xfrm>
          <a:solidFill>
            <a:srgbClr val="007CB8"/>
          </a:solidFill>
          <a:ln>
            <a:noFill/>
          </a:ln>
        </p:spPr>
        <p:txBody>
          <a:bodyPr>
            <a:noAutofit/>
          </a:bodyPr>
          <a:lstStyle>
            <a:lvl1pPr>
              <a:defRPr sz="133">
                <a:solidFill>
                  <a:srgbClr val="007CB8"/>
                </a:solidFill>
              </a:defRPr>
            </a:lvl1pPr>
          </a:lstStyle>
          <a:p>
            <a:endParaRPr lang="fr-BE" dirty="0"/>
          </a:p>
        </p:txBody>
      </p:sp>
      <p:sp>
        <p:nvSpPr>
          <p:cNvPr id="21" name="Espace réservé du texte 13">
            <a:extLst>
              <a:ext uri="{FF2B5EF4-FFF2-40B4-BE49-F238E27FC236}">
                <a16:creationId xmlns:a16="http://schemas.microsoft.com/office/drawing/2014/main" id="{F81706FA-EEA1-459F-AF36-3195A7EFBE3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39466" y="1904534"/>
            <a:ext cx="11112535" cy="495108"/>
          </a:xfrm>
          <a:prstGeom prst="rect">
            <a:avLst/>
          </a:prstGeom>
        </p:spPr>
        <p:txBody>
          <a:bodyPr wrap="square" lIns="108000" tIns="108000" rIns="108000" bIns="108000" anchor="t" anchorCtr="0">
            <a:spAutoFit/>
          </a:bodyPr>
          <a:lstStyle>
            <a:lvl1pPr marL="0" marR="0" indent="0" algn="l" defTabSz="914377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spc="300">
                <a:solidFill>
                  <a:srgbClr val="007CB8"/>
                </a:solidFill>
              </a:defRPr>
            </a:lvl1pPr>
          </a:lstStyle>
          <a:p>
            <a:pPr lvl="0"/>
            <a:r>
              <a:rPr lang="fr-BE" dirty="0"/>
              <a:t>MODIFIEZ LE TITRE DE PARAGRAPHE</a:t>
            </a:r>
          </a:p>
        </p:txBody>
      </p:sp>
      <p:sp>
        <p:nvSpPr>
          <p:cNvPr id="22" name="Titre 1">
            <a:extLst>
              <a:ext uri="{FF2B5EF4-FFF2-40B4-BE49-F238E27FC236}">
                <a16:creationId xmlns:a16="http://schemas.microsoft.com/office/drawing/2014/main" id="{E18A26B4-A312-46E0-AEC1-72250914684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9465" y="1338296"/>
            <a:ext cx="11112535" cy="587441"/>
          </a:xfrm>
          <a:prstGeom prst="rect">
            <a:avLst/>
          </a:prstGeom>
        </p:spPr>
        <p:txBody>
          <a:bodyPr wrap="square" lIns="108000" tIns="108000" rIns="108000" bIns="108000" anchor="t" anchorCtr="0">
            <a:spAutoFit/>
          </a:bodyPr>
          <a:lstStyle>
            <a:lvl1pPr algn="l">
              <a:defRPr sz="2400" b="0" spc="300">
                <a:latin typeface="Segoe Condensed" panose="020B0606040200020203" pitchFamily="34" charset="0"/>
              </a:defRPr>
            </a:lvl1pPr>
          </a:lstStyle>
          <a:p>
            <a:r>
              <a:rPr lang="fr-BE" dirty="0"/>
              <a:t>MODIFIEZ LE TITRE DE LA PAGE</a:t>
            </a:r>
          </a:p>
        </p:txBody>
      </p:sp>
      <p:sp>
        <p:nvSpPr>
          <p:cNvPr id="9" name="Espace réservé du texte 13">
            <a:extLst>
              <a:ext uri="{FF2B5EF4-FFF2-40B4-BE49-F238E27FC236}">
                <a16:creationId xmlns:a16="http://schemas.microsoft.com/office/drawing/2014/main" id="{EA73CBCF-C7AF-4789-ABB8-EDA9830643B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39465" y="612803"/>
            <a:ext cx="9796028" cy="310919"/>
          </a:xfrm>
          <a:prstGeom prst="rect">
            <a:avLst/>
          </a:prstGeom>
        </p:spPr>
        <p:txBody>
          <a:bodyPr wrap="square" lIns="108000" rIns="108000" anchor="b" anchorCtr="0">
            <a:spAutoFit/>
          </a:bodyPr>
          <a:lstStyle>
            <a:lvl1pPr>
              <a:buNone/>
              <a:defRPr sz="1400" b="0" spc="300">
                <a:solidFill>
                  <a:srgbClr val="007CB4"/>
                </a:solidFill>
              </a:defRPr>
            </a:lvl1pPr>
          </a:lstStyle>
          <a:p>
            <a:pPr lvl="0"/>
            <a:r>
              <a:rPr lang="fr-BE" dirty="0"/>
              <a:t>MODIFIEZ LE TITRE DE SECTION</a:t>
            </a:r>
          </a:p>
        </p:txBody>
      </p:sp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FEEDCB7D-3D02-4610-9ECA-0A1915D7449F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539465" y="2415371"/>
            <a:ext cx="11112537" cy="3902879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BE" dirty="0"/>
          </a:p>
        </p:txBody>
      </p:sp>
      <p:pic>
        <p:nvPicPr>
          <p:cNvPr id="8" name="Graphique 7">
            <a:extLst>
              <a:ext uri="{FF2B5EF4-FFF2-40B4-BE49-F238E27FC236}">
                <a16:creationId xmlns:a16="http://schemas.microsoft.com/office/drawing/2014/main" id="{E0381EC5-6037-4D88-8A00-E8AD676852D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35492" y="571474"/>
            <a:ext cx="1316509" cy="270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44296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P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6077817" y="1868005"/>
            <a:ext cx="5588000" cy="4507396"/>
          </a:xfrm>
          <a:prstGeom prst="roundRect">
            <a:avLst>
              <a:gd name="adj" fmla="val 1577"/>
            </a:avLst>
          </a:pr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08001" y="1178427"/>
            <a:ext cx="11157817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6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70" indent="0">
              <a:buNone/>
              <a:defRPr sz="1600"/>
            </a:lvl2pPr>
            <a:lvl3pPr marL="1219139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7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508001" y="455085"/>
            <a:ext cx="11157817" cy="660511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4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7955191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84000" y="288000"/>
            <a:ext cx="11424000" cy="3852000"/>
          </a:xfrm>
          <a:prstGeom prst="rect">
            <a:avLst/>
          </a:prstGeom>
          <a:solidFill>
            <a:srgbClr val="007B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fr-FR" sz="2400"/>
          </a:p>
        </p:txBody>
      </p:sp>
      <p:sp>
        <p:nvSpPr>
          <p:cNvPr id="8" name="Freeform 7"/>
          <p:cNvSpPr/>
          <p:nvPr/>
        </p:nvSpPr>
        <p:spPr>
          <a:xfrm>
            <a:off x="8419734" y="4136233"/>
            <a:ext cx="1336676" cy="871539"/>
          </a:xfrm>
          <a:custGeom>
            <a:avLst/>
            <a:gdLst>
              <a:gd name="connsiteX0" fmla="*/ 135731 w 1002506"/>
              <a:gd name="connsiteY0" fmla="*/ 0 h 871538"/>
              <a:gd name="connsiteX1" fmla="*/ 1002506 w 1002506"/>
              <a:gd name="connsiteY1" fmla="*/ 0 h 871538"/>
              <a:gd name="connsiteX2" fmla="*/ 0 w 1002506"/>
              <a:gd name="connsiteY2" fmla="*/ 871538 h 871538"/>
              <a:gd name="connsiteX3" fmla="*/ 135731 w 1002506"/>
              <a:gd name="connsiteY3" fmla="*/ 0 h 871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2506" h="871538">
                <a:moveTo>
                  <a:pt x="135731" y="0"/>
                </a:moveTo>
                <a:lnTo>
                  <a:pt x="1002506" y="0"/>
                </a:lnTo>
                <a:lnTo>
                  <a:pt x="0" y="871538"/>
                </a:lnTo>
                <a:lnTo>
                  <a:pt x="135731" y="0"/>
                </a:lnTo>
                <a:close/>
              </a:path>
            </a:pathLst>
          </a:custGeom>
          <a:solidFill>
            <a:srgbClr val="007B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400"/>
              <a:t> </a:t>
            </a:r>
            <a:endParaRPr lang="fr-FR" sz="240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84000" y="2273264"/>
            <a:ext cx="11424000" cy="1371600"/>
          </a:xfrm>
          <a:prstGeom prst="rect">
            <a:avLst/>
          </a:prstGeom>
        </p:spPr>
        <p:txBody>
          <a:bodyPr lIns="216000" tIns="216000" rIns="216000" bIns="216000">
            <a:normAutofit/>
          </a:bodyPr>
          <a:lstStyle>
            <a:lvl1pPr marL="0" indent="0" algn="ctr">
              <a:buNone/>
              <a:defRPr sz="2667">
                <a:solidFill>
                  <a:schemeClr val="bg1"/>
                </a:solidFill>
              </a:defRPr>
            </a:lvl1pPr>
            <a:lvl2pPr marL="609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subtitle</a:t>
            </a:r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4000" y="288000"/>
            <a:ext cx="11425400" cy="1916864"/>
          </a:xfrm>
          <a:prstGeom prst="rect">
            <a:avLst/>
          </a:prstGeom>
        </p:spPr>
        <p:txBody>
          <a:bodyPr lIns="216000" tIns="216000" rIns="216000" bIns="216000" anchor="b" anchorCtr="0">
            <a:normAutofit/>
          </a:bodyPr>
          <a:lstStyle>
            <a:lvl1pPr algn="ctr">
              <a:defRPr sz="5333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fr-FR"/>
          </a:p>
        </p:txBody>
      </p:sp>
      <p:sp>
        <p:nvSpPr>
          <p:cNvPr id="35" name="Text Placeholder 34"/>
          <p:cNvSpPr>
            <a:spLocks noGrp="1"/>
          </p:cNvSpPr>
          <p:nvPr>
            <p:ph type="body" sz="quarter" idx="11" hasCustomPrompt="1"/>
          </p:nvPr>
        </p:nvSpPr>
        <p:spPr>
          <a:xfrm>
            <a:off x="382602" y="3645024"/>
            <a:ext cx="5089865" cy="494976"/>
          </a:xfrm>
        </p:spPr>
        <p:txBody>
          <a:bodyPr lIns="432000" bIns="0" anchor="ctr" anchorCtr="0">
            <a:noAutofit/>
          </a:bodyPr>
          <a:lstStyle>
            <a:lvl1pPr>
              <a:buFont typeface="Arial" pitchFamily="34" charset="0"/>
              <a:buNone/>
              <a:defRPr sz="1867">
                <a:solidFill>
                  <a:schemeClr val="bg1"/>
                </a:solidFill>
              </a:defRPr>
            </a:lvl1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speaker</a:t>
            </a:r>
            <a:endParaRPr lang="fr-FR"/>
          </a:p>
        </p:txBody>
      </p:sp>
      <p:sp>
        <p:nvSpPr>
          <p:cNvPr id="38" name="Text Placeholder 37"/>
          <p:cNvSpPr>
            <a:spLocks noGrp="1"/>
          </p:cNvSpPr>
          <p:nvPr>
            <p:ph type="body" sz="quarter" idx="12" hasCustomPrompt="1"/>
          </p:nvPr>
        </p:nvSpPr>
        <p:spPr>
          <a:xfrm>
            <a:off x="9168341" y="3717032"/>
            <a:ext cx="2641059" cy="422968"/>
          </a:xfrm>
        </p:spPr>
        <p:txBody>
          <a:bodyPr lIns="0" rIns="288000" bIns="0" anchor="ctr" anchorCtr="0">
            <a:normAutofit/>
          </a:bodyPr>
          <a:lstStyle>
            <a:lvl1pPr algn="r">
              <a:buFontTx/>
              <a:buNone/>
              <a:defRPr sz="1333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date</a:t>
            </a:r>
            <a:endParaRPr lang="fr-FR"/>
          </a:p>
        </p:txBody>
      </p:sp>
      <p:sp>
        <p:nvSpPr>
          <p:cNvPr id="39" name="Text Placeholder 37"/>
          <p:cNvSpPr>
            <a:spLocks noGrp="1"/>
          </p:cNvSpPr>
          <p:nvPr>
            <p:ph type="body" sz="quarter" idx="13" hasCustomPrompt="1"/>
          </p:nvPr>
        </p:nvSpPr>
        <p:spPr>
          <a:xfrm>
            <a:off x="9168341" y="3222777"/>
            <a:ext cx="2641059" cy="422968"/>
          </a:xfrm>
        </p:spPr>
        <p:txBody>
          <a:bodyPr lIns="0" rIns="288000" bIns="0" anchor="ctr" anchorCtr="0">
            <a:normAutofit/>
          </a:bodyPr>
          <a:lstStyle>
            <a:lvl1pPr algn="r">
              <a:buFontTx/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venue</a:t>
            </a:r>
            <a:endParaRPr lang="fr-FR"/>
          </a:p>
        </p:txBody>
      </p:sp>
      <p:sp>
        <p:nvSpPr>
          <p:cNvPr id="34" name="Freeform 33"/>
          <p:cNvSpPr>
            <a:spLocks noChangeAspect="1"/>
          </p:cNvSpPr>
          <p:nvPr userDrawn="1"/>
        </p:nvSpPr>
        <p:spPr>
          <a:xfrm>
            <a:off x="768003" y="3773481"/>
            <a:ext cx="116980" cy="216000"/>
          </a:xfrm>
          <a:custGeom>
            <a:avLst/>
            <a:gdLst>
              <a:gd name="connsiteX0" fmla="*/ 2334322 w 2542478"/>
              <a:gd name="connsiteY0" fmla="*/ 3137210 h 6259551"/>
              <a:gd name="connsiteX1" fmla="*/ 0 w 2542478"/>
              <a:gd name="connsiteY1" fmla="*/ 96644 h 6259551"/>
              <a:gd name="connsiteX2" fmla="*/ 22303 w 2542478"/>
              <a:gd name="connsiteY2" fmla="*/ 0 h 6259551"/>
              <a:gd name="connsiteX3" fmla="*/ 133815 w 2542478"/>
              <a:gd name="connsiteY3" fmla="*/ 0 h 6259551"/>
              <a:gd name="connsiteX4" fmla="*/ 2505308 w 2542478"/>
              <a:gd name="connsiteY4" fmla="*/ 3062868 h 6259551"/>
              <a:gd name="connsiteX5" fmla="*/ 2542478 w 2542478"/>
              <a:gd name="connsiteY5" fmla="*/ 3144644 h 6259551"/>
              <a:gd name="connsiteX6" fmla="*/ 2505308 w 2542478"/>
              <a:gd name="connsiteY6" fmla="*/ 3233854 h 6259551"/>
              <a:gd name="connsiteX7" fmla="*/ 163552 w 2542478"/>
              <a:gd name="connsiteY7" fmla="*/ 6252117 h 6259551"/>
              <a:gd name="connsiteX8" fmla="*/ 44605 w 2542478"/>
              <a:gd name="connsiteY8" fmla="*/ 6259551 h 6259551"/>
              <a:gd name="connsiteX9" fmla="*/ 37171 w 2542478"/>
              <a:gd name="connsiteY9" fmla="*/ 6133171 h 6259551"/>
              <a:gd name="connsiteX10" fmla="*/ 2334322 w 2542478"/>
              <a:gd name="connsiteY10" fmla="*/ 3137210 h 6259551"/>
              <a:gd name="connsiteX0" fmla="*/ 2334322 w 2546112"/>
              <a:gd name="connsiteY0" fmla="*/ 3137210 h 6259551"/>
              <a:gd name="connsiteX1" fmla="*/ 0 w 2546112"/>
              <a:gd name="connsiteY1" fmla="*/ 96644 h 6259551"/>
              <a:gd name="connsiteX2" fmla="*/ 22303 w 2546112"/>
              <a:gd name="connsiteY2" fmla="*/ 0 h 6259551"/>
              <a:gd name="connsiteX3" fmla="*/ 133815 w 2546112"/>
              <a:gd name="connsiteY3" fmla="*/ 0 h 6259551"/>
              <a:gd name="connsiteX4" fmla="*/ 2505308 w 2546112"/>
              <a:gd name="connsiteY4" fmla="*/ 3062868 h 6259551"/>
              <a:gd name="connsiteX5" fmla="*/ 2542478 w 2546112"/>
              <a:gd name="connsiteY5" fmla="*/ 3144644 h 6259551"/>
              <a:gd name="connsiteX6" fmla="*/ 2505308 w 2546112"/>
              <a:gd name="connsiteY6" fmla="*/ 3233854 h 6259551"/>
              <a:gd name="connsiteX7" fmla="*/ 163552 w 2546112"/>
              <a:gd name="connsiteY7" fmla="*/ 6252117 h 6259551"/>
              <a:gd name="connsiteX8" fmla="*/ 44605 w 2546112"/>
              <a:gd name="connsiteY8" fmla="*/ 6259551 h 6259551"/>
              <a:gd name="connsiteX9" fmla="*/ 37171 w 2546112"/>
              <a:gd name="connsiteY9" fmla="*/ 6133171 h 6259551"/>
              <a:gd name="connsiteX10" fmla="*/ 2334322 w 2546112"/>
              <a:gd name="connsiteY10" fmla="*/ 3137210 h 6259551"/>
              <a:gd name="connsiteX0" fmla="*/ 2334322 w 2546112"/>
              <a:gd name="connsiteY0" fmla="*/ 3137210 h 6259551"/>
              <a:gd name="connsiteX1" fmla="*/ 0 w 2546112"/>
              <a:gd name="connsiteY1" fmla="*/ 96644 h 6259551"/>
              <a:gd name="connsiteX2" fmla="*/ 22303 w 2546112"/>
              <a:gd name="connsiteY2" fmla="*/ 0 h 6259551"/>
              <a:gd name="connsiteX3" fmla="*/ 133815 w 2546112"/>
              <a:gd name="connsiteY3" fmla="*/ 0 h 6259551"/>
              <a:gd name="connsiteX4" fmla="*/ 2505308 w 2546112"/>
              <a:gd name="connsiteY4" fmla="*/ 3062868 h 6259551"/>
              <a:gd name="connsiteX5" fmla="*/ 2542478 w 2546112"/>
              <a:gd name="connsiteY5" fmla="*/ 3144644 h 6259551"/>
              <a:gd name="connsiteX6" fmla="*/ 2505308 w 2546112"/>
              <a:gd name="connsiteY6" fmla="*/ 3233854 h 6259551"/>
              <a:gd name="connsiteX7" fmla="*/ 163552 w 2546112"/>
              <a:gd name="connsiteY7" fmla="*/ 6252117 h 6259551"/>
              <a:gd name="connsiteX8" fmla="*/ 44605 w 2546112"/>
              <a:gd name="connsiteY8" fmla="*/ 6259551 h 6259551"/>
              <a:gd name="connsiteX9" fmla="*/ 37171 w 2546112"/>
              <a:gd name="connsiteY9" fmla="*/ 6133171 h 6259551"/>
              <a:gd name="connsiteX10" fmla="*/ 2334322 w 2546112"/>
              <a:gd name="connsiteY10" fmla="*/ 3137210 h 6259551"/>
              <a:gd name="connsiteX0" fmla="*/ 2334322 w 2546112"/>
              <a:gd name="connsiteY0" fmla="*/ 3137210 h 6259551"/>
              <a:gd name="connsiteX1" fmla="*/ 0 w 2546112"/>
              <a:gd name="connsiteY1" fmla="*/ 96644 h 6259551"/>
              <a:gd name="connsiteX2" fmla="*/ 22303 w 2546112"/>
              <a:gd name="connsiteY2" fmla="*/ 0 h 6259551"/>
              <a:gd name="connsiteX3" fmla="*/ 133815 w 2546112"/>
              <a:gd name="connsiteY3" fmla="*/ 0 h 6259551"/>
              <a:gd name="connsiteX4" fmla="*/ 2505308 w 2546112"/>
              <a:gd name="connsiteY4" fmla="*/ 3062868 h 6259551"/>
              <a:gd name="connsiteX5" fmla="*/ 2542478 w 2546112"/>
              <a:gd name="connsiteY5" fmla="*/ 3144644 h 6259551"/>
              <a:gd name="connsiteX6" fmla="*/ 2505308 w 2546112"/>
              <a:gd name="connsiteY6" fmla="*/ 3233854 h 6259551"/>
              <a:gd name="connsiteX7" fmla="*/ 163552 w 2546112"/>
              <a:gd name="connsiteY7" fmla="*/ 6252117 h 6259551"/>
              <a:gd name="connsiteX8" fmla="*/ 44605 w 2546112"/>
              <a:gd name="connsiteY8" fmla="*/ 6259551 h 6259551"/>
              <a:gd name="connsiteX9" fmla="*/ 37171 w 2546112"/>
              <a:gd name="connsiteY9" fmla="*/ 6133171 h 6259551"/>
              <a:gd name="connsiteX10" fmla="*/ 2334322 w 2546112"/>
              <a:gd name="connsiteY10" fmla="*/ 3137210 h 6259551"/>
              <a:gd name="connsiteX0" fmla="*/ 2357280 w 2569070"/>
              <a:gd name="connsiteY0" fmla="*/ 3137210 h 6259551"/>
              <a:gd name="connsiteX1" fmla="*/ 22958 w 2569070"/>
              <a:gd name="connsiteY1" fmla="*/ 96644 h 6259551"/>
              <a:gd name="connsiteX2" fmla="*/ 45261 w 2569070"/>
              <a:gd name="connsiteY2" fmla="*/ 0 h 6259551"/>
              <a:gd name="connsiteX3" fmla="*/ 156773 w 2569070"/>
              <a:gd name="connsiteY3" fmla="*/ 0 h 6259551"/>
              <a:gd name="connsiteX4" fmla="*/ 2528266 w 2569070"/>
              <a:gd name="connsiteY4" fmla="*/ 3062868 h 6259551"/>
              <a:gd name="connsiteX5" fmla="*/ 2565436 w 2569070"/>
              <a:gd name="connsiteY5" fmla="*/ 3144644 h 6259551"/>
              <a:gd name="connsiteX6" fmla="*/ 2528266 w 2569070"/>
              <a:gd name="connsiteY6" fmla="*/ 3233854 h 6259551"/>
              <a:gd name="connsiteX7" fmla="*/ 186510 w 2569070"/>
              <a:gd name="connsiteY7" fmla="*/ 6252117 h 6259551"/>
              <a:gd name="connsiteX8" fmla="*/ 67563 w 2569070"/>
              <a:gd name="connsiteY8" fmla="*/ 6259551 h 6259551"/>
              <a:gd name="connsiteX9" fmla="*/ 60129 w 2569070"/>
              <a:gd name="connsiteY9" fmla="*/ 6133171 h 6259551"/>
              <a:gd name="connsiteX10" fmla="*/ 2357280 w 2569070"/>
              <a:gd name="connsiteY10" fmla="*/ 3137210 h 6259551"/>
              <a:gd name="connsiteX0" fmla="*/ 2357280 w 2569070"/>
              <a:gd name="connsiteY0" fmla="*/ 3172879 h 6295220"/>
              <a:gd name="connsiteX1" fmla="*/ 22958 w 2569070"/>
              <a:gd name="connsiteY1" fmla="*/ 132313 h 6295220"/>
              <a:gd name="connsiteX2" fmla="*/ 45261 w 2569070"/>
              <a:gd name="connsiteY2" fmla="*/ 35669 h 6295220"/>
              <a:gd name="connsiteX3" fmla="*/ 156773 w 2569070"/>
              <a:gd name="connsiteY3" fmla="*/ 35669 h 6295220"/>
              <a:gd name="connsiteX4" fmla="*/ 2528266 w 2569070"/>
              <a:gd name="connsiteY4" fmla="*/ 3098537 h 6295220"/>
              <a:gd name="connsiteX5" fmla="*/ 2565436 w 2569070"/>
              <a:gd name="connsiteY5" fmla="*/ 3180313 h 6295220"/>
              <a:gd name="connsiteX6" fmla="*/ 2528266 w 2569070"/>
              <a:gd name="connsiteY6" fmla="*/ 3269523 h 6295220"/>
              <a:gd name="connsiteX7" fmla="*/ 186510 w 2569070"/>
              <a:gd name="connsiteY7" fmla="*/ 6287786 h 6295220"/>
              <a:gd name="connsiteX8" fmla="*/ 67563 w 2569070"/>
              <a:gd name="connsiteY8" fmla="*/ 6295220 h 6295220"/>
              <a:gd name="connsiteX9" fmla="*/ 60129 w 2569070"/>
              <a:gd name="connsiteY9" fmla="*/ 6168840 h 6295220"/>
              <a:gd name="connsiteX10" fmla="*/ 2357280 w 2569070"/>
              <a:gd name="connsiteY10" fmla="*/ 3172879 h 6295220"/>
              <a:gd name="connsiteX0" fmla="*/ 2357280 w 2569070"/>
              <a:gd name="connsiteY0" fmla="*/ 3172879 h 6295220"/>
              <a:gd name="connsiteX1" fmla="*/ 22958 w 2569070"/>
              <a:gd name="connsiteY1" fmla="*/ 132313 h 6295220"/>
              <a:gd name="connsiteX2" fmla="*/ 45261 w 2569070"/>
              <a:gd name="connsiteY2" fmla="*/ 35669 h 6295220"/>
              <a:gd name="connsiteX3" fmla="*/ 156773 w 2569070"/>
              <a:gd name="connsiteY3" fmla="*/ 35669 h 6295220"/>
              <a:gd name="connsiteX4" fmla="*/ 2528266 w 2569070"/>
              <a:gd name="connsiteY4" fmla="*/ 3098537 h 6295220"/>
              <a:gd name="connsiteX5" fmla="*/ 2565436 w 2569070"/>
              <a:gd name="connsiteY5" fmla="*/ 3180313 h 6295220"/>
              <a:gd name="connsiteX6" fmla="*/ 2528266 w 2569070"/>
              <a:gd name="connsiteY6" fmla="*/ 3269523 h 6295220"/>
              <a:gd name="connsiteX7" fmla="*/ 186510 w 2569070"/>
              <a:gd name="connsiteY7" fmla="*/ 6287786 h 6295220"/>
              <a:gd name="connsiteX8" fmla="*/ 67563 w 2569070"/>
              <a:gd name="connsiteY8" fmla="*/ 6295220 h 6295220"/>
              <a:gd name="connsiteX9" fmla="*/ 60129 w 2569070"/>
              <a:gd name="connsiteY9" fmla="*/ 6168840 h 6295220"/>
              <a:gd name="connsiteX10" fmla="*/ 2357280 w 2569070"/>
              <a:gd name="connsiteY10" fmla="*/ 3172879 h 6295220"/>
              <a:gd name="connsiteX0" fmla="*/ 2357280 w 2569070"/>
              <a:gd name="connsiteY0" fmla="*/ 3172879 h 6295220"/>
              <a:gd name="connsiteX1" fmla="*/ 22958 w 2569070"/>
              <a:gd name="connsiteY1" fmla="*/ 132313 h 6295220"/>
              <a:gd name="connsiteX2" fmla="*/ 45261 w 2569070"/>
              <a:gd name="connsiteY2" fmla="*/ 35669 h 6295220"/>
              <a:gd name="connsiteX3" fmla="*/ 156773 w 2569070"/>
              <a:gd name="connsiteY3" fmla="*/ 35669 h 6295220"/>
              <a:gd name="connsiteX4" fmla="*/ 2528266 w 2569070"/>
              <a:gd name="connsiteY4" fmla="*/ 3098537 h 6295220"/>
              <a:gd name="connsiteX5" fmla="*/ 2565436 w 2569070"/>
              <a:gd name="connsiteY5" fmla="*/ 3180313 h 6295220"/>
              <a:gd name="connsiteX6" fmla="*/ 2528266 w 2569070"/>
              <a:gd name="connsiteY6" fmla="*/ 3269523 h 6295220"/>
              <a:gd name="connsiteX7" fmla="*/ 186510 w 2569070"/>
              <a:gd name="connsiteY7" fmla="*/ 6287786 h 6295220"/>
              <a:gd name="connsiteX8" fmla="*/ 67563 w 2569070"/>
              <a:gd name="connsiteY8" fmla="*/ 6295220 h 6295220"/>
              <a:gd name="connsiteX9" fmla="*/ 60129 w 2569070"/>
              <a:gd name="connsiteY9" fmla="*/ 6168840 h 6295220"/>
              <a:gd name="connsiteX10" fmla="*/ 2357280 w 2569070"/>
              <a:gd name="connsiteY10" fmla="*/ 3172879 h 6295220"/>
              <a:gd name="connsiteX0" fmla="*/ 2350428 w 2562218"/>
              <a:gd name="connsiteY0" fmla="*/ 3172879 h 6295220"/>
              <a:gd name="connsiteX1" fmla="*/ 16106 w 2562218"/>
              <a:gd name="connsiteY1" fmla="*/ 132313 h 6295220"/>
              <a:gd name="connsiteX2" fmla="*/ 38409 w 2562218"/>
              <a:gd name="connsiteY2" fmla="*/ 35669 h 6295220"/>
              <a:gd name="connsiteX3" fmla="*/ 149921 w 2562218"/>
              <a:gd name="connsiteY3" fmla="*/ 35669 h 6295220"/>
              <a:gd name="connsiteX4" fmla="*/ 2521414 w 2562218"/>
              <a:gd name="connsiteY4" fmla="*/ 3098537 h 6295220"/>
              <a:gd name="connsiteX5" fmla="*/ 2558584 w 2562218"/>
              <a:gd name="connsiteY5" fmla="*/ 3180313 h 6295220"/>
              <a:gd name="connsiteX6" fmla="*/ 2521414 w 2562218"/>
              <a:gd name="connsiteY6" fmla="*/ 3269523 h 6295220"/>
              <a:gd name="connsiteX7" fmla="*/ 179658 w 2562218"/>
              <a:gd name="connsiteY7" fmla="*/ 6287786 h 6295220"/>
              <a:gd name="connsiteX8" fmla="*/ 60711 w 2562218"/>
              <a:gd name="connsiteY8" fmla="*/ 6295220 h 6295220"/>
              <a:gd name="connsiteX9" fmla="*/ 53277 w 2562218"/>
              <a:gd name="connsiteY9" fmla="*/ 6168840 h 6295220"/>
              <a:gd name="connsiteX10" fmla="*/ 2350428 w 2562218"/>
              <a:gd name="connsiteY10" fmla="*/ 3172879 h 6295220"/>
              <a:gd name="connsiteX0" fmla="*/ 2350428 w 2562218"/>
              <a:gd name="connsiteY0" fmla="*/ 3167497 h 6289838"/>
              <a:gd name="connsiteX1" fmla="*/ 16106 w 2562218"/>
              <a:gd name="connsiteY1" fmla="*/ 126931 h 6289838"/>
              <a:gd name="connsiteX2" fmla="*/ 38409 w 2562218"/>
              <a:gd name="connsiteY2" fmla="*/ 30287 h 6289838"/>
              <a:gd name="connsiteX3" fmla="*/ 149921 w 2562218"/>
              <a:gd name="connsiteY3" fmla="*/ 30287 h 6289838"/>
              <a:gd name="connsiteX4" fmla="*/ 2521414 w 2562218"/>
              <a:gd name="connsiteY4" fmla="*/ 3093155 h 6289838"/>
              <a:gd name="connsiteX5" fmla="*/ 2558584 w 2562218"/>
              <a:gd name="connsiteY5" fmla="*/ 3174931 h 6289838"/>
              <a:gd name="connsiteX6" fmla="*/ 2521414 w 2562218"/>
              <a:gd name="connsiteY6" fmla="*/ 3264141 h 6289838"/>
              <a:gd name="connsiteX7" fmla="*/ 179658 w 2562218"/>
              <a:gd name="connsiteY7" fmla="*/ 6282404 h 6289838"/>
              <a:gd name="connsiteX8" fmla="*/ 60711 w 2562218"/>
              <a:gd name="connsiteY8" fmla="*/ 6289838 h 6289838"/>
              <a:gd name="connsiteX9" fmla="*/ 53277 w 2562218"/>
              <a:gd name="connsiteY9" fmla="*/ 6163458 h 6289838"/>
              <a:gd name="connsiteX10" fmla="*/ 2350428 w 2562218"/>
              <a:gd name="connsiteY10" fmla="*/ 3167497 h 6289838"/>
              <a:gd name="connsiteX0" fmla="*/ 2356734 w 2568524"/>
              <a:gd name="connsiteY0" fmla="*/ 3167497 h 6289838"/>
              <a:gd name="connsiteX1" fmla="*/ 22412 w 2568524"/>
              <a:gd name="connsiteY1" fmla="*/ 126931 h 6289838"/>
              <a:gd name="connsiteX2" fmla="*/ 44715 w 2568524"/>
              <a:gd name="connsiteY2" fmla="*/ 30287 h 6289838"/>
              <a:gd name="connsiteX3" fmla="*/ 156227 w 2568524"/>
              <a:gd name="connsiteY3" fmla="*/ 30287 h 6289838"/>
              <a:gd name="connsiteX4" fmla="*/ 2527720 w 2568524"/>
              <a:gd name="connsiteY4" fmla="*/ 3093155 h 6289838"/>
              <a:gd name="connsiteX5" fmla="*/ 2564890 w 2568524"/>
              <a:gd name="connsiteY5" fmla="*/ 3174931 h 6289838"/>
              <a:gd name="connsiteX6" fmla="*/ 2527720 w 2568524"/>
              <a:gd name="connsiteY6" fmla="*/ 3264141 h 6289838"/>
              <a:gd name="connsiteX7" fmla="*/ 185964 w 2568524"/>
              <a:gd name="connsiteY7" fmla="*/ 6282404 h 6289838"/>
              <a:gd name="connsiteX8" fmla="*/ 67017 w 2568524"/>
              <a:gd name="connsiteY8" fmla="*/ 6289838 h 6289838"/>
              <a:gd name="connsiteX9" fmla="*/ 59583 w 2568524"/>
              <a:gd name="connsiteY9" fmla="*/ 6163458 h 6289838"/>
              <a:gd name="connsiteX10" fmla="*/ 2356734 w 2568524"/>
              <a:gd name="connsiteY10" fmla="*/ 3167497 h 6289838"/>
              <a:gd name="connsiteX0" fmla="*/ 2356734 w 2568524"/>
              <a:gd name="connsiteY0" fmla="*/ 3167497 h 6289838"/>
              <a:gd name="connsiteX1" fmla="*/ 22412 w 2568524"/>
              <a:gd name="connsiteY1" fmla="*/ 126931 h 6289838"/>
              <a:gd name="connsiteX2" fmla="*/ 44715 w 2568524"/>
              <a:gd name="connsiteY2" fmla="*/ 30287 h 6289838"/>
              <a:gd name="connsiteX3" fmla="*/ 156227 w 2568524"/>
              <a:gd name="connsiteY3" fmla="*/ 30287 h 6289838"/>
              <a:gd name="connsiteX4" fmla="*/ 2527720 w 2568524"/>
              <a:gd name="connsiteY4" fmla="*/ 3093155 h 6289838"/>
              <a:gd name="connsiteX5" fmla="*/ 2564890 w 2568524"/>
              <a:gd name="connsiteY5" fmla="*/ 3174931 h 6289838"/>
              <a:gd name="connsiteX6" fmla="*/ 2527720 w 2568524"/>
              <a:gd name="connsiteY6" fmla="*/ 3264141 h 6289838"/>
              <a:gd name="connsiteX7" fmla="*/ 185964 w 2568524"/>
              <a:gd name="connsiteY7" fmla="*/ 6282404 h 6289838"/>
              <a:gd name="connsiteX8" fmla="*/ 67017 w 2568524"/>
              <a:gd name="connsiteY8" fmla="*/ 6289838 h 6289838"/>
              <a:gd name="connsiteX9" fmla="*/ 59583 w 2568524"/>
              <a:gd name="connsiteY9" fmla="*/ 6163458 h 6289838"/>
              <a:gd name="connsiteX10" fmla="*/ 2356734 w 2568524"/>
              <a:gd name="connsiteY10" fmla="*/ 3167497 h 6289838"/>
              <a:gd name="connsiteX0" fmla="*/ 2356734 w 2568524"/>
              <a:gd name="connsiteY0" fmla="*/ 3167497 h 6289838"/>
              <a:gd name="connsiteX1" fmla="*/ 22412 w 2568524"/>
              <a:gd name="connsiteY1" fmla="*/ 126931 h 6289838"/>
              <a:gd name="connsiteX2" fmla="*/ 44715 w 2568524"/>
              <a:gd name="connsiteY2" fmla="*/ 30287 h 6289838"/>
              <a:gd name="connsiteX3" fmla="*/ 156227 w 2568524"/>
              <a:gd name="connsiteY3" fmla="*/ 30287 h 6289838"/>
              <a:gd name="connsiteX4" fmla="*/ 2527720 w 2568524"/>
              <a:gd name="connsiteY4" fmla="*/ 3093155 h 6289838"/>
              <a:gd name="connsiteX5" fmla="*/ 2564890 w 2568524"/>
              <a:gd name="connsiteY5" fmla="*/ 3174931 h 6289838"/>
              <a:gd name="connsiteX6" fmla="*/ 2527720 w 2568524"/>
              <a:gd name="connsiteY6" fmla="*/ 3264141 h 6289838"/>
              <a:gd name="connsiteX7" fmla="*/ 185964 w 2568524"/>
              <a:gd name="connsiteY7" fmla="*/ 6282404 h 6289838"/>
              <a:gd name="connsiteX8" fmla="*/ 67017 w 2568524"/>
              <a:gd name="connsiteY8" fmla="*/ 6289838 h 6289838"/>
              <a:gd name="connsiteX9" fmla="*/ 59583 w 2568524"/>
              <a:gd name="connsiteY9" fmla="*/ 6163458 h 6289838"/>
              <a:gd name="connsiteX10" fmla="*/ 2356734 w 2568524"/>
              <a:gd name="connsiteY10" fmla="*/ 3167497 h 6289838"/>
              <a:gd name="connsiteX0" fmla="*/ 2356734 w 2568524"/>
              <a:gd name="connsiteY0" fmla="*/ 3167497 h 6323501"/>
              <a:gd name="connsiteX1" fmla="*/ 22412 w 2568524"/>
              <a:gd name="connsiteY1" fmla="*/ 126931 h 6323501"/>
              <a:gd name="connsiteX2" fmla="*/ 44715 w 2568524"/>
              <a:gd name="connsiteY2" fmla="*/ 30287 h 6323501"/>
              <a:gd name="connsiteX3" fmla="*/ 156227 w 2568524"/>
              <a:gd name="connsiteY3" fmla="*/ 30287 h 6323501"/>
              <a:gd name="connsiteX4" fmla="*/ 2527720 w 2568524"/>
              <a:gd name="connsiteY4" fmla="*/ 3093155 h 6323501"/>
              <a:gd name="connsiteX5" fmla="*/ 2564890 w 2568524"/>
              <a:gd name="connsiteY5" fmla="*/ 3174931 h 6323501"/>
              <a:gd name="connsiteX6" fmla="*/ 2527720 w 2568524"/>
              <a:gd name="connsiteY6" fmla="*/ 3264141 h 6323501"/>
              <a:gd name="connsiteX7" fmla="*/ 185964 w 2568524"/>
              <a:gd name="connsiteY7" fmla="*/ 6282404 h 6323501"/>
              <a:gd name="connsiteX8" fmla="*/ 67017 w 2568524"/>
              <a:gd name="connsiteY8" fmla="*/ 6289838 h 6323501"/>
              <a:gd name="connsiteX9" fmla="*/ 59583 w 2568524"/>
              <a:gd name="connsiteY9" fmla="*/ 6163458 h 6323501"/>
              <a:gd name="connsiteX10" fmla="*/ 2356734 w 2568524"/>
              <a:gd name="connsiteY10" fmla="*/ 3167497 h 6323501"/>
              <a:gd name="connsiteX0" fmla="*/ 2356734 w 2568524"/>
              <a:gd name="connsiteY0" fmla="*/ 3167497 h 6323501"/>
              <a:gd name="connsiteX1" fmla="*/ 22412 w 2568524"/>
              <a:gd name="connsiteY1" fmla="*/ 126931 h 6323501"/>
              <a:gd name="connsiteX2" fmla="*/ 44715 w 2568524"/>
              <a:gd name="connsiteY2" fmla="*/ 30287 h 6323501"/>
              <a:gd name="connsiteX3" fmla="*/ 156227 w 2568524"/>
              <a:gd name="connsiteY3" fmla="*/ 30287 h 6323501"/>
              <a:gd name="connsiteX4" fmla="*/ 2527720 w 2568524"/>
              <a:gd name="connsiteY4" fmla="*/ 3093155 h 6323501"/>
              <a:gd name="connsiteX5" fmla="*/ 2564890 w 2568524"/>
              <a:gd name="connsiteY5" fmla="*/ 3174931 h 6323501"/>
              <a:gd name="connsiteX6" fmla="*/ 2527720 w 2568524"/>
              <a:gd name="connsiteY6" fmla="*/ 3264141 h 6323501"/>
              <a:gd name="connsiteX7" fmla="*/ 185964 w 2568524"/>
              <a:gd name="connsiteY7" fmla="*/ 6282404 h 6323501"/>
              <a:gd name="connsiteX8" fmla="*/ 67017 w 2568524"/>
              <a:gd name="connsiteY8" fmla="*/ 6289838 h 6323501"/>
              <a:gd name="connsiteX9" fmla="*/ 59583 w 2568524"/>
              <a:gd name="connsiteY9" fmla="*/ 6163458 h 6323501"/>
              <a:gd name="connsiteX10" fmla="*/ 2356734 w 2568524"/>
              <a:gd name="connsiteY10" fmla="*/ 3167497 h 6323501"/>
              <a:gd name="connsiteX0" fmla="*/ 2356734 w 2568524"/>
              <a:gd name="connsiteY0" fmla="*/ 3167497 h 6323501"/>
              <a:gd name="connsiteX1" fmla="*/ 22412 w 2568524"/>
              <a:gd name="connsiteY1" fmla="*/ 126931 h 6323501"/>
              <a:gd name="connsiteX2" fmla="*/ 44715 w 2568524"/>
              <a:gd name="connsiteY2" fmla="*/ 30287 h 6323501"/>
              <a:gd name="connsiteX3" fmla="*/ 156227 w 2568524"/>
              <a:gd name="connsiteY3" fmla="*/ 30287 h 6323501"/>
              <a:gd name="connsiteX4" fmla="*/ 2527720 w 2568524"/>
              <a:gd name="connsiteY4" fmla="*/ 3093155 h 6323501"/>
              <a:gd name="connsiteX5" fmla="*/ 2564890 w 2568524"/>
              <a:gd name="connsiteY5" fmla="*/ 3174931 h 6323501"/>
              <a:gd name="connsiteX6" fmla="*/ 2527720 w 2568524"/>
              <a:gd name="connsiteY6" fmla="*/ 3264141 h 6323501"/>
              <a:gd name="connsiteX7" fmla="*/ 185964 w 2568524"/>
              <a:gd name="connsiteY7" fmla="*/ 6282404 h 6323501"/>
              <a:gd name="connsiteX8" fmla="*/ 67017 w 2568524"/>
              <a:gd name="connsiteY8" fmla="*/ 6289838 h 6323501"/>
              <a:gd name="connsiteX9" fmla="*/ 59583 w 2568524"/>
              <a:gd name="connsiteY9" fmla="*/ 6163458 h 6323501"/>
              <a:gd name="connsiteX10" fmla="*/ 2356734 w 2568524"/>
              <a:gd name="connsiteY10" fmla="*/ 3167497 h 6323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568524" h="6323501">
                <a:moveTo>
                  <a:pt x="2356734" y="3167497"/>
                </a:moveTo>
                <a:lnTo>
                  <a:pt x="22412" y="126931"/>
                </a:lnTo>
                <a:cubicBezTo>
                  <a:pt x="11341" y="112723"/>
                  <a:pt x="0" y="81130"/>
                  <a:pt x="44715" y="30287"/>
                </a:cubicBezTo>
                <a:cubicBezTo>
                  <a:pt x="83672" y="0"/>
                  <a:pt x="149715" y="8905"/>
                  <a:pt x="156227" y="30287"/>
                </a:cubicBezTo>
                <a:lnTo>
                  <a:pt x="2527720" y="3093155"/>
                </a:lnTo>
                <a:cubicBezTo>
                  <a:pt x="2540110" y="3120414"/>
                  <a:pt x="2568524" y="3139859"/>
                  <a:pt x="2564890" y="3174931"/>
                </a:cubicBezTo>
                <a:cubicBezTo>
                  <a:pt x="2566143" y="3224859"/>
                  <a:pt x="2551372" y="3230783"/>
                  <a:pt x="2527720" y="3264141"/>
                </a:cubicBezTo>
                <a:lnTo>
                  <a:pt x="185964" y="6282404"/>
                </a:lnTo>
                <a:cubicBezTo>
                  <a:pt x="171641" y="6301973"/>
                  <a:pt x="111131" y="6323501"/>
                  <a:pt x="67017" y="6289838"/>
                </a:cubicBezTo>
                <a:cubicBezTo>
                  <a:pt x="21949" y="6253466"/>
                  <a:pt x="31378" y="6201815"/>
                  <a:pt x="59583" y="6163458"/>
                </a:cubicBezTo>
                <a:lnTo>
                  <a:pt x="2356734" y="316749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36" name="Slide Number Placeholder 3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550441B-9E4E-4F27-878A-F3E4A8E30579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0" name="Rectangle 39"/>
          <p:cNvSpPr/>
          <p:nvPr userDrawn="1"/>
        </p:nvSpPr>
        <p:spPr>
          <a:xfrm>
            <a:off x="0" y="6800400"/>
            <a:ext cx="2438400" cy="57600"/>
          </a:xfrm>
          <a:prstGeom prst="rect">
            <a:avLst/>
          </a:prstGeom>
          <a:solidFill>
            <a:srgbClr val="002F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41" name="Rectangle 40"/>
          <p:cNvSpPr/>
          <p:nvPr userDrawn="1"/>
        </p:nvSpPr>
        <p:spPr>
          <a:xfrm>
            <a:off x="2438400" y="6800400"/>
            <a:ext cx="2438400" cy="57600"/>
          </a:xfrm>
          <a:prstGeom prst="rect">
            <a:avLst/>
          </a:prstGeom>
          <a:solidFill>
            <a:srgbClr val="007C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42" name="Rectangle 41"/>
          <p:cNvSpPr/>
          <p:nvPr userDrawn="1"/>
        </p:nvSpPr>
        <p:spPr>
          <a:xfrm>
            <a:off x="4876800" y="6800400"/>
            <a:ext cx="2438400" cy="57600"/>
          </a:xfrm>
          <a:prstGeom prst="rect">
            <a:avLst/>
          </a:prstGeom>
          <a:solidFill>
            <a:srgbClr val="4FA9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43" name="Rectangle 42"/>
          <p:cNvSpPr/>
          <p:nvPr userDrawn="1"/>
        </p:nvSpPr>
        <p:spPr>
          <a:xfrm>
            <a:off x="7315200" y="6800400"/>
            <a:ext cx="2438400" cy="57600"/>
          </a:xfrm>
          <a:prstGeom prst="rect">
            <a:avLst/>
          </a:prstGeom>
          <a:solidFill>
            <a:srgbClr val="D719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44" name="Rectangle 43"/>
          <p:cNvSpPr/>
          <p:nvPr userDrawn="1"/>
        </p:nvSpPr>
        <p:spPr>
          <a:xfrm>
            <a:off x="9753600" y="6800400"/>
            <a:ext cx="2438400" cy="57600"/>
          </a:xfrm>
          <a:prstGeom prst="rect">
            <a:avLst/>
          </a:prstGeom>
          <a:solidFill>
            <a:srgbClr val="5B60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22" name="Text Placeholder 37"/>
          <p:cNvSpPr>
            <a:spLocks noGrp="1"/>
          </p:cNvSpPr>
          <p:nvPr>
            <p:ph type="body" sz="quarter" idx="15" hasCustomPrompt="1"/>
          </p:nvPr>
        </p:nvSpPr>
        <p:spPr>
          <a:xfrm>
            <a:off x="384002" y="4139827"/>
            <a:ext cx="7461425" cy="422968"/>
          </a:xfrm>
        </p:spPr>
        <p:txBody>
          <a:bodyPr lIns="0" rIns="0" bIns="0" anchor="ctr" anchorCtr="0">
            <a:noAutofit/>
          </a:bodyPr>
          <a:lstStyle>
            <a:lvl1pPr algn="l">
              <a:buFontTx/>
              <a:buNone/>
              <a:defRPr sz="1467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Click to edit additional content</a:t>
            </a:r>
            <a:endParaRPr lang="fr-FR"/>
          </a:p>
        </p:txBody>
      </p:sp>
      <p:sp>
        <p:nvSpPr>
          <p:cNvPr id="23" name="Espace réservé du pied de page 22"/>
          <p:cNvSpPr>
            <a:spLocks noGrp="1"/>
          </p:cNvSpPr>
          <p:nvPr>
            <p:ph type="ftr" sz="quarter" idx="16"/>
          </p:nvPr>
        </p:nvSpPr>
        <p:spPr>
          <a:xfrm>
            <a:off x="384000" y="6372000"/>
            <a:ext cx="9557520" cy="360000"/>
          </a:xfrm>
        </p:spPr>
        <p:txBody>
          <a:bodyPr/>
          <a:lstStyle/>
          <a:p>
            <a:r>
              <a:rPr lang="fr-FR"/>
              <a:t>© NRB 2022 – Confidential Information</a:t>
            </a:r>
          </a:p>
        </p:txBody>
      </p:sp>
      <p:pic>
        <p:nvPicPr>
          <p:cNvPr id="19" name="Picture 4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36000" y="5061183"/>
            <a:ext cx="4320000" cy="977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893256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84000" y="2273264"/>
            <a:ext cx="11424000" cy="1371600"/>
          </a:xfrm>
          <a:prstGeom prst="rect">
            <a:avLst/>
          </a:prstGeom>
        </p:spPr>
        <p:txBody>
          <a:bodyPr lIns="216000" tIns="216000" rIns="216000" bIns="216000">
            <a:normAutofit/>
          </a:bodyPr>
          <a:lstStyle>
            <a:lvl1pPr marL="0" indent="0" algn="ctr">
              <a:buNone/>
              <a:defRPr sz="2667">
                <a:solidFill>
                  <a:schemeClr val="bg1"/>
                </a:solidFill>
              </a:defRPr>
            </a:lvl1pPr>
            <a:lvl2pPr marL="609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subtitle</a:t>
            </a:r>
            <a:endParaRPr lang="fr-FR"/>
          </a:p>
        </p:txBody>
      </p:sp>
      <p:sp>
        <p:nvSpPr>
          <p:cNvPr id="39" name="Text Placeholder 37"/>
          <p:cNvSpPr>
            <a:spLocks noGrp="1"/>
          </p:cNvSpPr>
          <p:nvPr>
            <p:ph type="body" sz="quarter" idx="13" hasCustomPrompt="1"/>
          </p:nvPr>
        </p:nvSpPr>
        <p:spPr>
          <a:xfrm>
            <a:off x="9168341" y="3222777"/>
            <a:ext cx="2641059" cy="422968"/>
          </a:xfrm>
        </p:spPr>
        <p:txBody>
          <a:bodyPr lIns="0" rIns="288000" bIns="0" anchor="ctr" anchorCtr="0">
            <a:normAutofit/>
          </a:bodyPr>
          <a:lstStyle>
            <a:lvl1pPr algn="r">
              <a:buFontTx/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venue</a:t>
            </a:r>
            <a:endParaRPr lang="fr-FR"/>
          </a:p>
        </p:txBody>
      </p:sp>
      <p:sp>
        <p:nvSpPr>
          <p:cNvPr id="34" name="Freeform 33"/>
          <p:cNvSpPr>
            <a:spLocks noChangeAspect="1"/>
          </p:cNvSpPr>
          <p:nvPr userDrawn="1"/>
        </p:nvSpPr>
        <p:spPr>
          <a:xfrm>
            <a:off x="768003" y="3773481"/>
            <a:ext cx="116980" cy="216000"/>
          </a:xfrm>
          <a:custGeom>
            <a:avLst/>
            <a:gdLst>
              <a:gd name="connsiteX0" fmla="*/ 2334322 w 2542478"/>
              <a:gd name="connsiteY0" fmla="*/ 3137210 h 6259551"/>
              <a:gd name="connsiteX1" fmla="*/ 0 w 2542478"/>
              <a:gd name="connsiteY1" fmla="*/ 96644 h 6259551"/>
              <a:gd name="connsiteX2" fmla="*/ 22303 w 2542478"/>
              <a:gd name="connsiteY2" fmla="*/ 0 h 6259551"/>
              <a:gd name="connsiteX3" fmla="*/ 133815 w 2542478"/>
              <a:gd name="connsiteY3" fmla="*/ 0 h 6259551"/>
              <a:gd name="connsiteX4" fmla="*/ 2505308 w 2542478"/>
              <a:gd name="connsiteY4" fmla="*/ 3062868 h 6259551"/>
              <a:gd name="connsiteX5" fmla="*/ 2542478 w 2542478"/>
              <a:gd name="connsiteY5" fmla="*/ 3144644 h 6259551"/>
              <a:gd name="connsiteX6" fmla="*/ 2505308 w 2542478"/>
              <a:gd name="connsiteY6" fmla="*/ 3233854 h 6259551"/>
              <a:gd name="connsiteX7" fmla="*/ 163552 w 2542478"/>
              <a:gd name="connsiteY7" fmla="*/ 6252117 h 6259551"/>
              <a:gd name="connsiteX8" fmla="*/ 44605 w 2542478"/>
              <a:gd name="connsiteY8" fmla="*/ 6259551 h 6259551"/>
              <a:gd name="connsiteX9" fmla="*/ 37171 w 2542478"/>
              <a:gd name="connsiteY9" fmla="*/ 6133171 h 6259551"/>
              <a:gd name="connsiteX10" fmla="*/ 2334322 w 2542478"/>
              <a:gd name="connsiteY10" fmla="*/ 3137210 h 6259551"/>
              <a:gd name="connsiteX0" fmla="*/ 2334322 w 2546112"/>
              <a:gd name="connsiteY0" fmla="*/ 3137210 h 6259551"/>
              <a:gd name="connsiteX1" fmla="*/ 0 w 2546112"/>
              <a:gd name="connsiteY1" fmla="*/ 96644 h 6259551"/>
              <a:gd name="connsiteX2" fmla="*/ 22303 w 2546112"/>
              <a:gd name="connsiteY2" fmla="*/ 0 h 6259551"/>
              <a:gd name="connsiteX3" fmla="*/ 133815 w 2546112"/>
              <a:gd name="connsiteY3" fmla="*/ 0 h 6259551"/>
              <a:gd name="connsiteX4" fmla="*/ 2505308 w 2546112"/>
              <a:gd name="connsiteY4" fmla="*/ 3062868 h 6259551"/>
              <a:gd name="connsiteX5" fmla="*/ 2542478 w 2546112"/>
              <a:gd name="connsiteY5" fmla="*/ 3144644 h 6259551"/>
              <a:gd name="connsiteX6" fmla="*/ 2505308 w 2546112"/>
              <a:gd name="connsiteY6" fmla="*/ 3233854 h 6259551"/>
              <a:gd name="connsiteX7" fmla="*/ 163552 w 2546112"/>
              <a:gd name="connsiteY7" fmla="*/ 6252117 h 6259551"/>
              <a:gd name="connsiteX8" fmla="*/ 44605 w 2546112"/>
              <a:gd name="connsiteY8" fmla="*/ 6259551 h 6259551"/>
              <a:gd name="connsiteX9" fmla="*/ 37171 w 2546112"/>
              <a:gd name="connsiteY9" fmla="*/ 6133171 h 6259551"/>
              <a:gd name="connsiteX10" fmla="*/ 2334322 w 2546112"/>
              <a:gd name="connsiteY10" fmla="*/ 3137210 h 6259551"/>
              <a:gd name="connsiteX0" fmla="*/ 2334322 w 2546112"/>
              <a:gd name="connsiteY0" fmla="*/ 3137210 h 6259551"/>
              <a:gd name="connsiteX1" fmla="*/ 0 w 2546112"/>
              <a:gd name="connsiteY1" fmla="*/ 96644 h 6259551"/>
              <a:gd name="connsiteX2" fmla="*/ 22303 w 2546112"/>
              <a:gd name="connsiteY2" fmla="*/ 0 h 6259551"/>
              <a:gd name="connsiteX3" fmla="*/ 133815 w 2546112"/>
              <a:gd name="connsiteY3" fmla="*/ 0 h 6259551"/>
              <a:gd name="connsiteX4" fmla="*/ 2505308 w 2546112"/>
              <a:gd name="connsiteY4" fmla="*/ 3062868 h 6259551"/>
              <a:gd name="connsiteX5" fmla="*/ 2542478 w 2546112"/>
              <a:gd name="connsiteY5" fmla="*/ 3144644 h 6259551"/>
              <a:gd name="connsiteX6" fmla="*/ 2505308 w 2546112"/>
              <a:gd name="connsiteY6" fmla="*/ 3233854 h 6259551"/>
              <a:gd name="connsiteX7" fmla="*/ 163552 w 2546112"/>
              <a:gd name="connsiteY7" fmla="*/ 6252117 h 6259551"/>
              <a:gd name="connsiteX8" fmla="*/ 44605 w 2546112"/>
              <a:gd name="connsiteY8" fmla="*/ 6259551 h 6259551"/>
              <a:gd name="connsiteX9" fmla="*/ 37171 w 2546112"/>
              <a:gd name="connsiteY9" fmla="*/ 6133171 h 6259551"/>
              <a:gd name="connsiteX10" fmla="*/ 2334322 w 2546112"/>
              <a:gd name="connsiteY10" fmla="*/ 3137210 h 6259551"/>
              <a:gd name="connsiteX0" fmla="*/ 2334322 w 2546112"/>
              <a:gd name="connsiteY0" fmla="*/ 3137210 h 6259551"/>
              <a:gd name="connsiteX1" fmla="*/ 0 w 2546112"/>
              <a:gd name="connsiteY1" fmla="*/ 96644 h 6259551"/>
              <a:gd name="connsiteX2" fmla="*/ 22303 w 2546112"/>
              <a:gd name="connsiteY2" fmla="*/ 0 h 6259551"/>
              <a:gd name="connsiteX3" fmla="*/ 133815 w 2546112"/>
              <a:gd name="connsiteY3" fmla="*/ 0 h 6259551"/>
              <a:gd name="connsiteX4" fmla="*/ 2505308 w 2546112"/>
              <a:gd name="connsiteY4" fmla="*/ 3062868 h 6259551"/>
              <a:gd name="connsiteX5" fmla="*/ 2542478 w 2546112"/>
              <a:gd name="connsiteY5" fmla="*/ 3144644 h 6259551"/>
              <a:gd name="connsiteX6" fmla="*/ 2505308 w 2546112"/>
              <a:gd name="connsiteY6" fmla="*/ 3233854 h 6259551"/>
              <a:gd name="connsiteX7" fmla="*/ 163552 w 2546112"/>
              <a:gd name="connsiteY7" fmla="*/ 6252117 h 6259551"/>
              <a:gd name="connsiteX8" fmla="*/ 44605 w 2546112"/>
              <a:gd name="connsiteY8" fmla="*/ 6259551 h 6259551"/>
              <a:gd name="connsiteX9" fmla="*/ 37171 w 2546112"/>
              <a:gd name="connsiteY9" fmla="*/ 6133171 h 6259551"/>
              <a:gd name="connsiteX10" fmla="*/ 2334322 w 2546112"/>
              <a:gd name="connsiteY10" fmla="*/ 3137210 h 6259551"/>
              <a:gd name="connsiteX0" fmla="*/ 2357280 w 2569070"/>
              <a:gd name="connsiteY0" fmla="*/ 3137210 h 6259551"/>
              <a:gd name="connsiteX1" fmla="*/ 22958 w 2569070"/>
              <a:gd name="connsiteY1" fmla="*/ 96644 h 6259551"/>
              <a:gd name="connsiteX2" fmla="*/ 45261 w 2569070"/>
              <a:gd name="connsiteY2" fmla="*/ 0 h 6259551"/>
              <a:gd name="connsiteX3" fmla="*/ 156773 w 2569070"/>
              <a:gd name="connsiteY3" fmla="*/ 0 h 6259551"/>
              <a:gd name="connsiteX4" fmla="*/ 2528266 w 2569070"/>
              <a:gd name="connsiteY4" fmla="*/ 3062868 h 6259551"/>
              <a:gd name="connsiteX5" fmla="*/ 2565436 w 2569070"/>
              <a:gd name="connsiteY5" fmla="*/ 3144644 h 6259551"/>
              <a:gd name="connsiteX6" fmla="*/ 2528266 w 2569070"/>
              <a:gd name="connsiteY6" fmla="*/ 3233854 h 6259551"/>
              <a:gd name="connsiteX7" fmla="*/ 186510 w 2569070"/>
              <a:gd name="connsiteY7" fmla="*/ 6252117 h 6259551"/>
              <a:gd name="connsiteX8" fmla="*/ 67563 w 2569070"/>
              <a:gd name="connsiteY8" fmla="*/ 6259551 h 6259551"/>
              <a:gd name="connsiteX9" fmla="*/ 60129 w 2569070"/>
              <a:gd name="connsiteY9" fmla="*/ 6133171 h 6259551"/>
              <a:gd name="connsiteX10" fmla="*/ 2357280 w 2569070"/>
              <a:gd name="connsiteY10" fmla="*/ 3137210 h 6259551"/>
              <a:gd name="connsiteX0" fmla="*/ 2357280 w 2569070"/>
              <a:gd name="connsiteY0" fmla="*/ 3172879 h 6295220"/>
              <a:gd name="connsiteX1" fmla="*/ 22958 w 2569070"/>
              <a:gd name="connsiteY1" fmla="*/ 132313 h 6295220"/>
              <a:gd name="connsiteX2" fmla="*/ 45261 w 2569070"/>
              <a:gd name="connsiteY2" fmla="*/ 35669 h 6295220"/>
              <a:gd name="connsiteX3" fmla="*/ 156773 w 2569070"/>
              <a:gd name="connsiteY3" fmla="*/ 35669 h 6295220"/>
              <a:gd name="connsiteX4" fmla="*/ 2528266 w 2569070"/>
              <a:gd name="connsiteY4" fmla="*/ 3098537 h 6295220"/>
              <a:gd name="connsiteX5" fmla="*/ 2565436 w 2569070"/>
              <a:gd name="connsiteY5" fmla="*/ 3180313 h 6295220"/>
              <a:gd name="connsiteX6" fmla="*/ 2528266 w 2569070"/>
              <a:gd name="connsiteY6" fmla="*/ 3269523 h 6295220"/>
              <a:gd name="connsiteX7" fmla="*/ 186510 w 2569070"/>
              <a:gd name="connsiteY7" fmla="*/ 6287786 h 6295220"/>
              <a:gd name="connsiteX8" fmla="*/ 67563 w 2569070"/>
              <a:gd name="connsiteY8" fmla="*/ 6295220 h 6295220"/>
              <a:gd name="connsiteX9" fmla="*/ 60129 w 2569070"/>
              <a:gd name="connsiteY9" fmla="*/ 6168840 h 6295220"/>
              <a:gd name="connsiteX10" fmla="*/ 2357280 w 2569070"/>
              <a:gd name="connsiteY10" fmla="*/ 3172879 h 6295220"/>
              <a:gd name="connsiteX0" fmla="*/ 2357280 w 2569070"/>
              <a:gd name="connsiteY0" fmla="*/ 3172879 h 6295220"/>
              <a:gd name="connsiteX1" fmla="*/ 22958 w 2569070"/>
              <a:gd name="connsiteY1" fmla="*/ 132313 h 6295220"/>
              <a:gd name="connsiteX2" fmla="*/ 45261 w 2569070"/>
              <a:gd name="connsiteY2" fmla="*/ 35669 h 6295220"/>
              <a:gd name="connsiteX3" fmla="*/ 156773 w 2569070"/>
              <a:gd name="connsiteY3" fmla="*/ 35669 h 6295220"/>
              <a:gd name="connsiteX4" fmla="*/ 2528266 w 2569070"/>
              <a:gd name="connsiteY4" fmla="*/ 3098537 h 6295220"/>
              <a:gd name="connsiteX5" fmla="*/ 2565436 w 2569070"/>
              <a:gd name="connsiteY5" fmla="*/ 3180313 h 6295220"/>
              <a:gd name="connsiteX6" fmla="*/ 2528266 w 2569070"/>
              <a:gd name="connsiteY6" fmla="*/ 3269523 h 6295220"/>
              <a:gd name="connsiteX7" fmla="*/ 186510 w 2569070"/>
              <a:gd name="connsiteY7" fmla="*/ 6287786 h 6295220"/>
              <a:gd name="connsiteX8" fmla="*/ 67563 w 2569070"/>
              <a:gd name="connsiteY8" fmla="*/ 6295220 h 6295220"/>
              <a:gd name="connsiteX9" fmla="*/ 60129 w 2569070"/>
              <a:gd name="connsiteY9" fmla="*/ 6168840 h 6295220"/>
              <a:gd name="connsiteX10" fmla="*/ 2357280 w 2569070"/>
              <a:gd name="connsiteY10" fmla="*/ 3172879 h 6295220"/>
              <a:gd name="connsiteX0" fmla="*/ 2357280 w 2569070"/>
              <a:gd name="connsiteY0" fmla="*/ 3172879 h 6295220"/>
              <a:gd name="connsiteX1" fmla="*/ 22958 w 2569070"/>
              <a:gd name="connsiteY1" fmla="*/ 132313 h 6295220"/>
              <a:gd name="connsiteX2" fmla="*/ 45261 w 2569070"/>
              <a:gd name="connsiteY2" fmla="*/ 35669 h 6295220"/>
              <a:gd name="connsiteX3" fmla="*/ 156773 w 2569070"/>
              <a:gd name="connsiteY3" fmla="*/ 35669 h 6295220"/>
              <a:gd name="connsiteX4" fmla="*/ 2528266 w 2569070"/>
              <a:gd name="connsiteY4" fmla="*/ 3098537 h 6295220"/>
              <a:gd name="connsiteX5" fmla="*/ 2565436 w 2569070"/>
              <a:gd name="connsiteY5" fmla="*/ 3180313 h 6295220"/>
              <a:gd name="connsiteX6" fmla="*/ 2528266 w 2569070"/>
              <a:gd name="connsiteY6" fmla="*/ 3269523 h 6295220"/>
              <a:gd name="connsiteX7" fmla="*/ 186510 w 2569070"/>
              <a:gd name="connsiteY7" fmla="*/ 6287786 h 6295220"/>
              <a:gd name="connsiteX8" fmla="*/ 67563 w 2569070"/>
              <a:gd name="connsiteY8" fmla="*/ 6295220 h 6295220"/>
              <a:gd name="connsiteX9" fmla="*/ 60129 w 2569070"/>
              <a:gd name="connsiteY9" fmla="*/ 6168840 h 6295220"/>
              <a:gd name="connsiteX10" fmla="*/ 2357280 w 2569070"/>
              <a:gd name="connsiteY10" fmla="*/ 3172879 h 6295220"/>
              <a:gd name="connsiteX0" fmla="*/ 2350428 w 2562218"/>
              <a:gd name="connsiteY0" fmla="*/ 3172879 h 6295220"/>
              <a:gd name="connsiteX1" fmla="*/ 16106 w 2562218"/>
              <a:gd name="connsiteY1" fmla="*/ 132313 h 6295220"/>
              <a:gd name="connsiteX2" fmla="*/ 38409 w 2562218"/>
              <a:gd name="connsiteY2" fmla="*/ 35669 h 6295220"/>
              <a:gd name="connsiteX3" fmla="*/ 149921 w 2562218"/>
              <a:gd name="connsiteY3" fmla="*/ 35669 h 6295220"/>
              <a:gd name="connsiteX4" fmla="*/ 2521414 w 2562218"/>
              <a:gd name="connsiteY4" fmla="*/ 3098537 h 6295220"/>
              <a:gd name="connsiteX5" fmla="*/ 2558584 w 2562218"/>
              <a:gd name="connsiteY5" fmla="*/ 3180313 h 6295220"/>
              <a:gd name="connsiteX6" fmla="*/ 2521414 w 2562218"/>
              <a:gd name="connsiteY6" fmla="*/ 3269523 h 6295220"/>
              <a:gd name="connsiteX7" fmla="*/ 179658 w 2562218"/>
              <a:gd name="connsiteY7" fmla="*/ 6287786 h 6295220"/>
              <a:gd name="connsiteX8" fmla="*/ 60711 w 2562218"/>
              <a:gd name="connsiteY8" fmla="*/ 6295220 h 6295220"/>
              <a:gd name="connsiteX9" fmla="*/ 53277 w 2562218"/>
              <a:gd name="connsiteY9" fmla="*/ 6168840 h 6295220"/>
              <a:gd name="connsiteX10" fmla="*/ 2350428 w 2562218"/>
              <a:gd name="connsiteY10" fmla="*/ 3172879 h 6295220"/>
              <a:gd name="connsiteX0" fmla="*/ 2350428 w 2562218"/>
              <a:gd name="connsiteY0" fmla="*/ 3167497 h 6289838"/>
              <a:gd name="connsiteX1" fmla="*/ 16106 w 2562218"/>
              <a:gd name="connsiteY1" fmla="*/ 126931 h 6289838"/>
              <a:gd name="connsiteX2" fmla="*/ 38409 w 2562218"/>
              <a:gd name="connsiteY2" fmla="*/ 30287 h 6289838"/>
              <a:gd name="connsiteX3" fmla="*/ 149921 w 2562218"/>
              <a:gd name="connsiteY3" fmla="*/ 30287 h 6289838"/>
              <a:gd name="connsiteX4" fmla="*/ 2521414 w 2562218"/>
              <a:gd name="connsiteY4" fmla="*/ 3093155 h 6289838"/>
              <a:gd name="connsiteX5" fmla="*/ 2558584 w 2562218"/>
              <a:gd name="connsiteY5" fmla="*/ 3174931 h 6289838"/>
              <a:gd name="connsiteX6" fmla="*/ 2521414 w 2562218"/>
              <a:gd name="connsiteY6" fmla="*/ 3264141 h 6289838"/>
              <a:gd name="connsiteX7" fmla="*/ 179658 w 2562218"/>
              <a:gd name="connsiteY7" fmla="*/ 6282404 h 6289838"/>
              <a:gd name="connsiteX8" fmla="*/ 60711 w 2562218"/>
              <a:gd name="connsiteY8" fmla="*/ 6289838 h 6289838"/>
              <a:gd name="connsiteX9" fmla="*/ 53277 w 2562218"/>
              <a:gd name="connsiteY9" fmla="*/ 6163458 h 6289838"/>
              <a:gd name="connsiteX10" fmla="*/ 2350428 w 2562218"/>
              <a:gd name="connsiteY10" fmla="*/ 3167497 h 6289838"/>
              <a:gd name="connsiteX0" fmla="*/ 2356734 w 2568524"/>
              <a:gd name="connsiteY0" fmla="*/ 3167497 h 6289838"/>
              <a:gd name="connsiteX1" fmla="*/ 22412 w 2568524"/>
              <a:gd name="connsiteY1" fmla="*/ 126931 h 6289838"/>
              <a:gd name="connsiteX2" fmla="*/ 44715 w 2568524"/>
              <a:gd name="connsiteY2" fmla="*/ 30287 h 6289838"/>
              <a:gd name="connsiteX3" fmla="*/ 156227 w 2568524"/>
              <a:gd name="connsiteY3" fmla="*/ 30287 h 6289838"/>
              <a:gd name="connsiteX4" fmla="*/ 2527720 w 2568524"/>
              <a:gd name="connsiteY4" fmla="*/ 3093155 h 6289838"/>
              <a:gd name="connsiteX5" fmla="*/ 2564890 w 2568524"/>
              <a:gd name="connsiteY5" fmla="*/ 3174931 h 6289838"/>
              <a:gd name="connsiteX6" fmla="*/ 2527720 w 2568524"/>
              <a:gd name="connsiteY6" fmla="*/ 3264141 h 6289838"/>
              <a:gd name="connsiteX7" fmla="*/ 185964 w 2568524"/>
              <a:gd name="connsiteY7" fmla="*/ 6282404 h 6289838"/>
              <a:gd name="connsiteX8" fmla="*/ 67017 w 2568524"/>
              <a:gd name="connsiteY8" fmla="*/ 6289838 h 6289838"/>
              <a:gd name="connsiteX9" fmla="*/ 59583 w 2568524"/>
              <a:gd name="connsiteY9" fmla="*/ 6163458 h 6289838"/>
              <a:gd name="connsiteX10" fmla="*/ 2356734 w 2568524"/>
              <a:gd name="connsiteY10" fmla="*/ 3167497 h 6289838"/>
              <a:gd name="connsiteX0" fmla="*/ 2356734 w 2568524"/>
              <a:gd name="connsiteY0" fmla="*/ 3167497 h 6289838"/>
              <a:gd name="connsiteX1" fmla="*/ 22412 w 2568524"/>
              <a:gd name="connsiteY1" fmla="*/ 126931 h 6289838"/>
              <a:gd name="connsiteX2" fmla="*/ 44715 w 2568524"/>
              <a:gd name="connsiteY2" fmla="*/ 30287 h 6289838"/>
              <a:gd name="connsiteX3" fmla="*/ 156227 w 2568524"/>
              <a:gd name="connsiteY3" fmla="*/ 30287 h 6289838"/>
              <a:gd name="connsiteX4" fmla="*/ 2527720 w 2568524"/>
              <a:gd name="connsiteY4" fmla="*/ 3093155 h 6289838"/>
              <a:gd name="connsiteX5" fmla="*/ 2564890 w 2568524"/>
              <a:gd name="connsiteY5" fmla="*/ 3174931 h 6289838"/>
              <a:gd name="connsiteX6" fmla="*/ 2527720 w 2568524"/>
              <a:gd name="connsiteY6" fmla="*/ 3264141 h 6289838"/>
              <a:gd name="connsiteX7" fmla="*/ 185964 w 2568524"/>
              <a:gd name="connsiteY7" fmla="*/ 6282404 h 6289838"/>
              <a:gd name="connsiteX8" fmla="*/ 67017 w 2568524"/>
              <a:gd name="connsiteY8" fmla="*/ 6289838 h 6289838"/>
              <a:gd name="connsiteX9" fmla="*/ 59583 w 2568524"/>
              <a:gd name="connsiteY9" fmla="*/ 6163458 h 6289838"/>
              <a:gd name="connsiteX10" fmla="*/ 2356734 w 2568524"/>
              <a:gd name="connsiteY10" fmla="*/ 3167497 h 6289838"/>
              <a:gd name="connsiteX0" fmla="*/ 2356734 w 2568524"/>
              <a:gd name="connsiteY0" fmla="*/ 3167497 h 6289838"/>
              <a:gd name="connsiteX1" fmla="*/ 22412 w 2568524"/>
              <a:gd name="connsiteY1" fmla="*/ 126931 h 6289838"/>
              <a:gd name="connsiteX2" fmla="*/ 44715 w 2568524"/>
              <a:gd name="connsiteY2" fmla="*/ 30287 h 6289838"/>
              <a:gd name="connsiteX3" fmla="*/ 156227 w 2568524"/>
              <a:gd name="connsiteY3" fmla="*/ 30287 h 6289838"/>
              <a:gd name="connsiteX4" fmla="*/ 2527720 w 2568524"/>
              <a:gd name="connsiteY4" fmla="*/ 3093155 h 6289838"/>
              <a:gd name="connsiteX5" fmla="*/ 2564890 w 2568524"/>
              <a:gd name="connsiteY5" fmla="*/ 3174931 h 6289838"/>
              <a:gd name="connsiteX6" fmla="*/ 2527720 w 2568524"/>
              <a:gd name="connsiteY6" fmla="*/ 3264141 h 6289838"/>
              <a:gd name="connsiteX7" fmla="*/ 185964 w 2568524"/>
              <a:gd name="connsiteY7" fmla="*/ 6282404 h 6289838"/>
              <a:gd name="connsiteX8" fmla="*/ 67017 w 2568524"/>
              <a:gd name="connsiteY8" fmla="*/ 6289838 h 6289838"/>
              <a:gd name="connsiteX9" fmla="*/ 59583 w 2568524"/>
              <a:gd name="connsiteY9" fmla="*/ 6163458 h 6289838"/>
              <a:gd name="connsiteX10" fmla="*/ 2356734 w 2568524"/>
              <a:gd name="connsiteY10" fmla="*/ 3167497 h 6289838"/>
              <a:gd name="connsiteX0" fmla="*/ 2356734 w 2568524"/>
              <a:gd name="connsiteY0" fmla="*/ 3167497 h 6323501"/>
              <a:gd name="connsiteX1" fmla="*/ 22412 w 2568524"/>
              <a:gd name="connsiteY1" fmla="*/ 126931 h 6323501"/>
              <a:gd name="connsiteX2" fmla="*/ 44715 w 2568524"/>
              <a:gd name="connsiteY2" fmla="*/ 30287 h 6323501"/>
              <a:gd name="connsiteX3" fmla="*/ 156227 w 2568524"/>
              <a:gd name="connsiteY3" fmla="*/ 30287 h 6323501"/>
              <a:gd name="connsiteX4" fmla="*/ 2527720 w 2568524"/>
              <a:gd name="connsiteY4" fmla="*/ 3093155 h 6323501"/>
              <a:gd name="connsiteX5" fmla="*/ 2564890 w 2568524"/>
              <a:gd name="connsiteY5" fmla="*/ 3174931 h 6323501"/>
              <a:gd name="connsiteX6" fmla="*/ 2527720 w 2568524"/>
              <a:gd name="connsiteY6" fmla="*/ 3264141 h 6323501"/>
              <a:gd name="connsiteX7" fmla="*/ 185964 w 2568524"/>
              <a:gd name="connsiteY7" fmla="*/ 6282404 h 6323501"/>
              <a:gd name="connsiteX8" fmla="*/ 67017 w 2568524"/>
              <a:gd name="connsiteY8" fmla="*/ 6289838 h 6323501"/>
              <a:gd name="connsiteX9" fmla="*/ 59583 w 2568524"/>
              <a:gd name="connsiteY9" fmla="*/ 6163458 h 6323501"/>
              <a:gd name="connsiteX10" fmla="*/ 2356734 w 2568524"/>
              <a:gd name="connsiteY10" fmla="*/ 3167497 h 6323501"/>
              <a:gd name="connsiteX0" fmla="*/ 2356734 w 2568524"/>
              <a:gd name="connsiteY0" fmla="*/ 3167497 h 6323501"/>
              <a:gd name="connsiteX1" fmla="*/ 22412 w 2568524"/>
              <a:gd name="connsiteY1" fmla="*/ 126931 h 6323501"/>
              <a:gd name="connsiteX2" fmla="*/ 44715 w 2568524"/>
              <a:gd name="connsiteY2" fmla="*/ 30287 h 6323501"/>
              <a:gd name="connsiteX3" fmla="*/ 156227 w 2568524"/>
              <a:gd name="connsiteY3" fmla="*/ 30287 h 6323501"/>
              <a:gd name="connsiteX4" fmla="*/ 2527720 w 2568524"/>
              <a:gd name="connsiteY4" fmla="*/ 3093155 h 6323501"/>
              <a:gd name="connsiteX5" fmla="*/ 2564890 w 2568524"/>
              <a:gd name="connsiteY5" fmla="*/ 3174931 h 6323501"/>
              <a:gd name="connsiteX6" fmla="*/ 2527720 w 2568524"/>
              <a:gd name="connsiteY6" fmla="*/ 3264141 h 6323501"/>
              <a:gd name="connsiteX7" fmla="*/ 185964 w 2568524"/>
              <a:gd name="connsiteY7" fmla="*/ 6282404 h 6323501"/>
              <a:gd name="connsiteX8" fmla="*/ 67017 w 2568524"/>
              <a:gd name="connsiteY8" fmla="*/ 6289838 h 6323501"/>
              <a:gd name="connsiteX9" fmla="*/ 59583 w 2568524"/>
              <a:gd name="connsiteY9" fmla="*/ 6163458 h 6323501"/>
              <a:gd name="connsiteX10" fmla="*/ 2356734 w 2568524"/>
              <a:gd name="connsiteY10" fmla="*/ 3167497 h 6323501"/>
              <a:gd name="connsiteX0" fmla="*/ 2356734 w 2568524"/>
              <a:gd name="connsiteY0" fmla="*/ 3167497 h 6323501"/>
              <a:gd name="connsiteX1" fmla="*/ 22412 w 2568524"/>
              <a:gd name="connsiteY1" fmla="*/ 126931 h 6323501"/>
              <a:gd name="connsiteX2" fmla="*/ 44715 w 2568524"/>
              <a:gd name="connsiteY2" fmla="*/ 30287 h 6323501"/>
              <a:gd name="connsiteX3" fmla="*/ 156227 w 2568524"/>
              <a:gd name="connsiteY3" fmla="*/ 30287 h 6323501"/>
              <a:gd name="connsiteX4" fmla="*/ 2527720 w 2568524"/>
              <a:gd name="connsiteY4" fmla="*/ 3093155 h 6323501"/>
              <a:gd name="connsiteX5" fmla="*/ 2564890 w 2568524"/>
              <a:gd name="connsiteY5" fmla="*/ 3174931 h 6323501"/>
              <a:gd name="connsiteX6" fmla="*/ 2527720 w 2568524"/>
              <a:gd name="connsiteY6" fmla="*/ 3264141 h 6323501"/>
              <a:gd name="connsiteX7" fmla="*/ 185964 w 2568524"/>
              <a:gd name="connsiteY7" fmla="*/ 6282404 h 6323501"/>
              <a:gd name="connsiteX8" fmla="*/ 67017 w 2568524"/>
              <a:gd name="connsiteY8" fmla="*/ 6289838 h 6323501"/>
              <a:gd name="connsiteX9" fmla="*/ 59583 w 2568524"/>
              <a:gd name="connsiteY9" fmla="*/ 6163458 h 6323501"/>
              <a:gd name="connsiteX10" fmla="*/ 2356734 w 2568524"/>
              <a:gd name="connsiteY10" fmla="*/ 3167497 h 6323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568524" h="6323501">
                <a:moveTo>
                  <a:pt x="2356734" y="3167497"/>
                </a:moveTo>
                <a:lnTo>
                  <a:pt x="22412" y="126931"/>
                </a:lnTo>
                <a:cubicBezTo>
                  <a:pt x="11341" y="112723"/>
                  <a:pt x="0" y="81130"/>
                  <a:pt x="44715" y="30287"/>
                </a:cubicBezTo>
                <a:cubicBezTo>
                  <a:pt x="83672" y="0"/>
                  <a:pt x="149715" y="8905"/>
                  <a:pt x="156227" y="30287"/>
                </a:cubicBezTo>
                <a:lnTo>
                  <a:pt x="2527720" y="3093155"/>
                </a:lnTo>
                <a:cubicBezTo>
                  <a:pt x="2540110" y="3120414"/>
                  <a:pt x="2568524" y="3139859"/>
                  <a:pt x="2564890" y="3174931"/>
                </a:cubicBezTo>
                <a:cubicBezTo>
                  <a:pt x="2566143" y="3224859"/>
                  <a:pt x="2551372" y="3230783"/>
                  <a:pt x="2527720" y="3264141"/>
                </a:cubicBezTo>
                <a:lnTo>
                  <a:pt x="185964" y="6282404"/>
                </a:lnTo>
                <a:cubicBezTo>
                  <a:pt x="171641" y="6301973"/>
                  <a:pt x="111131" y="6323501"/>
                  <a:pt x="67017" y="6289838"/>
                </a:cubicBezTo>
                <a:cubicBezTo>
                  <a:pt x="21949" y="6253466"/>
                  <a:pt x="31378" y="6201815"/>
                  <a:pt x="59583" y="6163458"/>
                </a:cubicBezTo>
                <a:lnTo>
                  <a:pt x="2356734" y="316749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36" name="Slide Number Placeholder 3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550441B-9E4E-4F27-878A-F3E4A8E30579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3" name="Espace réservé du pied de page 22"/>
          <p:cNvSpPr>
            <a:spLocks noGrp="1"/>
          </p:cNvSpPr>
          <p:nvPr>
            <p:ph type="ftr" sz="quarter" idx="16"/>
          </p:nvPr>
        </p:nvSpPr>
        <p:spPr>
          <a:xfrm>
            <a:off x="98040" y="6366832"/>
            <a:ext cx="9557520" cy="360000"/>
          </a:xfrm>
        </p:spPr>
        <p:txBody>
          <a:bodyPr/>
          <a:lstStyle/>
          <a:p>
            <a:r>
              <a:rPr lang="fr-FR" dirty="0"/>
              <a:t>© NRB 2023 – </a:t>
            </a:r>
            <a:r>
              <a:rPr lang="fr-FR" dirty="0" err="1"/>
              <a:t>Confidential</a:t>
            </a:r>
            <a:r>
              <a:rPr lang="fr-FR" dirty="0"/>
              <a:t> Information</a:t>
            </a:r>
          </a:p>
        </p:txBody>
      </p:sp>
      <p:sp>
        <p:nvSpPr>
          <p:cNvPr id="7" name="Rectangle 6"/>
          <p:cNvSpPr/>
          <p:nvPr/>
        </p:nvSpPr>
        <p:spPr>
          <a:xfrm>
            <a:off x="-11288" y="-85340"/>
            <a:ext cx="12192000" cy="4140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fr-FR" sz="24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F78A43F-6001-6F49-B1E3-B23EA00FE843}"/>
              </a:ext>
            </a:extLst>
          </p:cNvPr>
          <p:cNvSpPr/>
          <p:nvPr userDrawn="1"/>
        </p:nvSpPr>
        <p:spPr bwMode="auto">
          <a:xfrm>
            <a:off x="-11288" y="-106402"/>
            <a:ext cx="12203288" cy="4161063"/>
          </a:xfrm>
          <a:prstGeom prst="rect">
            <a:avLst/>
          </a:prstGeom>
          <a:gradFill flip="none" rotWithShape="1">
            <a:gsLst>
              <a:gs pos="0">
                <a:srgbClr val="007CB4"/>
              </a:gs>
              <a:gs pos="100000">
                <a:srgbClr val="007CB4">
                  <a:alpha val="53000"/>
                </a:srgbClr>
              </a:gs>
            </a:gsLst>
            <a:lin ang="5400000" scaled="0"/>
            <a:tileRect/>
          </a:gradFill>
          <a:ln w="9525">
            <a:noFill/>
            <a:round/>
            <a:headEnd/>
            <a:tailEnd/>
          </a:ln>
        </p:spPr>
        <p:txBody>
          <a:bodyPr vert="horz" wrap="square" lIns="121435" tIns="60717" rIns="121435" bIns="60717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2391"/>
          </a:p>
        </p:txBody>
      </p:sp>
    </p:spTree>
    <p:extLst>
      <p:ext uri="{BB962C8B-B14F-4D97-AF65-F5344CB8AC3E}">
        <p14:creationId xmlns:p14="http://schemas.microsoft.com/office/powerpoint/2010/main" val="2116376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Content Placeholder 6"/>
          <p:cNvSpPr>
            <a:spLocks noGrp="1"/>
          </p:cNvSpPr>
          <p:nvPr>
            <p:ph sz="quarter" idx="13"/>
          </p:nvPr>
        </p:nvSpPr>
        <p:spPr>
          <a:xfrm>
            <a:off x="2831640" y="288000"/>
            <a:ext cx="8978131" cy="6012000"/>
          </a:xfrm>
        </p:spPr>
        <p:txBody>
          <a:bodyPr/>
          <a:lstStyle>
            <a:lvl1pPr marL="705565" indent="-609570">
              <a:buFont typeface="+mj-lt"/>
              <a:buAutoNum type="arabicPeriod"/>
              <a:defRPr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50441B-9E4E-4F27-878A-F3E4A8E30579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30" name="Rectangle 29"/>
          <p:cNvSpPr/>
          <p:nvPr userDrawn="1"/>
        </p:nvSpPr>
        <p:spPr>
          <a:xfrm>
            <a:off x="0" y="6800400"/>
            <a:ext cx="2438400" cy="57600"/>
          </a:xfrm>
          <a:prstGeom prst="rect">
            <a:avLst/>
          </a:prstGeom>
          <a:solidFill>
            <a:srgbClr val="002F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31" name="Rectangle 30"/>
          <p:cNvSpPr/>
          <p:nvPr userDrawn="1"/>
        </p:nvSpPr>
        <p:spPr>
          <a:xfrm>
            <a:off x="2438400" y="6800400"/>
            <a:ext cx="2438400" cy="57600"/>
          </a:xfrm>
          <a:prstGeom prst="rect">
            <a:avLst/>
          </a:prstGeom>
          <a:solidFill>
            <a:srgbClr val="007C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32" name="Rectangle 31"/>
          <p:cNvSpPr/>
          <p:nvPr userDrawn="1"/>
        </p:nvSpPr>
        <p:spPr>
          <a:xfrm>
            <a:off x="4876800" y="6800400"/>
            <a:ext cx="2438400" cy="57600"/>
          </a:xfrm>
          <a:prstGeom prst="rect">
            <a:avLst/>
          </a:prstGeom>
          <a:solidFill>
            <a:srgbClr val="4FA9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33" name="Rectangle 32"/>
          <p:cNvSpPr/>
          <p:nvPr userDrawn="1"/>
        </p:nvSpPr>
        <p:spPr>
          <a:xfrm>
            <a:off x="7315200" y="6800400"/>
            <a:ext cx="2438400" cy="57600"/>
          </a:xfrm>
          <a:prstGeom prst="rect">
            <a:avLst/>
          </a:prstGeom>
          <a:solidFill>
            <a:srgbClr val="D719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34" name="Rectangle 33"/>
          <p:cNvSpPr/>
          <p:nvPr userDrawn="1"/>
        </p:nvSpPr>
        <p:spPr>
          <a:xfrm>
            <a:off x="9753600" y="6800400"/>
            <a:ext cx="2438400" cy="57600"/>
          </a:xfrm>
          <a:prstGeom prst="rect">
            <a:avLst/>
          </a:prstGeom>
          <a:solidFill>
            <a:srgbClr val="5B60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35" name="Espace réservé du pied de page 34"/>
          <p:cNvSpPr>
            <a:spLocks noGrp="1"/>
          </p:cNvSpPr>
          <p:nvPr>
            <p:ph type="ftr" sz="quarter" idx="32"/>
          </p:nvPr>
        </p:nvSpPr>
        <p:spPr>
          <a:xfrm>
            <a:off x="2831637" y="6372000"/>
            <a:ext cx="7109883" cy="360000"/>
          </a:xfrm>
        </p:spPr>
        <p:txBody>
          <a:bodyPr/>
          <a:lstStyle/>
          <a:p>
            <a:r>
              <a:rPr lang="fr-FR"/>
              <a:t>© NRB 2022 – Confidential Information</a:t>
            </a:r>
          </a:p>
        </p:txBody>
      </p:sp>
      <p:pic>
        <p:nvPicPr>
          <p:cNvPr id="4" name="Image 3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"/>
          <a:stretch/>
        </p:blipFill>
        <p:spPr>
          <a:xfrm>
            <a:off x="1" y="2"/>
            <a:ext cx="2438400" cy="6803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268021"/>
      </p:ext>
    </p:extLst>
  </p:cSld>
  <p:clrMapOvr>
    <a:masterClrMapping/>
  </p:clrMapOvr>
  <p:transition spd="med"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7845427" y="4142176"/>
            <a:ext cx="1336676" cy="871539"/>
          </a:xfrm>
          <a:custGeom>
            <a:avLst/>
            <a:gdLst>
              <a:gd name="connsiteX0" fmla="*/ 135731 w 1002506"/>
              <a:gd name="connsiteY0" fmla="*/ 0 h 871538"/>
              <a:gd name="connsiteX1" fmla="*/ 1002506 w 1002506"/>
              <a:gd name="connsiteY1" fmla="*/ 0 h 871538"/>
              <a:gd name="connsiteX2" fmla="*/ 0 w 1002506"/>
              <a:gd name="connsiteY2" fmla="*/ 871538 h 871538"/>
              <a:gd name="connsiteX3" fmla="*/ 135731 w 1002506"/>
              <a:gd name="connsiteY3" fmla="*/ 0 h 871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2506" h="871538">
                <a:moveTo>
                  <a:pt x="135731" y="0"/>
                </a:moveTo>
                <a:lnTo>
                  <a:pt x="1002506" y="0"/>
                </a:lnTo>
                <a:lnTo>
                  <a:pt x="0" y="871538"/>
                </a:lnTo>
                <a:lnTo>
                  <a:pt x="135731" y="0"/>
                </a:lnTo>
                <a:close/>
              </a:path>
            </a:pathLst>
          </a:custGeom>
          <a:solidFill>
            <a:srgbClr val="007B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400"/>
              <a:t> </a:t>
            </a:r>
            <a:endParaRPr lang="fr-FR" sz="2400"/>
          </a:p>
        </p:txBody>
      </p:sp>
      <p:sp>
        <p:nvSpPr>
          <p:cNvPr id="17" name="Freeform 16"/>
          <p:cNvSpPr/>
          <p:nvPr userDrawn="1"/>
        </p:nvSpPr>
        <p:spPr>
          <a:xfrm>
            <a:off x="7845427" y="4142176"/>
            <a:ext cx="1336676" cy="871539"/>
          </a:xfrm>
          <a:custGeom>
            <a:avLst/>
            <a:gdLst>
              <a:gd name="connsiteX0" fmla="*/ 135731 w 1002506"/>
              <a:gd name="connsiteY0" fmla="*/ 0 h 871538"/>
              <a:gd name="connsiteX1" fmla="*/ 1002506 w 1002506"/>
              <a:gd name="connsiteY1" fmla="*/ 0 h 871538"/>
              <a:gd name="connsiteX2" fmla="*/ 0 w 1002506"/>
              <a:gd name="connsiteY2" fmla="*/ 871538 h 871538"/>
              <a:gd name="connsiteX3" fmla="*/ 135731 w 1002506"/>
              <a:gd name="connsiteY3" fmla="*/ 0 h 871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2506" h="871538">
                <a:moveTo>
                  <a:pt x="135731" y="0"/>
                </a:moveTo>
                <a:lnTo>
                  <a:pt x="1002506" y="0"/>
                </a:lnTo>
                <a:lnTo>
                  <a:pt x="0" y="871538"/>
                </a:lnTo>
                <a:lnTo>
                  <a:pt x="135731" y="0"/>
                </a:lnTo>
                <a:close/>
              </a:path>
            </a:pathLst>
          </a:custGeom>
          <a:solidFill>
            <a:srgbClr val="007C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400"/>
              <a:t> </a:t>
            </a:r>
            <a:endParaRPr lang="fr-FR" sz="2400"/>
          </a:p>
        </p:txBody>
      </p:sp>
      <p:sp>
        <p:nvSpPr>
          <p:cNvPr id="18" name="Rectangle 17"/>
          <p:cNvSpPr/>
          <p:nvPr userDrawn="1"/>
        </p:nvSpPr>
        <p:spPr>
          <a:xfrm flipV="1">
            <a:off x="384000" y="2422800"/>
            <a:ext cx="11424000" cy="1728000"/>
          </a:xfrm>
          <a:prstGeom prst="rect">
            <a:avLst/>
          </a:prstGeom>
          <a:solidFill>
            <a:srgbClr val="007C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t"/>
          <a:lstStyle/>
          <a:p>
            <a:pPr algn="ctr"/>
            <a:endParaRPr lang="fr-FR" sz="24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0441B-9E4E-4F27-878A-F3E4A8E30579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4000" y="2420889"/>
            <a:ext cx="11424000" cy="1170467"/>
          </a:xfrm>
          <a:prstGeom prst="rect">
            <a:avLst/>
          </a:prstGeom>
          <a:noFill/>
        </p:spPr>
        <p:txBody>
          <a:bodyPr lIns="0" tIns="0" rIns="0" bIns="0" anchor="ctr" anchorCtr="0">
            <a:normAutofit/>
          </a:bodyPr>
          <a:lstStyle>
            <a:lvl1pPr algn="ctr">
              <a:defRPr sz="4267" b="0" i="0" cap="none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chapter title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83999" y="3591355"/>
            <a:ext cx="11424000" cy="548645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 algn="ctr" defTabSz="575972">
              <a:spcBef>
                <a:spcPts val="0"/>
              </a:spcBef>
              <a:buNone/>
              <a:defRPr sz="1600" baseline="0">
                <a:solidFill>
                  <a:schemeClr val="bg1"/>
                </a:solidFill>
              </a:defRPr>
            </a:lvl1pPr>
            <a:lvl2pPr marL="6095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4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2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84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41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698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55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 chapter subtitle</a:t>
            </a:r>
          </a:p>
        </p:txBody>
      </p:sp>
      <p:sp>
        <p:nvSpPr>
          <p:cNvPr id="24" name="Rectangle 23"/>
          <p:cNvSpPr/>
          <p:nvPr userDrawn="1"/>
        </p:nvSpPr>
        <p:spPr>
          <a:xfrm>
            <a:off x="0" y="6800400"/>
            <a:ext cx="2438400" cy="57600"/>
          </a:xfrm>
          <a:prstGeom prst="rect">
            <a:avLst/>
          </a:prstGeom>
          <a:solidFill>
            <a:srgbClr val="002F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27" name="Rectangle 26"/>
          <p:cNvSpPr/>
          <p:nvPr userDrawn="1"/>
        </p:nvSpPr>
        <p:spPr>
          <a:xfrm>
            <a:off x="2438400" y="6800400"/>
            <a:ext cx="2438400" cy="57600"/>
          </a:xfrm>
          <a:prstGeom prst="rect">
            <a:avLst/>
          </a:prstGeom>
          <a:solidFill>
            <a:srgbClr val="007C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28" name="Rectangle 27"/>
          <p:cNvSpPr/>
          <p:nvPr userDrawn="1"/>
        </p:nvSpPr>
        <p:spPr>
          <a:xfrm>
            <a:off x="4876800" y="6800400"/>
            <a:ext cx="2438400" cy="57600"/>
          </a:xfrm>
          <a:prstGeom prst="rect">
            <a:avLst/>
          </a:prstGeom>
          <a:solidFill>
            <a:srgbClr val="4FA9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29" name="Rectangle 28"/>
          <p:cNvSpPr/>
          <p:nvPr userDrawn="1"/>
        </p:nvSpPr>
        <p:spPr>
          <a:xfrm>
            <a:off x="7315200" y="6800400"/>
            <a:ext cx="2438400" cy="57600"/>
          </a:xfrm>
          <a:prstGeom prst="rect">
            <a:avLst/>
          </a:prstGeom>
          <a:solidFill>
            <a:srgbClr val="D719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30" name="Rectangle 29"/>
          <p:cNvSpPr/>
          <p:nvPr userDrawn="1"/>
        </p:nvSpPr>
        <p:spPr>
          <a:xfrm>
            <a:off x="9753600" y="6800400"/>
            <a:ext cx="2438400" cy="57600"/>
          </a:xfrm>
          <a:prstGeom prst="rect">
            <a:avLst/>
          </a:prstGeom>
          <a:solidFill>
            <a:srgbClr val="5B60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6" name="Espace réservé du pied de page 15"/>
          <p:cNvSpPr>
            <a:spLocks noGrp="1"/>
          </p:cNvSpPr>
          <p:nvPr>
            <p:ph type="ftr" sz="quarter" idx="13"/>
          </p:nvPr>
        </p:nvSpPr>
        <p:spPr>
          <a:xfrm>
            <a:off x="384001" y="6372000"/>
            <a:ext cx="9557521" cy="360000"/>
          </a:xfrm>
        </p:spPr>
        <p:txBody>
          <a:bodyPr/>
          <a:lstStyle/>
          <a:p>
            <a:r>
              <a:rPr lang="fr-FR"/>
              <a:t>© NRB 2022 – Confidential Information</a:t>
            </a:r>
          </a:p>
        </p:txBody>
      </p:sp>
      <p:pic>
        <p:nvPicPr>
          <p:cNvPr id="20" name="Picture 4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16000" y="5061183"/>
            <a:ext cx="3360000" cy="759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007291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0441B-9E4E-4F27-878A-F3E4A8E30579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© NRB 2022 – Confidential Information</a:t>
            </a:r>
          </a:p>
        </p:txBody>
      </p:sp>
      <p:sp>
        <p:nvSpPr>
          <p:cNvPr id="9" name="Espace réservé du titre 23"/>
          <p:cNvSpPr>
            <a:spLocks noGrp="1"/>
          </p:cNvSpPr>
          <p:nvPr>
            <p:ph type="title"/>
          </p:nvPr>
        </p:nvSpPr>
        <p:spPr>
          <a:xfrm>
            <a:off x="384002" y="274639"/>
            <a:ext cx="11423999" cy="45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/>
              <a:t>Cliquez pour modifier le style du titre</a:t>
            </a:r>
          </a:p>
        </p:txBody>
      </p:sp>
      <p:pic>
        <p:nvPicPr>
          <p:cNvPr id="15" name="Picture 4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74551" y="6383928"/>
            <a:ext cx="1591581" cy="33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84000" y="724640"/>
            <a:ext cx="11424000" cy="483661"/>
          </a:xfrm>
          <a:prstGeom prst="rect">
            <a:avLst/>
          </a:prstGeom>
        </p:spPr>
        <p:txBody>
          <a:bodyPr lIns="216000" tIns="216000" rIns="216000" bIns="216000" anchor="ctr">
            <a:noAutofit/>
          </a:bodyPr>
          <a:lstStyle>
            <a:lvl1pPr marL="0" indent="0" algn="ctr">
              <a:buNone/>
              <a:defRPr sz="1867" i="1">
                <a:solidFill>
                  <a:schemeClr val="accent4"/>
                </a:solidFill>
              </a:defRPr>
            </a:lvl1pPr>
            <a:lvl2pPr marL="609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subtitle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4532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 21">
            <a:extLst>
              <a:ext uri="{FF2B5EF4-FFF2-40B4-BE49-F238E27FC236}">
                <a16:creationId xmlns:a16="http://schemas.microsoft.com/office/drawing/2014/main" id="{29112EDD-1ED0-E64D-DBC9-23D81F3DF83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47" y="2679920"/>
            <a:ext cx="2641600" cy="4165600"/>
          </a:xfrm>
          <a:prstGeom prst="rect">
            <a:avLst/>
          </a:prstGeom>
        </p:spPr>
      </p:pic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4BB6E9DC-7343-4E4C-C185-C6CE410AC09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50441B-9E4E-4F27-878A-F3E4A8E30579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CABAA155-3858-7911-A44F-A2A10E7EC98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11479" y="4103801"/>
            <a:ext cx="1684047" cy="2770295"/>
          </a:xfrm>
          <a:prstGeom prst="rect">
            <a:avLst/>
          </a:prstGeom>
        </p:spPr>
      </p:pic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90D93BBA-12C8-2B03-9C1F-4F4479ACF54D}"/>
              </a:ext>
            </a:extLst>
          </p:cNvPr>
          <p:cNvCxnSpPr/>
          <p:nvPr userDrawn="1"/>
        </p:nvCxnSpPr>
        <p:spPr>
          <a:xfrm>
            <a:off x="544587" y="1"/>
            <a:ext cx="0" cy="1279935"/>
          </a:xfrm>
          <a:prstGeom prst="line">
            <a:avLst/>
          </a:prstGeom>
          <a:ln w="25400">
            <a:solidFill>
              <a:srgbClr val="002F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space réservé du contenu 18">
            <a:extLst>
              <a:ext uri="{FF2B5EF4-FFF2-40B4-BE49-F238E27FC236}">
                <a16:creationId xmlns:a16="http://schemas.microsoft.com/office/drawing/2014/main" id="{41630611-8419-FC0C-1DBF-D94F7FC06738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351585" y="2566326"/>
            <a:ext cx="7011137" cy="1246717"/>
          </a:xfrm>
          <a:prstGeom prst="rect">
            <a:avLst/>
          </a:prstGeom>
        </p:spPr>
        <p:txBody>
          <a:bodyPr>
            <a:noAutofit/>
          </a:bodyPr>
          <a:lstStyle>
            <a:lvl1pPr marL="95998" indent="0" algn="r">
              <a:lnSpc>
                <a:spcPct val="80000"/>
              </a:lnSpc>
              <a:spcAft>
                <a:spcPts val="0"/>
              </a:spcAft>
              <a:buFontTx/>
              <a:buNone/>
              <a:defRPr lang="fr-FR" sz="4267" kern="1200" cap="all" spc="-151" baseline="0" dirty="0" smtClean="0">
                <a:solidFill>
                  <a:srgbClr val="002F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383990" indent="0">
              <a:buNone/>
              <a:defRPr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pic>
        <p:nvPicPr>
          <p:cNvPr id="23" name="Image 22">
            <a:extLst>
              <a:ext uri="{FF2B5EF4-FFF2-40B4-BE49-F238E27FC236}">
                <a16:creationId xmlns:a16="http://schemas.microsoft.com/office/drawing/2014/main" id="{8508DA1B-1667-F6E3-5E40-1A2EB1EB9F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t="35602"/>
          <a:stretch/>
        </p:blipFill>
        <p:spPr>
          <a:xfrm>
            <a:off x="1305840" y="0"/>
            <a:ext cx="2927648" cy="812325"/>
          </a:xfrm>
          <a:prstGeom prst="rect">
            <a:avLst/>
          </a:prstGeom>
        </p:spPr>
      </p:pic>
      <p:pic>
        <p:nvPicPr>
          <p:cNvPr id="2" name="Image 1" descr="Une image contenant Graphique, Police, graphisme, logo&#10;&#10;Description générée automatiquement">
            <a:extLst>
              <a:ext uri="{FF2B5EF4-FFF2-40B4-BE49-F238E27FC236}">
                <a16:creationId xmlns:a16="http://schemas.microsoft.com/office/drawing/2014/main" id="{89345268-C252-93E0-10FA-0B8DEC3262C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5034" y="260649"/>
            <a:ext cx="2430319" cy="560188"/>
          </a:xfrm>
          <a:prstGeom prst="rect">
            <a:avLst/>
          </a:prstGeom>
        </p:spPr>
      </p:pic>
      <p:grpSp>
        <p:nvGrpSpPr>
          <p:cNvPr id="37" name="Groupe 36">
            <a:extLst>
              <a:ext uri="{FF2B5EF4-FFF2-40B4-BE49-F238E27FC236}">
                <a16:creationId xmlns:a16="http://schemas.microsoft.com/office/drawing/2014/main" id="{11499173-5C01-739B-63AC-DCF19368EADB}"/>
              </a:ext>
            </a:extLst>
          </p:cNvPr>
          <p:cNvGrpSpPr/>
          <p:nvPr userDrawn="1"/>
        </p:nvGrpSpPr>
        <p:grpSpPr>
          <a:xfrm>
            <a:off x="3800209" y="6358144"/>
            <a:ext cx="8135166" cy="254044"/>
            <a:chOff x="199271" y="6354045"/>
            <a:chExt cx="12290594" cy="615917"/>
          </a:xfrm>
        </p:grpSpPr>
        <p:grpSp>
          <p:nvGrpSpPr>
            <p:cNvPr id="38" name="Groupe 37">
              <a:extLst>
                <a:ext uri="{FF2B5EF4-FFF2-40B4-BE49-F238E27FC236}">
                  <a16:creationId xmlns:a16="http://schemas.microsoft.com/office/drawing/2014/main" id="{7E91AD45-0BC9-B3CE-C594-A35B9A1BB167}"/>
                </a:ext>
              </a:extLst>
            </p:cNvPr>
            <p:cNvGrpSpPr/>
            <p:nvPr/>
          </p:nvGrpSpPr>
          <p:grpSpPr>
            <a:xfrm>
              <a:off x="199271" y="6536986"/>
              <a:ext cx="9282545" cy="193964"/>
              <a:chOff x="277091" y="6400800"/>
              <a:chExt cx="9282545" cy="193964"/>
            </a:xfrm>
          </p:grpSpPr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99BEFBD0-B36D-AC9E-B11F-A1A5856F2CD6}"/>
                  </a:ext>
                </a:extLst>
              </p:cNvPr>
              <p:cNvSpPr/>
              <p:nvPr/>
            </p:nvSpPr>
            <p:spPr>
              <a:xfrm>
                <a:off x="277091" y="6400800"/>
                <a:ext cx="1856509" cy="193964"/>
              </a:xfrm>
              <a:prstGeom prst="rect">
                <a:avLst/>
              </a:prstGeom>
              <a:solidFill>
                <a:srgbClr val="214F6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351"/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C2226C4F-1AF3-EADF-5311-EBA9AB983845}"/>
                  </a:ext>
                </a:extLst>
              </p:cNvPr>
              <p:cNvSpPr/>
              <p:nvPr/>
            </p:nvSpPr>
            <p:spPr>
              <a:xfrm>
                <a:off x="2133600" y="6400800"/>
                <a:ext cx="1856509" cy="193964"/>
              </a:xfrm>
              <a:prstGeom prst="rect">
                <a:avLst/>
              </a:prstGeom>
              <a:solidFill>
                <a:srgbClr val="0388C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351"/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3D584E48-0961-E4E5-20C5-64AB16133134}"/>
                  </a:ext>
                </a:extLst>
              </p:cNvPr>
              <p:cNvSpPr/>
              <p:nvPr/>
            </p:nvSpPr>
            <p:spPr>
              <a:xfrm>
                <a:off x="3990109" y="6400800"/>
                <a:ext cx="1856509" cy="193964"/>
              </a:xfrm>
              <a:prstGeom prst="rect">
                <a:avLst/>
              </a:prstGeom>
              <a:solidFill>
                <a:srgbClr val="12AAD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351"/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E8F86EAF-744A-5562-C564-6F14EF7E2B2E}"/>
                  </a:ext>
                </a:extLst>
              </p:cNvPr>
              <p:cNvSpPr/>
              <p:nvPr/>
            </p:nvSpPr>
            <p:spPr>
              <a:xfrm>
                <a:off x="7703127" y="6400800"/>
                <a:ext cx="1856509" cy="193964"/>
              </a:xfrm>
              <a:prstGeom prst="rect">
                <a:avLst/>
              </a:prstGeom>
              <a:solidFill>
                <a:srgbClr val="767E8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351"/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E20357CF-100F-1CD9-EFF0-CA3952762B43}"/>
                  </a:ext>
                </a:extLst>
              </p:cNvPr>
              <p:cNvSpPr/>
              <p:nvPr/>
            </p:nvSpPr>
            <p:spPr>
              <a:xfrm>
                <a:off x="5846618" y="6400800"/>
                <a:ext cx="1856509" cy="193964"/>
              </a:xfrm>
              <a:prstGeom prst="rect">
                <a:avLst/>
              </a:prstGeom>
              <a:solidFill>
                <a:srgbClr val="CD3B2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351"/>
              </a:p>
            </p:txBody>
          </p:sp>
        </p:grpSp>
        <p:sp>
          <p:nvSpPr>
            <p:cNvPr id="39" name="ZoneTexte 38">
              <a:extLst>
                <a:ext uri="{FF2B5EF4-FFF2-40B4-BE49-F238E27FC236}">
                  <a16:creationId xmlns:a16="http://schemas.microsoft.com/office/drawing/2014/main" id="{CDCA21FE-226C-3A3B-AFD6-0FE6D68D4675}"/>
                </a:ext>
              </a:extLst>
            </p:cNvPr>
            <p:cNvSpPr txBox="1"/>
            <p:nvPr/>
          </p:nvSpPr>
          <p:spPr>
            <a:xfrm>
              <a:off x="9687342" y="6354045"/>
              <a:ext cx="2802523" cy="6159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051" b="1" spc="225" dirty="0">
                  <a:solidFill>
                    <a:srgbClr val="002F5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WWW.CIVADIS.BE</a:t>
              </a: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7338DAF4-7444-FBF6-A7FD-623914568828}"/>
                </a:ext>
              </a:extLst>
            </p:cNvPr>
            <p:cNvSpPr/>
            <p:nvPr/>
          </p:nvSpPr>
          <p:spPr>
            <a:xfrm>
              <a:off x="200620" y="6541501"/>
              <a:ext cx="9281196" cy="18493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351" dirty="0"/>
                <a:t>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23076141"/>
      </p:ext>
    </p:extLst>
  </p:cSld>
  <p:clrMapOvr>
    <a:masterClrMapping/>
  </p:clrMapOvr>
  <p:transition spd="med"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0441B-9E4E-4F27-878A-F3E4A8E30579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 hasCustomPrompt="1"/>
          </p:nvPr>
        </p:nvSpPr>
        <p:spPr>
          <a:xfrm>
            <a:off x="384002" y="1260000"/>
            <a:ext cx="11425767" cy="5040000"/>
          </a:xfrm>
        </p:spPr>
        <p:txBody>
          <a:bodyPr/>
          <a:lstStyle>
            <a:lvl1pPr>
              <a:spcBef>
                <a:spcPts val="400"/>
              </a:spcBef>
              <a:spcAft>
                <a:spcPts val="533"/>
              </a:spcAft>
              <a:defRPr/>
            </a:lvl1pPr>
            <a:lvl2pPr>
              <a:spcBef>
                <a:spcPts val="400"/>
              </a:spcBef>
              <a:spcAft>
                <a:spcPts val="533"/>
              </a:spcAft>
              <a:defRPr/>
            </a:lvl2pPr>
            <a:lvl3pPr>
              <a:spcBef>
                <a:spcPts val="400"/>
              </a:spcBef>
              <a:spcAft>
                <a:spcPts val="533"/>
              </a:spcAft>
              <a:defRPr/>
            </a:lvl3pPr>
            <a:lvl4pPr>
              <a:spcBef>
                <a:spcPts val="400"/>
              </a:spcBef>
              <a:spcAft>
                <a:spcPts val="533"/>
              </a:spcAft>
              <a:defRPr/>
            </a:lvl4pPr>
            <a:lvl5pPr>
              <a:spcBef>
                <a:spcPts val="400"/>
              </a:spcBef>
              <a:spcAft>
                <a:spcPts val="533"/>
              </a:spcAft>
              <a:defRPr/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© NRB 2022 – Confidential Information</a:t>
            </a:r>
          </a:p>
        </p:txBody>
      </p:sp>
      <p:sp>
        <p:nvSpPr>
          <p:cNvPr id="10" name="Espace réservé du titre 23"/>
          <p:cNvSpPr>
            <a:spLocks noGrp="1"/>
          </p:cNvSpPr>
          <p:nvPr>
            <p:ph type="title"/>
          </p:nvPr>
        </p:nvSpPr>
        <p:spPr>
          <a:xfrm>
            <a:off x="384002" y="274639"/>
            <a:ext cx="11423999" cy="45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/>
              <a:t>Cliquez pour modifier le style du titre</a:t>
            </a:r>
          </a:p>
        </p:txBody>
      </p:sp>
      <p:pic>
        <p:nvPicPr>
          <p:cNvPr id="16" name="Picture 4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74551" y="6383928"/>
            <a:ext cx="1591581" cy="33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84000" y="724640"/>
            <a:ext cx="11424000" cy="483661"/>
          </a:xfrm>
          <a:prstGeom prst="rect">
            <a:avLst/>
          </a:prstGeom>
        </p:spPr>
        <p:txBody>
          <a:bodyPr lIns="216000" tIns="216000" rIns="216000" bIns="216000" anchor="ctr">
            <a:noAutofit/>
          </a:bodyPr>
          <a:lstStyle>
            <a:lvl1pPr marL="0" indent="0" algn="ctr">
              <a:buNone/>
              <a:defRPr sz="1867" i="1">
                <a:solidFill>
                  <a:schemeClr val="accent4"/>
                </a:solidFill>
              </a:defRPr>
            </a:lvl1pPr>
            <a:lvl2pPr marL="609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subtitle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95988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imag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0441B-9E4E-4F27-878A-F3E4A8E30579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 hasCustomPrompt="1"/>
          </p:nvPr>
        </p:nvSpPr>
        <p:spPr>
          <a:xfrm>
            <a:off x="384002" y="1988840"/>
            <a:ext cx="11425767" cy="4311160"/>
          </a:xfrm>
        </p:spPr>
        <p:txBody>
          <a:bodyPr/>
          <a:lstStyle>
            <a:lvl1pPr>
              <a:spcBef>
                <a:spcPts val="400"/>
              </a:spcBef>
              <a:spcAft>
                <a:spcPts val="533"/>
              </a:spcAft>
              <a:defRPr/>
            </a:lvl1pPr>
            <a:lvl2pPr>
              <a:spcBef>
                <a:spcPts val="400"/>
              </a:spcBef>
              <a:spcAft>
                <a:spcPts val="533"/>
              </a:spcAft>
              <a:defRPr/>
            </a:lvl2pPr>
            <a:lvl3pPr>
              <a:spcBef>
                <a:spcPts val="400"/>
              </a:spcBef>
              <a:spcAft>
                <a:spcPts val="533"/>
              </a:spcAft>
              <a:defRPr/>
            </a:lvl3pPr>
            <a:lvl4pPr>
              <a:spcBef>
                <a:spcPts val="400"/>
              </a:spcBef>
              <a:spcAft>
                <a:spcPts val="533"/>
              </a:spcAft>
              <a:defRPr/>
            </a:lvl4pPr>
            <a:lvl5pPr>
              <a:spcBef>
                <a:spcPts val="400"/>
              </a:spcBef>
              <a:spcAft>
                <a:spcPts val="533"/>
              </a:spcAft>
              <a:defRPr/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© NRB 2022 – Confidential Information</a:t>
            </a:r>
          </a:p>
        </p:txBody>
      </p:sp>
      <p:pic>
        <p:nvPicPr>
          <p:cNvPr id="16" name="Picture 4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74551" y="6383928"/>
            <a:ext cx="1591581" cy="33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Espace réservé pour une image  2"/>
          <p:cNvSpPr>
            <a:spLocks noGrp="1"/>
          </p:cNvSpPr>
          <p:nvPr>
            <p:ph type="pic" sz="quarter" idx="16"/>
          </p:nvPr>
        </p:nvSpPr>
        <p:spPr>
          <a:xfrm>
            <a:off x="-1" y="0"/>
            <a:ext cx="12192001" cy="1920000"/>
          </a:xfrm>
          <a:solidFill>
            <a:schemeClr val="bg2"/>
          </a:solidFill>
        </p:spPr>
        <p:txBody>
          <a:bodyPr anchor="ctr">
            <a:normAutofit/>
          </a:bodyPr>
          <a:lstStyle>
            <a:lvl1pPr marL="95996" indent="0" algn="ctr">
              <a:buFontTx/>
              <a:buNone/>
              <a:defRPr sz="1867"/>
            </a:lvl1pPr>
          </a:lstStyle>
          <a:p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60180050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Image,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0441B-9E4E-4F27-878A-F3E4A8E30579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 hasCustomPrompt="1"/>
          </p:nvPr>
        </p:nvSpPr>
        <p:spPr>
          <a:xfrm>
            <a:off x="4271799" y="1260000"/>
            <a:ext cx="7537969" cy="5040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5"/>
          </p:nvPr>
        </p:nvSpPr>
        <p:spPr>
          <a:xfrm>
            <a:off x="4271797" y="6372000"/>
            <a:ext cx="5669723" cy="360000"/>
          </a:xfrm>
        </p:spPr>
        <p:txBody>
          <a:bodyPr/>
          <a:lstStyle/>
          <a:p>
            <a:r>
              <a:rPr lang="fr-FR"/>
              <a:t>© NRB 2022 – Confidential Information</a:t>
            </a:r>
          </a:p>
        </p:txBody>
      </p:sp>
      <p:sp>
        <p:nvSpPr>
          <p:cNvPr id="10" name="Espace réservé du titre 23"/>
          <p:cNvSpPr>
            <a:spLocks noGrp="1"/>
          </p:cNvSpPr>
          <p:nvPr>
            <p:ph type="title"/>
          </p:nvPr>
        </p:nvSpPr>
        <p:spPr>
          <a:xfrm>
            <a:off x="4271799" y="274639"/>
            <a:ext cx="7537969" cy="45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271797" y="724640"/>
            <a:ext cx="7537971" cy="483661"/>
          </a:xfrm>
          <a:prstGeom prst="rect">
            <a:avLst/>
          </a:prstGeom>
        </p:spPr>
        <p:txBody>
          <a:bodyPr lIns="216000" tIns="216000" rIns="216000" bIns="216000" anchor="ctr">
            <a:noAutofit/>
          </a:bodyPr>
          <a:lstStyle>
            <a:lvl1pPr marL="0" indent="0" algn="ctr">
              <a:buNone/>
              <a:defRPr sz="1867" i="1">
                <a:solidFill>
                  <a:schemeClr val="accent4"/>
                </a:solidFill>
              </a:defRPr>
            </a:lvl1pPr>
            <a:lvl2pPr marL="609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subtitle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sz="quarter" idx="16"/>
          </p:nvPr>
        </p:nvSpPr>
        <p:spPr>
          <a:xfrm>
            <a:off x="-1" y="2"/>
            <a:ext cx="3360000" cy="6804847"/>
          </a:xfrm>
          <a:solidFill>
            <a:schemeClr val="bg2"/>
          </a:solidFill>
        </p:spPr>
        <p:txBody>
          <a:bodyPr anchor="ctr">
            <a:normAutofit/>
          </a:bodyPr>
          <a:lstStyle>
            <a:lvl1pPr marL="95996" indent="0" algn="ctr">
              <a:buFontTx/>
              <a:buNone/>
              <a:defRPr sz="1867"/>
            </a:lvl1pPr>
          </a:lstStyle>
          <a:p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79022247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Image,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0441B-9E4E-4F27-878A-F3E4A8E30579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 hasCustomPrompt="1"/>
          </p:nvPr>
        </p:nvSpPr>
        <p:spPr>
          <a:xfrm>
            <a:off x="374552" y="1260000"/>
            <a:ext cx="7537969" cy="5040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10" name="Espace réservé du titre 23"/>
          <p:cNvSpPr>
            <a:spLocks noGrp="1"/>
          </p:cNvSpPr>
          <p:nvPr>
            <p:ph type="title"/>
          </p:nvPr>
        </p:nvSpPr>
        <p:spPr>
          <a:xfrm>
            <a:off x="374552" y="274639"/>
            <a:ext cx="7537969" cy="45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74549" y="724640"/>
            <a:ext cx="7537971" cy="483661"/>
          </a:xfrm>
          <a:prstGeom prst="rect">
            <a:avLst/>
          </a:prstGeom>
        </p:spPr>
        <p:txBody>
          <a:bodyPr lIns="216000" tIns="216000" rIns="216000" bIns="216000" anchor="ctr">
            <a:noAutofit/>
          </a:bodyPr>
          <a:lstStyle>
            <a:lvl1pPr marL="0" indent="0" algn="ctr">
              <a:buNone/>
              <a:defRPr sz="1867" i="1">
                <a:solidFill>
                  <a:schemeClr val="accent4"/>
                </a:solidFill>
              </a:defRPr>
            </a:lvl1pPr>
            <a:lvl2pPr marL="609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subtitle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sz="quarter" idx="16"/>
          </p:nvPr>
        </p:nvSpPr>
        <p:spPr>
          <a:xfrm>
            <a:off x="8832000" y="2"/>
            <a:ext cx="3360000" cy="6804847"/>
          </a:xfrm>
          <a:solidFill>
            <a:schemeClr val="bg2"/>
          </a:solidFill>
        </p:spPr>
        <p:txBody>
          <a:bodyPr anchor="ctr">
            <a:normAutofit/>
          </a:bodyPr>
          <a:lstStyle>
            <a:lvl1pPr marL="95996" indent="0" algn="ctr">
              <a:buFontTx/>
              <a:buNone/>
              <a:defRPr sz="1867"/>
            </a:lvl1pPr>
          </a:lstStyle>
          <a:p>
            <a:endParaRPr lang="fr-BE"/>
          </a:p>
        </p:txBody>
      </p:sp>
      <p:pic>
        <p:nvPicPr>
          <p:cNvPr id="9" name="Picture 4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74551" y="6383928"/>
            <a:ext cx="1591581" cy="33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Footer Placeholder 7"/>
          <p:cNvSpPr>
            <a:spLocks noGrp="1"/>
          </p:cNvSpPr>
          <p:nvPr>
            <p:ph type="ftr" sz="quarter" idx="15"/>
          </p:nvPr>
        </p:nvSpPr>
        <p:spPr>
          <a:xfrm>
            <a:off x="2250482" y="6372000"/>
            <a:ext cx="5662039" cy="360000"/>
          </a:xfrm>
        </p:spPr>
        <p:txBody>
          <a:bodyPr/>
          <a:lstStyle/>
          <a:p>
            <a:r>
              <a:rPr lang="fr-FR"/>
              <a:t>© NRB 2022 – Confidential Information</a:t>
            </a:r>
          </a:p>
        </p:txBody>
      </p:sp>
    </p:spTree>
    <p:extLst>
      <p:ext uri="{BB962C8B-B14F-4D97-AF65-F5344CB8AC3E}">
        <p14:creationId xmlns:p14="http://schemas.microsoft.com/office/powerpoint/2010/main" val="224746401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highlighted elem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0441B-9E4E-4F27-878A-F3E4A8E30579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© NRB 2022 – Confidential Information</a:t>
            </a:r>
          </a:p>
        </p:txBody>
      </p:sp>
      <p:sp>
        <p:nvSpPr>
          <p:cNvPr id="9" name="Espace réservé du titre 23"/>
          <p:cNvSpPr>
            <a:spLocks noGrp="1"/>
          </p:cNvSpPr>
          <p:nvPr>
            <p:ph type="title"/>
          </p:nvPr>
        </p:nvSpPr>
        <p:spPr>
          <a:xfrm>
            <a:off x="384002" y="274639"/>
            <a:ext cx="11423999" cy="45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/>
              <a:t>Cliquez pour modifier le style du titre</a:t>
            </a:r>
          </a:p>
        </p:txBody>
      </p:sp>
      <p:pic>
        <p:nvPicPr>
          <p:cNvPr id="15" name="Picture 4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74551" y="6383928"/>
            <a:ext cx="1591581" cy="33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84000" y="724640"/>
            <a:ext cx="11424000" cy="483661"/>
          </a:xfrm>
          <a:prstGeom prst="rect">
            <a:avLst/>
          </a:prstGeom>
        </p:spPr>
        <p:txBody>
          <a:bodyPr lIns="216000" tIns="216000" rIns="216000" bIns="216000" anchor="ctr">
            <a:noAutofit/>
          </a:bodyPr>
          <a:lstStyle>
            <a:lvl1pPr marL="0" indent="0" algn="ctr">
              <a:buNone/>
              <a:defRPr sz="1867" i="1">
                <a:solidFill>
                  <a:schemeClr val="accent4"/>
                </a:solidFill>
              </a:defRPr>
            </a:lvl1pPr>
            <a:lvl2pPr marL="609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subtitle</a:t>
            </a:r>
            <a:endParaRPr lang="fr-FR"/>
          </a:p>
        </p:txBody>
      </p:sp>
      <p:sp>
        <p:nvSpPr>
          <p:cNvPr id="3" name="Espace réservé pour une image  2" title="Click here to add an image"/>
          <p:cNvSpPr>
            <a:spLocks noGrp="1"/>
          </p:cNvSpPr>
          <p:nvPr>
            <p:ph type="pic" sz="quarter" idx="16"/>
          </p:nvPr>
        </p:nvSpPr>
        <p:spPr>
          <a:xfrm>
            <a:off x="2144000" y="1412776"/>
            <a:ext cx="2880000" cy="2880000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95996" indent="0" algn="ctr">
              <a:buFontTx/>
              <a:buNone/>
              <a:defRPr sz="2133"/>
            </a:lvl1pPr>
          </a:lstStyle>
          <a:p>
            <a:endParaRPr lang="fr-BE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8" hasCustomPrompt="1"/>
          </p:nvPr>
        </p:nvSpPr>
        <p:spPr>
          <a:xfrm>
            <a:off x="2144000" y="4516377"/>
            <a:ext cx="2880000" cy="480000"/>
          </a:xfrm>
        </p:spPr>
        <p:txBody>
          <a:bodyPr>
            <a:normAutofit/>
          </a:bodyPr>
          <a:lstStyle>
            <a:lvl1pPr marL="95996" indent="0" algn="ctr">
              <a:buFontTx/>
              <a:buNone/>
              <a:defRPr sz="2667">
                <a:solidFill>
                  <a:schemeClr val="accent4"/>
                </a:solidFill>
              </a:defRPr>
            </a:lvl1pPr>
            <a:lvl2pPr marL="383981" indent="0">
              <a:buFontTx/>
              <a:buNone/>
              <a:defRPr/>
            </a:lvl2pPr>
            <a:lvl3pPr marL="671966" indent="0">
              <a:buFontTx/>
              <a:buNone/>
              <a:defRPr/>
            </a:lvl3pPr>
            <a:lvl4pPr marL="959952" indent="0">
              <a:buFontTx/>
              <a:buNone/>
              <a:defRPr/>
            </a:lvl4pPr>
            <a:lvl5pPr marL="1247938" indent="0">
              <a:buFontTx/>
              <a:buNone/>
              <a:defRPr/>
            </a:lvl5pPr>
          </a:lstStyle>
          <a:p>
            <a:pPr lvl="0"/>
            <a:r>
              <a:rPr lang="fr-BE"/>
              <a:t>TITLE</a:t>
            </a:r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20"/>
          </p:nvPr>
        </p:nvSpPr>
        <p:spPr>
          <a:xfrm>
            <a:off x="2144000" y="5017543"/>
            <a:ext cx="2880000" cy="1162436"/>
          </a:xfrm>
        </p:spPr>
        <p:txBody>
          <a:bodyPr>
            <a:noAutofit/>
          </a:bodyPr>
          <a:lstStyle>
            <a:lvl1pPr marL="95996" indent="0" algn="ctr">
              <a:buFontTx/>
              <a:buNone/>
              <a:defRPr sz="1867"/>
            </a:lvl1pPr>
            <a:lvl2pPr marL="383981" indent="0" algn="ctr">
              <a:buFontTx/>
              <a:buNone/>
              <a:defRPr sz="1867"/>
            </a:lvl2pPr>
            <a:lvl3pPr marL="671966" indent="0" algn="ctr">
              <a:buFontTx/>
              <a:buNone/>
              <a:defRPr sz="1867"/>
            </a:lvl3pPr>
            <a:lvl4pPr marL="959952" indent="0" algn="ctr">
              <a:buFontTx/>
              <a:buNone/>
              <a:defRPr sz="1867"/>
            </a:lvl4pPr>
            <a:lvl5pPr marL="1247938" indent="0" algn="ctr">
              <a:buFontTx/>
              <a:buNone/>
              <a:defRPr sz="1867"/>
            </a:lvl5pPr>
          </a:lstStyle>
          <a:p>
            <a:pPr lvl="0"/>
            <a:endParaRPr lang="fr-BE"/>
          </a:p>
        </p:txBody>
      </p:sp>
      <p:sp>
        <p:nvSpPr>
          <p:cNvPr id="18" name="Espace réservé pour une image  2" title="Click here to add an image"/>
          <p:cNvSpPr>
            <a:spLocks noGrp="1"/>
          </p:cNvSpPr>
          <p:nvPr>
            <p:ph type="pic" sz="quarter" idx="21"/>
          </p:nvPr>
        </p:nvSpPr>
        <p:spPr>
          <a:xfrm>
            <a:off x="7168000" y="1412776"/>
            <a:ext cx="2880000" cy="2880000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95996" indent="0" algn="ctr">
              <a:buFontTx/>
              <a:buNone/>
              <a:defRPr sz="2133"/>
            </a:lvl1pPr>
          </a:lstStyle>
          <a:p>
            <a:endParaRPr lang="fr-BE"/>
          </a:p>
        </p:txBody>
      </p:sp>
      <p:sp>
        <p:nvSpPr>
          <p:cNvPr id="19" name="Espace réservé du texte 5"/>
          <p:cNvSpPr>
            <a:spLocks noGrp="1"/>
          </p:cNvSpPr>
          <p:nvPr>
            <p:ph type="body" sz="quarter" idx="22" hasCustomPrompt="1"/>
          </p:nvPr>
        </p:nvSpPr>
        <p:spPr>
          <a:xfrm>
            <a:off x="7168000" y="4516377"/>
            <a:ext cx="2880000" cy="480000"/>
          </a:xfrm>
        </p:spPr>
        <p:txBody>
          <a:bodyPr>
            <a:normAutofit/>
          </a:bodyPr>
          <a:lstStyle>
            <a:lvl1pPr marL="95996" indent="0" algn="ctr">
              <a:buFontTx/>
              <a:buNone/>
              <a:defRPr sz="2667">
                <a:solidFill>
                  <a:schemeClr val="accent4"/>
                </a:solidFill>
              </a:defRPr>
            </a:lvl1pPr>
            <a:lvl2pPr marL="383981" indent="0">
              <a:buFontTx/>
              <a:buNone/>
              <a:defRPr/>
            </a:lvl2pPr>
            <a:lvl3pPr marL="671966" indent="0">
              <a:buFontTx/>
              <a:buNone/>
              <a:defRPr/>
            </a:lvl3pPr>
            <a:lvl4pPr marL="959952" indent="0">
              <a:buFontTx/>
              <a:buNone/>
              <a:defRPr/>
            </a:lvl4pPr>
            <a:lvl5pPr marL="1247938" indent="0">
              <a:buFontTx/>
              <a:buNone/>
              <a:defRPr/>
            </a:lvl5pPr>
          </a:lstStyle>
          <a:p>
            <a:pPr lvl="0"/>
            <a:r>
              <a:rPr lang="fr-BE"/>
              <a:t>TITLE</a:t>
            </a:r>
          </a:p>
        </p:txBody>
      </p:sp>
      <p:sp>
        <p:nvSpPr>
          <p:cNvPr id="20" name="Espace réservé du texte 10"/>
          <p:cNvSpPr>
            <a:spLocks noGrp="1"/>
          </p:cNvSpPr>
          <p:nvPr>
            <p:ph type="body" sz="quarter" idx="23"/>
          </p:nvPr>
        </p:nvSpPr>
        <p:spPr>
          <a:xfrm>
            <a:off x="7168000" y="5017543"/>
            <a:ext cx="2880000" cy="1162436"/>
          </a:xfrm>
        </p:spPr>
        <p:txBody>
          <a:bodyPr>
            <a:noAutofit/>
          </a:bodyPr>
          <a:lstStyle>
            <a:lvl1pPr marL="95996" indent="0" algn="ctr">
              <a:buFontTx/>
              <a:buNone/>
              <a:defRPr sz="1867"/>
            </a:lvl1pPr>
            <a:lvl2pPr marL="383981" indent="0" algn="ctr">
              <a:buFontTx/>
              <a:buNone/>
              <a:defRPr sz="1867"/>
            </a:lvl2pPr>
            <a:lvl3pPr marL="671966" indent="0" algn="ctr">
              <a:buFontTx/>
              <a:buNone/>
              <a:defRPr sz="1867"/>
            </a:lvl3pPr>
            <a:lvl4pPr marL="959952" indent="0" algn="ctr">
              <a:buFontTx/>
              <a:buNone/>
              <a:defRPr sz="1867"/>
            </a:lvl4pPr>
            <a:lvl5pPr marL="1247938" indent="0" algn="ctr">
              <a:buFontTx/>
              <a:buNone/>
              <a:defRPr sz="1867"/>
            </a:lvl5pPr>
          </a:lstStyle>
          <a:p>
            <a:pPr lvl="0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68017544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highlighted elem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0441B-9E4E-4F27-878A-F3E4A8E30579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© NRB 2022 – Confidential Information</a:t>
            </a:r>
          </a:p>
        </p:txBody>
      </p:sp>
      <p:sp>
        <p:nvSpPr>
          <p:cNvPr id="9" name="Espace réservé du titre 23"/>
          <p:cNvSpPr>
            <a:spLocks noGrp="1"/>
          </p:cNvSpPr>
          <p:nvPr>
            <p:ph type="title"/>
          </p:nvPr>
        </p:nvSpPr>
        <p:spPr>
          <a:xfrm>
            <a:off x="384002" y="274639"/>
            <a:ext cx="11423999" cy="45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/>
              <a:t>Cliquez pour modifier le style du titre</a:t>
            </a:r>
          </a:p>
        </p:txBody>
      </p:sp>
      <p:pic>
        <p:nvPicPr>
          <p:cNvPr id="15" name="Picture 4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74551" y="6383928"/>
            <a:ext cx="1591581" cy="33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84000" y="724640"/>
            <a:ext cx="11424000" cy="483661"/>
          </a:xfrm>
          <a:prstGeom prst="rect">
            <a:avLst/>
          </a:prstGeom>
        </p:spPr>
        <p:txBody>
          <a:bodyPr lIns="216000" tIns="216000" rIns="216000" bIns="216000" anchor="ctr">
            <a:noAutofit/>
          </a:bodyPr>
          <a:lstStyle>
            <a:lvl1pPr marL="0" indent="0" algn="ctr">
              <a:buNone/>
              <a:defRPr sz="1867" i="1">
                <a:solidFill>
                  <a:schemeClr val="accent4"/>
                </a:solidFill>
              </a:defRPr>
            </a:lvl1pPr>
            <a:lvl2pPr marL="609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subtitle</a:t>
            </a:r>
            <a:endParaRPr lang="fr-FR"/>
          </a:p>
        </p:txBody>
      </p:sp>
      <p:sp>
        <p:nvSpPr>
          <p:cNvPr id="3" name="Espace réservé pour une image  2" title="Click here to add an image"/>
          <p:cNvSpPr>
            <a:spLocks noGrp="1"/>
          </p:cNvSpPr>
          <p:nvPr>
            <p:ph type="pic" sz="quarter" idx="16"/>
          </p:nvPr>
        </p:nvSpPr>
        <p:spPr>
          <a:xfrm>
            <a:off x="1248000" y="1509053"/>
            <a:ext cx="2400000" cy="2400000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95996" indent="0" algn="ctr">
              <a:buFontTx/>
              <a:buNone/>
              <a:defRPr sz="1867"/>
            </a:lvl1pPr>
          </a:lstStyle>
          <a:p>
            <a:endParaRPr lang="fr-BE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8" hasCustomPrompt="1"/>
          </p:nvPr>
        </p:nvSpPr>
        <p:spPr>
          <a:xfrm>
            <a:off x="1007435" y="4209807"/>
            <a:ext cx="2880000" cy="480000"/>
          </a:xfrm>
        </p:spPr>
        <p:txBody>
          <a:bodyPr>
            <a:normAutofit/>
          </a:bodyPr>
          <a:lstStyle>
            <a:lvl1pPr marL="95996" indent="0" algn="ctr">
              <a:buFontTx/>
              <a:buNone/>
              <a:defRPr sz="2667">
                <a:solidFill>
                  <a:schemeClr val="accent4"/>
                </a:solidFill>
              </a:defRPr>
            </a:lvl1pPr>
            <a:lvl2pPr marL="383981" indent="0">
              <a:buFontTx/>
              <a:buNone/>
              <a:defRPr/>
            </a:lvl2pPr>
            <a:lvl3pPr marL="671966" indent="0">
              <a:buFontTx/>
              <a:buNone/>
              <a:defRPr/>
            </a:lvl3pPr>
            <a:lvl4pPr marL="959952" indent="0">
              <a:buFontTx/>
              <a:buNone/>
              <a:defRPr/>
            </a:lvl4pPr>
            <a:lvl5pPr marL="1247938" indent="0">
              <a:buFontTx/>
              <a:buNone/>
              <a:defRPr/>
            </a:lvl5pPr>
          </a:lstStyle>
          <a:p>
            <a:pPr lvl="0"/>
            <a:r>
              <a:rPr lang="fr-BE"/>
              <a:t>TITLE</a:t>
            </a:r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20"/>
          </p:nvPr>
        </p:nvSpPr>
        <p:spPr>
          <a:xfrm>
            <a:off x="1007435" y="4710974"/>
            <a:ext cx="2880000" cy="1162436"/>
          </a:xfrm>
        </p:spPr>
        <p:txBody>
          <a:bodyPr>
            <a:noAutofit/>
          </a:bodyPr>
          <a:lstStyle>
            <a:lvl1pPr marL="95996" indent="0" algn="ctr">
              <a:buFontTx/>
              <a:buNone/>
              <a:defRPr sz="1867"/>
            </a:lvl1pPr>
            <a:lvl2pPr marL="383981" indent="0" algn="ctr">
              <a:buFontTx/>
              <a:buNone/>
              <a:defRPr sz="1867"/>
            </a:lvl2pPr>
            <a:lvl3pPr marL="671966" indent="0" algn="ctr">
              <a:buFontTx/>
              <a:buNone/>
              <a:defRPr sz="1867"/>
            </a:lvl3pPr>
            <a:lvl4pPr marL="959952" indent="0" algn="ctr">
              <a:buFontTx/>
              <a:buNone/>
              <a:defRPr sz="1867"/>
            </a:lvl4pPr>
            <a:lvl5pPr marL="1247938" indent="0" algn="ctr">
              <a:buFontTx/>
              <a:buNone/>
              <a:defRPr sz="1867"/>
            </a:lvl5pPr>
          </a:lstStyle>
          <a:p>
            <a:pPr lvl="0"/>
            <a:endParaRPr lang="fr-BE"/>
          </a:p>
        </p:txBody>
      </p:sp>
      <p:sp>
        <p:nvSpPr>
          <p:cNvPr id="13" name="Espace réservé pour une image  2" title="Click here to add an image"/>
          <p:cNvSpPr>
            <a:spLocks noGrp="1"/>
          </p:cNvSpPr>
          <p:nvPr>
            <p:ph type="pic" sz="quarter" idx="21"/>
          </p:nvPr>
        </p:nvSpPr>
        <p:spPr>
          <a:xfrm>
            <a:off x="4896000" y="1509053"/>
            <a:ext cx="2400000" cy="2400000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95996" indent="0" algn="ctr">
              <a:buFontTx/>
              <a:buNone/>
              <a:defRPr sz="1867"/>
            </a:lvl1pPr>
          </a:lstStyle>
          <a:p>
            <a:endParaRPr lang="fr-BE"/>
          </a:p>
        </p:txBody>
      </p:sp>
      <p:sp>
        <p:nvSpPr>
          <p:cNvPr id="14" name="Espace réservé pour une image  2" title="Click here to add an image"/>
          <p:cNvSpPr>
            <a:spLocks noGrp="1"/>
          </p:cNvSpPr>
          <p:nvPr>
            <p:ph type="pic" sz="quarter" idx="22"/>
          </p:nvPr>
        </p:nvSpPr>
        <p:spPr>
          <a:xfrm>
            <a:off x="8544000" y="1509053"/>
            <a:ext cx="2400000" cy="2400000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95996" indent="0" algn="ctr">
              <a:buFontTx/>
              <a:buNone/>
              <a:defRPr sz="1867"/>
            </a:lvl1pPr>
          </a:lstStyle>
          <a:p>
            <a:endParaRPr lang="fr-BE"/>
          </a:p>
        </p:txBody>
      </p:sp>
      <p:sp>
        <p:nvSpPr>
          <p:cNvPr id="16" name="Espace réservé du texte 5"/>
          <p:cNvSpPr>
            <a:spLocks noGrp="1"/>
          </p:cNvSpPr>
          <p:nvPr>
            <p:ph type="body" sz="quarter" idx="23" hasCustomPrompt="1"/>
          </p:nvPr>
        </p:nvSpPr>
        <p:spPr>
          <a:xfrm>
            <a:off x="4655840" y="4209807"/>
            <a:ext cx="2880000" cy="480000"/>
          </a:xfrm>
        </p:spPr>
        <p:txBody>
          <a:bodyPr>
            <a:normAutofit/>
          </a:bodyPr>
          <a:lstStyle>
            <a:lvl1pPr marL="95996" indent="0" algn="ctr">
              <a:buFontTx/>
              <a:buNone/>
              <a:defRPr sz="2667">
                <a:solidFill>
                  <a:schemeClr val="accent4"/>
                </a:solidFill>
              </a:defRPr>
            </a:lvl1pPr>
            <a:lvl2pPr marL="383981" indent="0">
              <a:buFontTx/>
              <a:buNone/>
              <a:defRPr/>
            </a:lvl2pPr>
            <a:lvl3pPr marL="671966" indent="0">
              <a:buFontTx/>
              <a:buNone/>
              <a:defRPr/>
            </a:lvl3pPr>
            <a:lvl4pPr marL="959952" indent="0">
              <a:buFontTx/>
              <a:buNone/>
              <a:defRPr/>
            </a:lvl4pPr>
            <a:lvl5pPr marL="1247938" indent="0">
              <a:buFontTx/>
              <a:buNone/>
              <a:defRPr/>
            </a:lvl5pPr>
          </a:lstStyle>
          <a:p>
            <a:pPr lvl="0"/>
            <a:r>
              <a:rPr lang="fr-BE"/>
              <a:t>TITLE</a:t>
            </a:r>
          </a:p>
        </p:txBody>
      </p:sp>
      <p:sp>
        <p:nvSpPr>
          <p:cNvPr id="21" name="Espace réservé du texte 10"/>
          <p:cNvSpPr>
            <a:spLocks noGrp="1"/>
          </p:cNvSpPr>
          <p:nvPr>
            <p:ph type="body" sz="quarter" idx="24"/>
          </p:nvPr>
        </p:nvSpPr>
        <p:spPr>
          <a:xfrm>
            <a:off x="4655840" y="4710974"/>
            <a:ext cx="2880000" cy="1162436"/>
          </a:xfrm>
        </p:spPr>
        <p:txBody>
          <a:bodyPr>
            <a:noAutofit/>
          </a:bodyPr>
          <a:lstStyle>
            <a:lvl1pPr marL="95996" indent="0" algn="ctr">
              <a:buFontTx/>
              <a:buNone/>
              <a:defRPr sz="1867"/>
            </a:lvl1pPr>
            <a:lvl2pPr marL="383981" indent="0" algn="ctr">
              <a:buFontTx/>
              <a:buNone/>
              <a:defRPr sz="1867"/>
            </a:lvl2pPr>
            <a:lvl3pPr marL="671966" indent="0" algn="ctr">
              <a:buFontTx/>
              <a:buNone/>
              <a:defRPr sz="1867"/>
            </a:lvl3pPr>
            <a:lvl4pPr marL="959952" indent="0" algn="ctr">
              <a:buFontTx/>
              <a:buNone/>
              <a:defRPr sz="1867"/>
            </a:lvl4pPr>
            <a:lvl5pPr marL="1247938" indent="0" algn="ctr">
              <a:buFontTx/>
              <a:buNone/>
              <a:defRPr sz="1867"/>
            </a:lvl5pPr>
          </a:lstStyle>
          <a:p>
            <a:pPr lvl="0"/>
            <a:endParaRPr lang="fr-BE"/>
          </a:p>
        </p:txBody>
      </p:sp>
      <p:sp>
        <p:nvSpPr>
          <p:cNvPr id="22" name="Espace réservé du texte 5"/>
          <p:cNvSpPr>
            <a:spLocks noGrp="1"/>
          </p:cNvSpPr>
          <p:nvPr>
            <p:ph type="body" sz="quarter" idx="25" hasCustomPrompt="1"/>
          </p:nvPr>
        </p:nvSpPr>
        <p:spPr>
          <a:xfrm>
            <a:off x="8304245" y="4209807"/>
            <a:ext cx="2880000" cy="480000"/>
          </a:xfrm>
        </p:spPr>
        <p:txBody>
          <a:bodyPr>
            <a:normAutofit/>
          </a:bodyPr>
          <a:lstStyle>
            <a:lvl1pPr marL="95996" indent="0" algn="ctr">
              <a:buFontTx/>
              <a:buNone/>
              <a:defRPr sz="2667">
                <a:solidFill>
                  <a:schemeClr val="accent4"/>
                </a:solidFill>
              </a:defRPr>
            </a:lvl1pPr>
            <a:lvl2pPr marL="383981" indent="0">
              <a:buFontTx/>
              <a:buNone/>
              <a:defRPr/>
            </a:lvl2pPr>
            <a:lvl3pPr marL="671966" indent="0">
              <a:buFontTx/>
              <a:buNone/>
              <a:defRPr/>
            </a:lvl3pPr>
            <a:lvl4pPr marL="959952" indent="0">
              <a:buFontTx/>
              <a:buNone/>
              <a:defRPr/>
            </a:lvl4pPr>
            <a:lvl5pPr marL="1247938" indent="0">
              <a:buFontTx/>
              <a:buNone/>
              <a:defRPr/>
            </a:lvl5pPr>
          </a:lstStyle>
          <a:p>
            <a:pPr lvl="0"/>
            <a:r>
              <a:rPr lang="fr-BE"/>
              <a:t>TITLE</a:t>
            </a:r>
          </a:p>
        </p:txBody>
      </p:sp>
      <p:sp>
        <p:nvSpPr>
          <p:cNvPr id="23" name="Espace réservé du texte 10"/>
          <p:cNvSpPr>
            <a:spLocks noGrp="1"/>
          </p:cNvSpPr>
          <p:nvPr>
            <p:ph type="body" sz="quarter" idx="26"/>
          </p:nvPr>
        </p:nvSpPr>
        <p:spPr>
          <a:xfrm>
            <a:off x="8304245" y="4710974"/>
            <a:ext cx="2880000" cy="1162436"/>
          </a:xfrm>
        </p:spPr>
        <p:txBody>
          <a:bodyPr>
            <a:noAutofit/>
          </a:bodyPr>
          <a:lstStyle>
            <a:lvl1pPr marL="95996" indent="0" algn="ctr">
              <a:buFontTx/>
              <a:buNone/>
              <a:defRPr sz="1867"/>
            </a:lvl1pPr>
            <a:lvl2pPr marL="383981" indent="0" algn="ctr">
              <a:buFontTx/>
              <a:buNone/>
              <a:defRPr sz="1867"/>
            </a:lvl2pPr>
            <a:lvl3pPr marL="671966" indent="0" algn="ctr">
              <a:buFontTx/>
              <a:buNone/>
              <a:defRPr sz="1867"/>
            </a:lvl3pPr>
            <a:lvl4pPr marL="959952" indent="0" algn="ctr">
              <a:buFontTx/>
              <a:buNone/>
              <a:defRPr sz="1867"/>
            </a:lvl4pPr>
            <a:lvl5pPr marL="1247938" indent="0" algn="ctr">
              <a:buFontTx/>
              <a:buNone/>
              <a:defRPr sz="1867"/>
            </a:lvl5pPr>
          </a:lstStyle>
          <a:p>
            <a:pPr lvl="0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81622131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highlighted elem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0441B-9E4E-4F27-878A-F3E4A8E30579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© NRB 2022 – Confidential Information</a:t>
            </a:r>
          </a:p>
        </p:txBody>
      </p:sp>
      <p:sp>
        <p:nvSpPr>
          <p:cNvPr id="9" name="Espace réservé du titre 23"/>
          <p:cNvSpPr>
            <a:spLocks noGrp="1"/>
          </p:cNvSpPr>
          <p:nvPr>
            <p:ph type="title"/>
          </p:nvPr>
        </p:nvSpPr>
        <p:spPr>
          <a:xfrm>
            <a:off x="384002" y="274639"/>
            <a:ext cx="11423999" cy="45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/>
              <a:t>Cliquez pour modifier le style du titre</a:t>
            </a:r>
          </a:p>
        </p:txBody>
      </p:sp>
      <p:pic>
        <p:nvPicPr>
          <p:cNvPr id="15" name="Picture 4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74551" y="6383928"/>
            <a:ext cx="1591581" cy="33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84000" y="724640"/>
            <a:ext cx="11424000" cy="483661"/>
          </a:xfrm>
          <a:prstGeom prst="rect">
            <a:avLst/>
          </a:prstGeom>
        </p:spPr>
        <p:txBody>
          <a:bodyPr lIns="216000" tIns="216000" rIns="216000" bIns="216000" anchor="ctr">
            <a:noAutofit/>
          </a:bodyPr>
          <a:lstStyle>
            <a:lvl1pPr marL="0" indent="0" algn="ctr">
              <a:buNone/>
              <a:defRPr sz="1867" i="1">
                <a:solidFill>
                  <a:schemeClr val="accent4"/>
                </a:solidFill>
              </a:defRPr>
            </a:lvl1pPr>
            <a:lvl2pPr marL="609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subtitle</a:t>
            </a:r>
            <a:endParaRPr lang="fr-FR"/>
          </a:p>
        </p:txBody>
      </p:sp>
      <p:sp>
        <p:nvSpPr>
          <p:cNvPr id="3" name="Espace réservé pour une image  2" title="Click here to add an image"/>
          <p:cNvSpPr>
            <a:spLocks noGrp="1"/>
          </p:cNvSpPr>
          <p:nvPr>
            <p:ph type="pic" sz="quarter" idx="16"/>
          </p:nvPr>
        </p:nvSpPr>
        <p:spPr>
          <a:xfrm>
            <a:off x="518400" y="1509053"/>
            <a:ext cx="2400000" cy="2400000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95996" indent="0" algn="ctr">
              <a:buFontTx/>
              <a:buNone/>
              <a:defRPr sz="1867"/>
            </a:lvl1pPr>
          </a:lstStyle>
          <a:p>
            <a:endParaRPr lang="fr-BE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8" hasCustomPrompt="1"/>
          </p:nvPr>
        </p:nvSpPr>
        <p:spPr>
          <a:xfrm>
            <a:off x="518400" y="4209807"/>
            <a:ext cx="2400000" cy="480000"/>
          </a:xfrm>
        </p:spPr>
        <p:txBody>
          <a:bodyPr>
            <a:normAutofit/>
          </a:bodyPr>
          <a:lstStyle>
            <a:lvl1pPr marL="95996" indent="0" algn="ctr">
              <a:buFontTx/>
              <a:buNone/>
              <a:defRPr sz="2667">
                <a:solidFill>
                  <a:schemeClr val="accent4"/>
                </a:solidFill>
              </a:defRPr>
            </a:lvl1pPr>
            <a:lvl2pPr marL="383981" indent="0">
              <a:buFontTx/>
              <a:buNone/>
              <a:defRPr/>
            </a:lvl2pPr>
            <a:lvl3pPr marL="671966" indent="0">
              <a:buFontTx/>
              <a:buNone/>
              <a:defRPr/>
            </a:lvl3pPr>
            <a:lvl4pPr marL="959952" indent="0">
              <a:buFontTx/>
              <a:buNone/>
              <a:defRPr/>
            </a:lvl4pPr>
            <a:lvl5pPr marL="1247938" indent="0">
              <a:buFontTx/>
              <a:buNone/>
              <a:defRPr/>
            </a:lvl5pPr>
          </a:lstStyle>
          <a:p>
            <a:pPr lvl="0"/>
            <a:r>
              <a:rPr lang="fr-BE"/>
              <a:t>TITLE</a:t>
            </a:r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20"/>
          </p:nvPr>
        </p:nvSpPr>
        <p:spPr>
          <a:xfrm>
            <a:off x="518400" y="4710974"/>
            <a:ext cx="2400000" cy="1162436"/>
          </a:xfrm>
        </p:spPr>
        <p:txBody>
          <a:bodyPr>
            <a:noAutofit/>
          </a:bodyPr>
          <a:lstStyle>
            <a:lvl1pPr marL="95996" indent="0" algn="ctr">
              <a:buFontTx/>
              <a:buNone/>
              <a:defRPr sz="1867"/>
            </a:lvl1pPr>
            <a:lvl2pPr marL="383981" indent="0" algn="ctr">
              <a:buFontTx/>
              <a:buNone/>
              <a:defRPr sz="1867"/>
            </a:lvl2pPr>
            <a:lvl3pPr marL="671966" indent="0" algn="ctr">
              <a:buFontTx/>
              <a:buNone/>
              <a:defRPr sz="1867"/>
            </a:lvl3pPr>
            <a:lvl4pPr marL="959952" indent="0" algn="ctr">
              <a:buFontTx/>
              <a:buNone/>
              <a:defRPr sz="1867"/>
            </a:lvl4pPr>
            <a:lvl5pPr marL="1247938" indent="0" algn="ctr">
              <a:buFontTx/>
              <a:buNone/>
              <a:defRPr sz="1867"/>
            </a:lvl5pPr>
          </a:lstStyle>
          <a:p>
            <a:pPr lvl="0"/>
            <a:endParaRPr lang="fr-BE"/>
          </a:p>
        </p:txBody>
      </p:sp>
      <p:sp>
        <p:nvSpPr>
          <p:cNvPr id="13" name="Espace réservé pour une image  2" title="Click here to add an image"/>
          <p:cNvSpPr>
            <a:spLocks noGrp="1"/>
          </p:cNvSpPr>
          <p:nvPr>
            <p:ph type="pic" sz="quarter" idx="21"/>
          </p:nvPr>
        </p:nvSpPr>
        <p:spPr>
          <a:xfrm>
            <a:off x="3436800" y="1509053"/>
            <a:ext cx="2400000" cy="2400000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95996" indent="0" algn="ctr">
              <a:buFontTx/>
              <a:buNone/>
              <a:defRPr sz="1867"/>
            </a:lvl1pPr>
          </a:lstStyle>
          <a:p>
            <a:endParaRPr lang="fr-BE"/>
          </a:p>
        </p:txBody>
      </p:sp>
      <p:sp>
        <p:nvSpPr>
          <p:cNvPr id="14" name="Espace réservé pour une image  2" title="Click here to add an image"/>
          <p:cNvSpPr>
            <a:spLocks noGrp="1"/>
          </p:cNvSpPr>
          <p:nvPr>
            <p:ph type="pic" sz="quarter" idx="22"/>
          </p:nvPr>
        </p:nvSpPr>
        <p:spPr>
          <a:xfrm>
            <a:off x="6355200" y="1509053"/>
            <a:ext cx="2400000" cy="2400000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95996" indent="0" algn="ctr">
              <a:buFontTx/>
              <a:buNone/>
              <a:defRPr sz="1867"/>
            </a:lvl1pPr>
          </a:lstStyle>
          <a:p>
            <a:endParaRPr lang="fr-BE"/>
          </a:p>
        </p:txBody>
      </p:sp>
      <p:sp>
        <p:nvSpPr>
          <p:cNvPr id="18" name="Espace réservé pour une image  2" title="Click here to add an image"/>
          <p:cNvSpPr>
            <a:spLocks noGrp="1"/>
          </p:cNvSpPr>
          <p:nvPr>
            <p:ph type="pic" sz="quarter" idx="27"/>
          </p:nvPr>
        </p:nvSpPr>
        <p:spPr>
          <a:xfrm>
            <a:off x="9273600" y="1509053"/>
            <a:ext cx="2400000" cy="2400000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95996" indent="0" algn="ctr">
              <a:buFontTx/>
              <a:buNone/>
              <a:defRPr sz="1867"/>
            </a:lvl1pPr>
          </a:lstStyle>
          <a:p>
            <a:endParaRPr lang="fr-BE"/>
          </a:p>
        </p:txBody>
      </p:sp>
      <p:sp>
        <p:nvSpPr>
          <p:cNvPr id="19" name="Espace réservé du texte 5"/>
          <p:cNvSpPr>
            <a:spLocks noGrp="1"/>
          </p:cNvSpPr>
          <p:nvPr>
            <p:ph type="body" sz="quarter" idx="28" hasCustomPrompt="1"/>
          </p:nvPr>
        </p:nvSpPr>
        <p:spPr>
          <a:xfrm>
            <a:off x="9273600" y="4209807"/>
            <a:ext cx="2400000" cy="480000"/>
          </a:xfrm>
        </p:spPr>
        <p:txBody>
          <a:bodyPr>
            <a:normAutofit/>
          </a:bodyPr>
          <a:lstStyle>
            <a:lvl1pPr marL="95996" indent="0" algn="ctr">
              <a:buFontTx/>
              <a:buNone/>
              <a:defRPr sz="2667">
                <a:solidFill>
                  <a:schemeClr val="accent4"/>
                </a:solidFill>
              </a:defRPr>
            </a:lvl1pPr>
            <a:lvl2pPr marL="383981" indent="0">
              <a:buFontTx/>
              <a:buNone/>
              <a:defRPr/>
            </a:lvl2pPr>
            <a:lvl3pPr marL="671966" indent="0">
              <a:buFontTx/>
              <a:buNone/>
              <a:defRPr/>
            </a:lvl3pPr>
            <a:lvl4pPr marL="959952" indent="0">
              <a:buFontTx/>
              <a:buNone/>
              <a:defRPr/>
            </a:lvl4pPr>
            <a:lvl5pPr marL="1247938" indent="0">
              <a:buFontTx/>
              <a:buNone/>
              <a:defRPr/>
            </a:lvl5pPr>
          </a:lstStyle>
          <a:p>
            <a:pPr lvl="0"/>
            <a:r>
              <a:rPr lang="fr-BE"/>
              <a:t>TITLE</a:t>
            </a:r>
          </a:p>
        </p:txBody>
      </p:sp>
      <p:sp>
        <p:nvSpPr>
          <p:cNvPr id="20" name="Espace réservé du texte 10"/>
          <p:cNvSpPr>
            <a:spLocks noGrp="1"/>
          </p:cNvSpPr>
          <p:nvPr>
            <p:ph type="body" sz="quarter" idx="29"/>
          </p:nvPr>
        </p:nvSpPr>
        <p:spPr>
          <a:xfrm>
            <a:off x="9273600" y="4710974"/>
            <a:ext cx="2400000" cy="1162436"/>
          </a:xfrm>
        </p:spPr>
        <p:txBody>
          <a:bodyPr>
            <a:noAutofit/>
          </a:bodyPr>
          <a:lstStyle>
            <a:lvl1pPr marL="95996" indent="0" algn="ctr">
              <a:buFontTx/>
              <a:buNone/>
              <a:defRPr sz="1867"/>
            </a:lvl1pPr>
            <a:lvl2pPr marL="383981" indent="0" algn="ctr">
              <a:buFontTx/>
              <a:buNone/>
              <a:defRPr sz="1867"/>
            </a:lvl2pPr>
            <a:lvl3pPr marL="671966" indent="0" algn="ctr">
              <a:buFontTx/>
              <a:buNone/>
              <a:defRPr sz="1867"/>
            </a:lvl3pPr>
            <a:lvl4pPr marL="959952" indent="0" algn="ctr">
              <a:buFontTx/>
              <a:buNone/>
              <a:defRPr sz="1867"/>
            </a:lvl4pPr>
            <a:lvl5pPr marL="1247938" indent="0" algn="ctr">
              <a:buFontTx/>
              <a:buNone/>
              <a:defRPr sz="1867"/>
            </a:lvl5pPr>
          </a:lstStyle>
          <a:p>
            <a:pPr lvl="0"/>
            <a:endParaRPr lang="fr-BE"/>
          </a:p>
        </p:txBody>
      </p:sp>
      <p:sp>
        <p:nvSpPr>
          <p:cNvPr id="24" name="Espace réservé du texte 5"/>
          <p:cNvSpPr>
            <a:spLocks noGrp="1"/>
          </p:cNvSpPr>
          <p:nvPr>
            <p:ph type="body" sz="quarter" idx="30" hasCustomPrompt="1"/>
          </p:nvPr>
        </p:nvSpPr>
        <p:spPr>
          <a:xfrm>
            <a:off x="3436800" y="4209807"/>
            <a:ext cx="2400000" cy="480000"/>
          </a:xfrm>
        </p:spPr>
        <p:txBody>
          <a:bodyPr>
            <a:normAutofit/>
          </a:bodyPr>
          <a:lstStyle>
            <a:lvl1pPr marL="95996" indent="0" algn="ctr">
              <a:buFontTx/>
              <a:buNone/>
              <a:defRPr sz="2667">
                <a:solidFill>
                  <a:schemeClr val="accent4"/>
                </a:solidFill>
              </a:defRPr>
            </a:lvl1pPr>
            <a:lvl2pPr marL="383981" indent="0">
              <a:buFontTx/>
              <a:buNone/>
              <a:defRPr/>
            </a:lvl2pPr>
            <a:lvl3pPr marL="671966" indent="0">
              <a:buFontTx/>
              <a:buNone/>
              <a:defRPr/>
            </a:lvl3pPr>
            <a:lvl4pPr marL="959952" indent="0">
              <a:buFontTx/>
              <a:buNone/>
              <a:defRPr/>
            </a:lvl4pPr>
            <a:lvl5pPr marL="1247938" indent="0">
              <a:buFontTx/>
              <a:buNone/>
              <a:defRPr/>
            </a:lvl5pPr>
          </a:lstStyle>
          <a:p>
            <a:pPr lvl="0"/>
            <a:r>
              <a:rPr lang="fr-BE"/>
              <a:t>TITLE</a:t>
            </a:r>
          </a:p>
        </p:txBody>
      </p:sp>
      <p:sp>
        <p:nvSpPr>
          <p:cNvPr id="25" name="Espace réservé du texte 10"/>
          <p:cNvSpPr>
            <a:spLocks noGrp="1"/>
          </p:cNvSpPr>
          <p:nvPr>
            <p:ph type="body" sz="quarter" idx="31"/>
          </p:nvPr>
        </p:nvSpPr>
        <p:spPr>
          <a:xfrm>
            <a:off x="3436800" y="4710974"/>
            <a:ext cx="2400000" cy="1162436"/>
          </a:xfrm>
        </p:spPr>
        <p:txBody>
          <a:bodyPr>
            <a:noAutofit/>
          </a:bodyPr>
          <a:lstStyle>
            <a:lvl1pPr marL="95996" indent="0" algn="ctr">
              <a:buFontTx/>
              <a:buNone/>
              <a:defRPr sz="1867"/>
            </a:lvl1pPr>
            <a:lvl2pPr marL="383981" indent="0" algn="ctr">
              <a:buFontTx/>
              <a:buNone/>
              <a:defRPr sz="1867"/>
            </a:lvl2pPr>
            <a:lvl3pPr marL="671966" indent="0" algn="ctr">
              <a:buFontTx/>
              <a:buNone/>
              <a:defRPr sz="1867"/>
            </a:lvl3pPr>
            <a:lvl4pPr marL="959952" indent="0" algn="ctr">
              <a:buFontTx/>
              <a:buNone/>
              <a:defRPr sz="1867"/>
            </a:lvl4pPr>
            <a:lvl5pPr marL="1247938" indent="0" algn="ctr">
              <a:buFontTx/>
              <a:buNone/>
              <a:defRPr sz="1867"/>
            </a:lvl5pPr>
          </a:lstStyle>
          <a:p>
            <a:pPr lvl="0"/>
            <a:endParaRPr lang="fr-BE"/>
          </a:p>
        </p:txBody>
      </p:sp>
      <p:sp>
        <p:nvSpPr>
          <p:cNvPr id="26" name="Espace réservé du texte 5"/>
          <p:cNvSpPr>
            <a:spLocks noGrp="1"/>
          </p:cNvSpPr>
          <p:nvPr>
            <p:ph type="body" sz="quarter" idx="32" hasCustomPrompt="1"/>
          </p:nvPr>
        </p:nvSpPr>
        <p:spPr>
          <a:xfrm>
            <a:off x="6355200" y="4209807"/>
            <a:ext cx="2400000" cy="480000"/>
          </a:xfrm>
        </p:spPr>
        <p:txBody>
          <a:bodyPr>
            <a:normAutofit/>
          </a:bodyPr>
          <a:lstStyle>
            <a:lvl1pPr marL="95996" indent="0" algn="ctr">
              <a:buFontTx/>
              <a:buNone/>
              <a:defRPr sz="2667">
                <a:solidFill>
                  <a:schemeClr val="accent4"/>
                </a:solidFill>
              </a:defRPr>
            </a:lvl1pPr>
            <a:lvl2pPr marL="383981" indent="0">
              <a:buFontTx/>
              <a:buNone/>
              <a:defRPr/>
            </a:lvl2pPr>
            <a:lvl3pPr marL="671966" indent="0">
              <a:buFontTx/>
              <a:buNone/>
              <a:defRPr/>
            </a:lvl3pPr>
            <a:lvl4pPr marL="959952" indent="0">
              <a:buFontTx/>
              <a:buNone/>
              <a:defRPr/>
            </a:lvl4pPr>
            <a:lvl5pPr marL="1247938" indent="0">
              <a:buFontTx/>
              <a:buNone/>
              <a:defRPr/>
            </a:lvl5pPr>
          </a:lstStyle>
          <a:p>
            <a:pPr lvl="0"/>
            <a:r>
              <a:rPr lang="fr-BE"/>
              <a:t>TITLE</a:t>
            </a:r>
          </a:p>
        </p:txBody>
      </p:sp>
      <p:sp>
        <p:nvSpPr>
          <p:cNvPr id="27" name="Espace réservé du texte 10"/>
          <p:cNvSpPr>
            <a:spLocks noGrp="1"/>
          </p:cNvSpPr>
          <p:nvPr>
            <p:ph type="body" sz="quarter" idx="33"/>
          </p:nvPr>
        </p:nvSpPr>
        <p:spPr>
          <a:xfrm>
            <a:off x="6355200" y="4710974"/>
            <a:ext cx="2400000" cy="1162436"/>
          </a:xfrm>
        </p:spPr>
        <p:txBody>
          <a:bodyPr>
            <a:noAutofit/>
          </a:bodyPr>
          <a:lstStyle>
            <a:lvl1pPr marL="95996" indent="0" algn="ctr">
              <a:buFontTx/>
              <a:buNone/>
              <a:defRPr sz="1867"/>
            </a:lvl1pPr>
            <a:lvl2pPr marL="383981" indent="0" algn="ctr">
              <a:buFontTx/>
              <a:buNone/>
              <a:defRPr sz="1867"/>
            </a:lvl2pPr>
            <a:lvl3pPr marL="671966" indent="0" algn="ctr">
              <a:buFontTx/>
              <a:buNone/>
              <a:defRPr sz="1867"/>
            </a:lvl3pPr>
            <a:lvl4pPr marL="959952" indent="0" algn="ctr">
              <a:buFontTx/>
              <a:buNone/>
              <a:defRPr sz="1867"/>
            </a:lvl4pPr>
            <a:lvl5pPr marL="1247938" indent="0" algn="ctr">
              <a:buFontTx/>
              <a:buNone/>
              <a:defRPr sz="1867"/>
            </a:lvl5pPr>
          </a:lstStyle>
          <a:p>
            <a:pPr lvl="0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8696703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highlighted elem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0441B-9E4E-4F27-878A-F3E4A8E30579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© NRB 2022 – Confidential Information</a:t>
            </a:r>
          </a:p>
        </p:txBody>
      </p:sp>
      <p:sp>
        <p:nvSpPr>
          <p:cNvPr id="9" name="Espace réservé du titre 23"/>
          <p:cNvSpPr>
            <a:spLocks noGrp="1"/>
          </p:cNvSpPr>
          <p:nvPr>
            <p:ph type="title"/>
          </p:nvPr>
        </p:nvSpPr>
        <p:spPr>
          <a:xfrm>
            <a:off x="384002" y="274639"/>
            <a:ext cx="11423999" cy="45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/>
              <a:t>Cliquez pour modifier le style du titre</a:t>
            </a:r>
          </a:p>
        </p:txBody>
      </p:sp>
      <p:pic>
        <p:nvPicPr>
          <p:cNvPr id="15" name="Picture 4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74551" y="6383928"/>
            <a:ext cx="1591581" cy="33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84000" y="724640"/>
            <a:ext cx="11424000" cy="483661"/>
          </a:xfrm>
          <a:prstGeom prst="rect">
            <a:avLst/>
          </a:prstGeom>
        </p:spPr>
        <p:txBody>
          <a:bodyPr lIns="216000" tIns="216000" rIns="216000" bIns="216000" anchor="ctr">
            <a:noAutofit/>
          </a:bodyPr>
          <a:lstStyle>
            <a:lvl1pPr marL="0" indent="0" algn="ctr">
              <a:buNone/>
              <a:defRPr sz="1867" i="1">
                <a:solidFill>
                  <a:schemeClr val="accent4"/>
                </a:solidFill>
              </a:defRPr>
            </a:lvl1pPr>
            <a:lvl2pPr marL="609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subtitle</a:t>
            </a:r>
            <a:endParaRPr lang="fr-FR"/>
          </a:p>
        </p:txBody>
      </p:sp>
      <p:sp>
        <p:nvSpPr>
          <p:cNvPr id="3" name="Espace réservé pour une image  2" title="Click here to add an image"/>
          <p:cNvSpPr>
            <a:spLocks noGrp="1"/>
          </p:cNvSpPr>
          <p:nvPr>
            <p:ph type="pic" sz="quarter" idx="16"/>
          </p:nvPr>
        </p:nvSpPr>
        <p:spPr>
          <a:xfrm>
            <a:off x="432000" y="2277085"/>
            <a:ext cx="1920000" cy="1920000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95996" indent="0" algn="ctr">
              <a:buFontTx/>
              <a:buNone/>
              <a:defRPr sz="1867"/>
            </a:lvl1pPr>
          </a:lstStyle>
          <a:p>
            <a:endParaRPr lang="fr-BE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8" hasCustomPrompt="1"/>
          </p:nvPr>
        </p:nvSpPr>
        <p:spPr>
          <a:xfrm>
            <a:off x="432000" y="4293149"/>
            <a:ext cx="1920000" cy="480000"/>
          </a:xfrm>
        </p:spPr>
        <p:txBody>
          <a:bodyPr>
            <a:normAutofit/>
          </a:bodyPr>
          <a:lstStyle>
            <a:lvl1pPr marL="95996" indent="0" algn="ctr">
              <a:buFontTx/>
              <a:buNone/>
              <a:defRPr sz="1867">
                <a:solidFill>
                  <a:schemeClr val="accent4"/>
                </a:solidFill>
              </a:defRPr>
            </a:lvl1pPr>
            <a:lvl2pPr marL="383981" indent="0">
              <a:buFontTx/>
              <a:buNone/>
              <a:defRPr/>
            </a:lvl2pPr>
            <a:lvl3pPr marL="671966" indent="0">
              <a:buFontTx/>
              <a:buNone/>
              <a:defRPr/>
            </a:lvl3pPr>
            <a:lvl4pPr marL="959952" indent="0">
              <a:buFontTx/>
              <a:buNone/>
              <a:defRPr/>
            </a:lvl4pPr>
            <a:lvl5pPr marL="1247938" indent="0">
              <a:buFontTx/>
              <a:buNone/>
              <a:defRPr/>
            </a:lvl5pPr>
          </a:lstStyle>
          <a:p>
            <a:pPr lvl="0"/>
            <a:r>
              <a:rPr lang="fr-BE"/>
              <a:t>TITLE</a:t>
            </a:r>
          </a:p>
        </p:txBody>
      </p:sp>
      <p:sp>
        <p:nvSpPr>
          <p:cNvPr id="13" name="Espace réservé pour une image  2" title="Click here to add an image"/>
          <p:cNvSpPr>
            <a:spLocks noGrp="1"/>
          </p:cNvSpPr>
          <p:nvPr>
            <p:ph type="pic" sz="quarter" idx="21"/>
          </p:nvPr>
        </p:nvSpPr>
        <p:spPr>
          <a:xfrm>
            <a:off x="7488000" y="2277085"/>
            <a:ext cx="1920000" cy="1920000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95996" indent="0" algn="ctr">
              <a:buFontTx/>
              <a:buNone/>
              <a:defRPr sz="1867"/>
            </a:lvl1pPr>
          </a:lstStyle>
          <a:p>
            <a:endParaRPr lang="fr-BE"/>
          </a:p>
        </p:txBody>
      </p:sp>
      <p:sp>
        <p:nvSpPr>
          <p:cNvPr id="14" name="Espace réservé pour une image  2" title="Click here to add an image"/>
          <p:cNvSpPr>
            <a:spLocks noGrp="1"/>
          </p:cNvSpPr>
          <p:nvPr>
            <p:ph type="pic" sz="quarter" idx="22"/>
          </p:nvPr>
        </p:nvSpPr>
        <p:spPr>
          <a:xfrm>
            <a:off x="9840000" y="2277085"/>
            <a:ext cx="1920000" cy="1920000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95996" indent="0" algn="ctr">
              <a:buFontTx/>
              <a:buNone/>
              <a:defRPr sz="1867"/>
            </a:lvl1pPr>
          </a:lstStyle>
          <a:p>
            <a:endParaRPr lang="fr-BE"/>
          </a:p>
        </p:txBody>
      </p:sp>
      <p:sp>
        <p:nvSpPr>
          <p:cNvPr id="16" name="Espace réservé du texte 5"/>
          <p:cNvSpPr>
            <a:spLocks noGrp="1"/>
          </p:cNvSpPr>
          <p:nvPr>
            <p:ph type="body" sz="quarter" idx="23" hasCustomPrompt="1"/>
          </p:nvPr>
        </p:nvSpPr>
        <p:spPr>
          <a:xfrm>
            <a:off x="5136000" y="4293149"/>
            <a:ext cx="1920000" cy="480000"/>
          </a:xfrm>
        </p:spPr>
        <p:txBody>
          <a:bodyPr>
            <a:normAutofit/>
          </a:bodyPr>
          <a:lstStyle>
            <a:lvl1pPr marL="95996" indent="0" algn="ctr">
              <a:buFontTx/>
              <a:buNone/>
              <a:defRPr sz="1867">
                <a:solidFill>
                  <a:schemeClr val="accent4"/>
                </a:solidFill>
              </a:defRPr>
            </a:lvl1pPr>
            <a:lvl2pPr marL="383981" indent="0">
              <a:buFontTx/>
              <a:buNone/>
              <a:defRPr/>
            </a:lvl2pPr>
            <a:lvl3pPr marL="671966" indent="0">
              <a:buFontTx/>
              <a:buNone/>
              <a:defRPr/>
            </a:lvl3pPr>
            <a:lvl4pPr marL="959952" indent="0">
              <a:buFontTx/>
              <a:buNone/>
              <a:defRPr/>
            </a:lvl4pPr>
            <a:lvl5pPr marL="1247938" indent="0">
              <a:buFontTx/>
              <a:buNone/>
              <a:defRPr/>
            </a:lvl5pPr>
          </a:lstStyle>
          <a:p>
            <a:pPr lvl="0"/>
            <a:r>
              <a:rPr lang="fr-BE"/>
              <a:t>TITLE</a:t>
            </a:r>
          </a:p>
        </p:txBody>
      </p:sp>
      <p:sp>
        <p:nvSpPr>
          <p:cNvPr id="22" name="Espace réservé du texte 5"/>
          <p:cNvSpPr>
            <a:spLocks noGrp="1"/>
          </p:cNvSpPr>
          <p:nvPr>
            <p:ph type="body" sz="quarter" idx="25" hasCustomPrompt="1"/>
          </p:nvPr>
        </p:nvSpPr>
        <p:spPr>
          <a:xfrm>
            <a:off x="9840000" y="4293149"/>
            <a:ext cx="1920000" cy="480000"/>
          </a:xfrm>
        </p:spPr>
        <p:txBody>
          <a:bodyPr>
            <a:normAutofit/>
          </a:bodyPr>
          <a:lstStyle>
            <a:lvl1pPr marL="95996" indent="0" algn="ctr">
              <a:buFontTx/>
              <a:buNone/>
              <a:defRPr sz="1867">
                <a:solidFill>
                  <a:schemeClr val="accent4"/>
                </a:solidFill>
              </a:defRPr>
            </a:lvl1pPr>
            <a:lvl2pPr marL="383981" indent="0">
              <a:buFontTx/>
              <a:buNone/>
              <a:defRPr/>
            </a:lvl2pPr>
            <a:lvl3pPr marL="671966" indent="0">
              <a:buFontTx/>
              <a:buNone/>
              <a:defRPr/>
            </a:lvl3pPr>
            <a:lvl4pPr marL="959952" indent="0">
              <a:buFontTx/>
              <a:buNone/>
              <a:defRPr/>
            </a:lvl4pPr>
            <a:lvl5pPr marL="1247938" indent="0">
              <a:buFontTx/>
              <a:buNone/>
              <a:defRPr/>
            </a:lvl5pPr>
          </a:lstStyle>
          <a:p>
            <a:pPr lvl="0"/>
            <a:r>
              <a:rPr lang="fr-BE"/>
              <a:t>TITLE</a:t>
            </a:r>
          </a:p>
        </p:txBody>
      </p:sp>
      <p:sp>
        <p:nvSpPr>
          <p:cNvPr id="24" name="Espace réservé pour une image  2" title="Click here to add an image"/>
          <p:cNvSpPr>
            <a:spLocks noGrp="1"/>
          </p:cNvSpPr>
          <p:nvPr>
            <p:ph type="pic" sz="quarter" idx="26"/>
          </p:nvPr>
        </p:nvSpPr>
        <p:spPr>
          <a:xfrm>
            <a:off x="2784000" y="2277085"/>
            <a:ext cx="1920000" cy="1920000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95996" indent="0" algn="ctr">
              <a:buFontTx/>
              <a:buNone/>
              <a:defRPr sz="1867"/>
            </a:lvl1pPr>
          </a:lstStyle>
          <a:p>
            <a:endParaRPr lang="fr-BE"/>
          </a:p>
        </p:txBody>
      </p:sp>
      <p:sp>
        <p:nvSpPr>
          <p:cNvPr id="25" name="Espace réservé du texte 5"/>
          <p:cNvSpPr>
            <a:spLocks noGrp="1"/>
          </p:cNvSpPr>
          <p:nvPr>
            <p:ph type="body" sz="quarter" idx="27" hasCustomPrompt="1"/>
          </p:nvPr>
        </p:nvSpPr>
        <p:spPr>
          <a:xfrm>
            <a:off x="2784000" y="4293149"/>
            <a:ext cx="1920000" cy="480000"/>
          </a:xfrm>
        </p:spPr>
        <p:txBody>
          <a:bodyPr>
            <a:normAutofit/>
          </a:bodyPr>
          <a:lstStyle>
            <a:lvl1pPr marL="95996" indent="0" algn="ctr">
              <a:buFontTx/>
              <a:buNone/>
              <a:defRPr sz="1867">
                <a:solidFill>
                  <a:schemeClr val="accent4"/>
                </a:solidFill>
              </a:defRPr>
            </a:lvl1pPr>
            <a:lvl2pPr marL="383981" indent="0">
              <a:buFontTx/>
              <a:buNone/>
              <a:defRPr/>
            </a:lvl2pPr>
            <a:lvl3pPr marL="671966" indent="0">
              <a:buFontTx/>
              <a:buNone/>
              <a:defRPr/>
            </a:lvl3pPr>
            <a:lvl4pPr marL="959952" indent="0">
              <a:buFontTx/>
              <a:buNone/>
              <a:defRPr/>
            </a:lvl4pPr>
            <a:lvl5pPr marL="1247938" indent="0">
              <a:buFontTx/>
              <a:buNone/>
              <a:defRPr/>
            </a:lvl5pPr>
          </a:lstStyle>
          <a:p>
            <a:pPr lvl="0"/>
            <a:r>
              <a:rPr lang="fr-BE"/>
              <a:t>TITLE</a:t>
            </a:r>
          </a:p>
        </p:txBody>
      </p:sp>
      <p:sp>
        <p:nvSpPr>
          <p:cNvPr id="26" name="Espace réservé pour une image  2" title="Click here to add an image"/>
          <p:cNvSpPr>
            <a:spLocks noGrp="1"/>
          </p:cNvSpPr>
          <p:nvPr>
            <p:ph type="pic" sz="quarter" idx="28"/>
          </p:nvPr>
        </p:nvSpPr>
        <p:spPr>
          <a:xfrm>
            <a:off x="5136000" y="2277085"/>
            <a:ext cx="1920000" cy="1920000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95996" indent="0" algn="ctr">
              <a:buFontTx/>
              <a:buNone/>
              <a:defRPr sz="1867"/>
            </a:lvl1pPr>
          </a:lstStyle>
          <a:p>
            <a:endParaRPr lang="fr-BE"/>
          </a:p>
        </p:txBody>
      </p:sp>
      <p:sp>
        <p:nvSpPr>
          <p:cNvPr id="28" name="Espace réservé du texte 5"/>
          <p:cNvSpPr>
            <a:spLocks noGrp="1"/>
          </p:cNvSpPr>
          <p:nvPr>
            <p:ph type="body" sz="quarter" idx="30" hasCustomPrompt="1"/>
          </p:nvPr>
        </p:nvSpPr>
        <p:spPr>
          <a:xfrm>
            <a:off x="7488000" y="4293149"/>
            <a:ext cx="1920000" cy="480000"/>
          </a:xfrm>
        </p:spPr>
        <p:txBody>
          <a:bodyPr>
            <a:normAutofit/>
          </a:bodyPr>
          <a:lstStyle>
            <a:lvl1pPr marL="95996" indent="0" algn="ctr">
              <a:buFontTx/>
              <a:buNone/>
              <a:defRPr sz="1867">
                <a:solidFill>
                  <a:schemeClr val="accent4"/>
                </a:solidFill>
              </a:defRPr>
            </a:lvl1pPr>
            <a:lvl2pPr marL="383981" indent="0">
              <a:buFontTx/>
              <a:buNone/>
              <a:defRPr/>
            </a:lvl2pPr>
            <a:lvl3pPr marL="671966" indent="0">
              <a:buFontTx/>
              <a:buNone/>
              <a:defRPr/>
            </a:lvl3pPr>
            <a:lvl4pPr marL="959952" indent="0">
              <a:buFontTx/>
              <a:buNone/>
              <a:defRPr/>
            </a:lvl4pPr>
            <a:lvl5pPr marL="1247938" indent="0">
              <a:buFontTx/>
              <a:buNone/>
              <a:defRPr/>
            </a:lvl5pPr>
          </a:lstStyle>
          <a:p>
            <a:pPr lvl="0"/>
            <a:r>
              <a:rPr lang="fr-BE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9865563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highlighted elem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0441B-9E4E-4F27-878A-F3E4A8E30579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© NRB 2022 – Confidential Information</a:t>
            </a:r>
          </a:p>
        </p:txBody>
      </p:sp>
      <p:sp>
        <p:nvSpPr>
          <p:cNvPr id="9" name="Espace réservé du titre 23"/>
          <p:cNvSpPr>
            <a:spLocks noGrp="1"/>
          </p:cNvSpPr>
          <p:nvPr>
            <p:ph type="title"/>
          </p:nvPr>
        </p:nvSpPr>
        <p:spPr>
          <a:xfrm>
            <a:off x="384002" y="274639"/>
            <a:ext cx="11423999" cy="45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/>
              <a:t>Cliquez pour modifier le style du titre</a:t>
            </a:r>
          </a:p>
        </p:txBody>
      </p:sp>
      <p:pic>
        <p:nvPicPr>
          <p:cNvPr id="15" name="Picture 4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74551" y="6383928"/>
            <a:ext cx="1591581" cy="33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84000" y="724640"/>
            <a:ext cx="11424000" cy="483661"/>
          </a:xfrm>
          <a:prstGeom prst="rect">
            <a:avLst/>
          </a:prstGeom>
        </p:spPr>
        <p:txBody>
          <a:bodyPr lIns="216000" tIns="216000" rIns="216000" bIns="216000" anchor="ctr">
            <a:noAutofit/>
          </a:bodyPr>
          <a:lstStyle>
            <a:lvl1pPr marL="0" indent="0" algn="ctr">
              <a:buNone/>
              <a:defRPr sz="1867" i="1">
                <a:solidFill>
                  <a:schemeClr val="accent4"/>
                </a:solidFill>
              </a:defRPr>
            </a:lvl1pPr>
            <a:lvl2pPr marL="609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subtitle</a:t>
            </a:r>
            <a:endParaRPr lang="fr-FR"/>
          </a:p>
        </p:txBody>
      </p:sp>
      <p:sp>
        <p:nvSpPr>
          <p:cNvPr id="3" name="Espace réservé pour une image  2" title="Click here to add an image"/>
          <p:cNvSpPr>
            <a:spLocks noGrp="1"/>
          </p:cNvSpPr>
          <p:nvPr>
            <p:ph type="pic" sz="quarter" idx="16"/>
          </p:nvPr>
        </p:nvSpPr>
        <p:spPr>
          <a:xfrm>
            <a:off x="1608000" y="1328109"/>
            <a:ext cx="1920000" cy="1920000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95996" indent="0" algn="ctr">
              <a:buFontTx/>
              <a:buNone/>
              <a:defRPr sz="1867"/>
            </a:lvl1pPr>
          </a:lstStyle>
          <a:p>
            <a:endParaRPr lang="fr-BE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8" hasCustomPrompt="1"/>
          </p:nvPr>
        </p:nvSpPr>
        <p:spPr>
          <a:xfrm>
            <a:off x="1125407" y="3440131"/>
            <a:ext cx="2880000" cy="480000"/>
          </a:xfrm>
        </p:spPr>
        <p:txBody>
          <a:bodyPr>
            <a:normAutofit/>
          </a:bodyPr>
          <a:lstStyle>
            <a:lvl1pPr marL="95996" indent="0" algn="ctr">
              <a:buFontTx/>
              <a:buNone/>
              <a:defRPr sz="2133">
                <a:solidFill>
                  <a:schemeClr val="accent4"/>
                </a:solidFill>
              </a:defRPr>
            </a:lvl1pPr>
            <a:lvl2pPr marL="383981" indent="0">
              <a:buFontTx/>
              <a:buNone/>
              <a:defRPr/>
            </a:lvl2pPr>
            <a:lvl3pPr marL="671966" indent="0">
              <a:buFontTx/>
              <a:buNone/>
              <a:defRPr/>
            </a:lvl3pPr>
            <a:lvl4pPr marL="959952" indent="0">
              <a:buFontTx/>
              <a:buNone/>
              <a:defRPr/>
            </a:lvl4pPr>
            <a:lvl5pPr marL="1247938" indent="0">
              <a:buFontTx/>
              <a:buNone/>
              <a:defRPr/>
            </a:lvl5pPr>
          </a:lstStyle>
          <a:p>
            <a:pPr lvl="0"/>
            <a:r>
              <a:rPr lang="fr-BE"/>
              <a:t>TITLE</a:t>
            </a:r>
          </a:p>
        </p:txBody>
      </p:sp>
      <p:sp>
        <p:nvSpPr>
          <p:cNvPr id="13" name="Espace réservé pour une image  2" title="Click here to add an image"/>
          <p:cNvSpPr>
            <a:spLocks noGrp="1"/>
          </p:cNvSpPr>
          <p:nvPr>
            <p:ph type="pic" sz="quarter" idx="21"/>
          </p:nvPr>
        </p:nvSpPr>
        <p:spPr>
          <a:xfrm>
            <a:off x="5136000" y="1328109"/>
            <a:ext cx="1920000" cy="1920000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95996" indent="0" algn="ctr">
              <a:buFontTx/>
              <a:buNone/>
              <a:defRPr sz="1867"/>
            </a:lvl1pPr>
          </a:lstStyle>
          <a:p>
            <a:endParaRPr lang="fr-BE"/>
          </a:p>
        </p:txBody>
      </p:sp>
      <p:sp>
        <p:nvSpPr>
          <p:cNvPr id="14" name="Espace réservé pour une image  2" title="Click here to add an image"/>
          <p:cNvSpPr>
            <a:spLocks noGrp="1"/>
          </p:cNvSpPr>
          <p:nvPr>
            <p:ph type="pic" sz="quarter" idx="22"/>
          </p:nvPr>
        </p:nvSpPr>
        <p:spPr>
          <a:xfrm>
            <a:off x="8664000" y="1328109"/>
            <a:ext cx="1920000" cy="1920000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95996" indent="0" algn="ctr">
              <a:buFontTx/>
              <a:buNone/>
              <a:defRPr sz="1867"/>
            </a:lvl1pPr>
          </a:lstStyle>
          <a:p>
            <a:endParaRPr lang="fr-BE"/>
          </a:p>
        </p:txBody>
      </p:sp>
      <p:sp>
        <p:nvSpPr>
          <p:cNvPr id="16" name="Espace réservé du texte 5"/>
          <p:cNvSpPr>
            <a:spLocks noGrp="1"/>
          </p:cNvSpPr>
          <p:nvPr>
            <p:ph type="body" sz="quarter" idx="23" hasCustomPrompt="1"/>
          </p:nvPr>
        </p:nvSpPr>
        <p:spPr>
          <a:xfrm>
            <a:off x="4656000" y="3440131"/>
            <a:ext cx="2880000" cy="480000"/>
          </a:xfrm>
        </p:spPr>
        <p:txBody>
          <a:bodyPr>
            <a:normAutofit/>
          </a:bodyPr>
          <a:lstStyle>
            <a:lvl1pPr marL="95996" indent="0" algn="ctr">
              <a:buFontTx/>
              <a:buNone/>
              <a:defRPr sz="2133">
                <a:solidFill>
                  <a:schemeClr val="accent4"/>
                </a:solidFill>
              </a:defRPr>
            </a:lvl1pPr>
            <a:lvl2pPr marL="383981" indent="0">
              <a:buFontTx/>
              <a:buNone/>
              <a:defRPr/>
            </a:lvl2pPr>
            <a:lvl3pPr marL="671966" indent="0">
              <a:buFontTx/>
              <a:buNone/>
              <a:defRPr/>
            </a:lvl3pPr>
            <a:lvl4pPr marL="959952" indent="0">
              <a:buFontTx/>
              <a:buNone/>
              <a:defRPr/>
            </a:lvl4pPr>
            <a:lvl5pPr marL="1247938" indent="0">
              <a:buFontTx/>
              <a:buNone/>
              <a:defRPr/>
            </a:lvl5pPr>
          </a:lstStyle>
          <a:p>
            <a:pPr lvl="0"/>
            <a:r>
              <a:rPr lang="fr-BE"/>
              <a:t>TITLE</a:t>
            </a:r>
          </a:p>
        </p:txBody>
      </p:sp>
      <p:sp>
        <p:nvSpPr>
          <p:cNvPr id="22" name="Espace réservé du texte 5"/>
          <p:cNvSpPr>
            <a:spLocks noGrp="1"/>
          </p:cNvSpPr>
          <p:nvPr>
            <p:ph type="body" sz="quarter" idx="25" hasCustomPrompt="1"/>
          </p:nvPr>
        </p:nvSpPr>
        <p:spPr>
          <a:xfrm>
            <a:off x="8179467" y="3440131"/>
            <a:ext cx="2880000" cy="480000"/>
          </a:xfrm>
        </p:spPr>
        <p:txBody>
          <a:bodyPr>
            <a:normAutofit/>
          </a:bodyPr>
          <a:lstStyle>
            <a:lvl1pPr marL="95996" indent="0" algn="ctr">
              <a:buFontTx/>
              <a:buNone/>
              <a:defRPr sz="2133">
                <a:solidFill>
                  <a:schemeClr val="accent4"/>
                </a:solidFill>
              </a:defRPr>
            </a:lvl1pPr>
            <a:lvl2pPr marL="383981" indent="0">
              <a:buFontTx/>
              <a:buNone/>
              <a:defRPr/>
            </a:lvl2pPr>
            <a:lvl3pPr marL="671966" indent="0">
              <a:buFontTx/>
              <a:buNone/>
              <a:defRPr/>
            </a:lvl3pPr>
            <a:lvl4pPr marL="959952" indent="0">
              <a:buFontTx/>
              <a:buNone/>
              <a:defRPr/>
            </a:lvl4pPr>
            <a:lvl5pPr marL="1247938" indent="0">
              <a:buFontTx/>
              <a:buNone/>
              <a:defRPr/>
            </a:lvl5pPr>
          </a:lstStyle>
          <a:p>
            <a:pPr lvl="0"/>
            <a:r>
              <a:rPr lang="fr-BE"/>
              <a:t>TITLE</a:t>
            </a:r>
          </a:p>
        </p:txBody>
      </p:sp>
      <p:sp>
        <p:nvSpPr>
          <p:cNvPr id="24" name="Espace réservé pour une image  2" title="Click here to add an image"/>
          <p:cNvSpPr>
            <a:spLocks noGrp="1"/>
          </p:cNvSpPr>
          <p:nvPr>
            <p:ph type="pic" sz="quarter" idx="26"/>
          </p:nvPr>
        </p:nvSpPr>
        <p:spPr>
          <a:xfrm>
            <a:off x="1608000" y="3983275"/>
            <a:ext cx="1920000" cy="1920000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95996" indent="0" algn="ctr">
              <a:buFontTx/>
              <a:buNone/>
              <a:defRPr sz="1867"/>
            </a:lvl1pPr>
          </a:lstStyle>
          <a:p>
            <a:endParaRPr lang="fr-BE"/>
          </a:p>
        </p:txBody>
      </p:sp>
      <p:sp>
        <p:nvSpPr>
          <p:cNvPr id="25" name="Espace réservé du texte 5"/>
          <p:cNvSpPr>
            <a:spLocks noGrp="1"/>
          </p:cNvSpPr>
          <p:nvPr>
            <p:ph type="body" sz="quarter" idx="27" hasCustomPrompt="1"/>
          </p:nvPr>
        </p:nvSpPr>
        <p:spPr>
          <a:xfrm>
            <a:off x="1125407" y="6095296"/>
            <a:ext cx="2880000" cy="480000"/>
          </a:xfrm>
        </p:spPr>
        <p:txBody>
          <a:bodyPr>
            <a:normAutofit/>
          </a:bodyPr>
          <a:lstStyle>
            <a:lvl1pPr marL="95996" indent="0" algn="ctr">
              <a:buFontTx/>
              <a:buNone/>
              <a:defRPr sz="2133">
                <a:solidFill>
                  <a:schemeClr val="accent4"/>
                </a:solidFill>
              </a:defRPr>
            </a:lvl1pPr>
            <a:lvl2pPr marL="383981" indent="0">
              <a:buFontTx/>
              <a:buNone/>
              <a:defRPr/>
            </a:lvl2pPr>
            <a:lvl3pPr marL="671966" indent="0">
              <a:buFontTx/>
              <a:buNone/>
              <a:defRPr/>
            </a:lvl3pPr>
            <a:lvl4pPr marL="959952" indent="0">
              <a:buFontTx/>
              <a:buNone/>
              <a:defRPr/>
            </a:lvl4pPr>
            <a:lvl5pPr marL="1247938" indent="0">
              <a:buFontTx/>
              <a:buNone/>
              <a:defRPr/>
            </a:lvl5pPr>
          </a:lstStyle>
          <a:p>
            <a:pPr lvl="0"/>
            <a:r>
              <a:rPr lang="fr-BE"/>
              <a:t>TITLE</a:t>
            </a:r>
          </a:p>
        </p:txBody>
      </p:sp>
      <p:sp>
        <p:nvSpPr>
          <p:cNvPr id="26" name="Espace réservé pour une image  2" title="Click here to add an image"/>
          <p:cNvSpPr>
            <a:spLocks noGrp="1"/>
          </p:cNvSpPr>
          <p:nvPr>
            <p:ph type="pic" sz="quarter" idx="28"/>
          </p:nvPr>
        </p:nvSpPr>
        <p:spPr>
          <a:xfrm>
            <a:off x="5136000" y="3983275"/>
            <a:ext cx="1920000" cy="1920000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95996" indent="0" algn="ctr">
              <a:buFontTx/>
              <a:buNone/>
              <a:defRPr sz="1867"/>
            </a:lvl1pPr>
          </a:lstStyle>
          <a:p>
            <a:endParaRPr lang="fr-BE"/>
          </a:p>
        </p:txBody>
      </p:sp>
      <p:sp>
        <p:nvSpPr>
          <p:cNvPr id="27" name="Espace réservé pour une image  2" title="Click here to add an image"/>
          <p:cNvSpPr>
            <a:spLocks noGrp="1"/>
          </p:cNvSpPr>
          <p:nvPr>
            <p:ph type="pic" sz="quarter" idx="29"/>
          </p:nvPr>
        </p:nvSpPr>
        <p:spPr>
          <a:xfrm>
            <a:off x="8664000" y="3983275"/>
            <a:ext cx="1920000" cy="1920000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95996" indent="0" algn="ctr">
              <a:buFontTx/>
              <a:buNone/>
              <a:defRPr sz="1867"/>
            </a:lvl1pPr>
          </a:lstStyle>
          <a:p>
            <a:endParaRPr lang="fr-BE"/>
          </a:p>
        </p:txBody>
      </p:sp>
      <p:sp>
        <p:nvSpPr>
          <p:cNvPr id="28" name="Espace réservé du texte 5"/>
          <p:cNvSpPr>
            <a:spLocks noGrp="1"/>
          </p:cNvSpPr>
          <p:nvPr>
            <p:ph type="body" sz="quarter" idx="30" hasCustomPrompt="1"/>
          </p:nvPr>
        </p:nvSpPr>
        <p:spPr>
          <a:xfrm>
            <a:off x="4656000" y="6095296"/>
            <a:ext cx="2880000" cy="480000"/>
          </a:xfrm>
        </p:spPr>
        <p:txBody>
          <a:bodyPr>
            <a:normAutofit/>
          </a:bodyPr>
          <a:lstStyle>
            <a:lvl1pPr marL="95996" indent="0" algn="ctr">
              <a:buFontTx/>
              <a:buNone/>
              <a:defRPr sz="2133">
                <a:solidFill>
                  <a:schemeClr val="accent4"/>
                </a:solidFill>
              </a:defRPr>
            </a:lvl1pPr>
            <a:lvl2pPr marL="383981" indent="0">
              <a:buFontTx/>
              <a:buNone/>
              <a:defRPr/>
            </a:lvl2pPr>
            <a:lvl3pPr marL="671966" indent="0">
              <a:buFontTx/>
              <a:buNone/>
              <a:defRPr/>
            </a:lvl3pPr>
            <a:lvl4pPr marL="959952" indent="0">
              <a:buFontTx/>
              <a:buNone/>
              <a:defRPr/>
            </a:lvl4pPr>
            <a:lvl5pPr marL="1247938" indent="0">
              <a:buFontTx/>
              <a:buNone/>
              <a:defRPr/>
            </a:lvl5pPr>
          </a:lstStyle>
          <a:p>
            <a:pPr lvl="0"/>
            <a:r>
              <a:rPr lang="fr-BE"/>
              <a:t>TITLE</a:t>
            </a:r>
          </a:p>
        </p:txBody>
      </p:sp>
      <p:sp>
        <p:nvSpPr>
          <p:cNvPr id="29" name="Espace réservé du texte 5"/>
          <p:cNvSpPr>
            <a:spLocks noGrp="1"/>
          </p:cNvSpPr>
          <p:nvPr>
            <p:ph type="body" sz="quarter" idx="31" hasCustomPrompt="1"/>
          </p:nvPr>
        </p:nvSpPr>
        <p:spPr>
          <a:xfrm>
            <a:off x="8179467" y="6095296"/>
            <a:ext cx="2880000" cy="480000"/>
          </a:xfrm>
        </p:spPr>
        <p:txBody>
          <a:bodyPr>
            <a:normAutofit/>
          </a:bodyPr>
          <a:lstStyle>
            <a:lvl1pPr marL="95996" indent="0" algn="ctr">
              <a:buFontTx/>
              <a:buNone/>
              <a:defRPr sz="2133">
                <a:solidFill>
                  <a:schemeClr val="accent4"/>
                </a:solidFill>
              </a:defRPr>
            </a:lvl1pPr>
            <a:lvl2pPr marL="383981" indent="0">
              <a:buFontTx/>
              <a:buNone/>
              <a:defRPr/>
            </a:lvl2pPr>
            <a:lvl3pPr marL="671966" indent="0">
              <a:buFontTx/>
              <a:buNone/>
              <a:defRPr/>
            </a:lvl3pPr>
            <a:lvl4pPr marL="959952" indent="0">
              <a:buFontTx/>
              <a:buNone/>
              <a:defRPr/>
            </a:lvl4pPr>
            <a:lvl5pPr marL="1247938" indent="0">
              <a:buFontTx/>
              <a:buNone/>
              <a:defRPr/>
            </a:lvl5pPr>
          </a:lstStyle>
          <a:p>
            <a:pPr lvl="0"/>
            <a:r>
              <a:rPr lang="fr-BE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37412353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50441B-9E4E-4F27-878A-F3E4A8E30579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384000" y="1260000"/>
            <a:ext cx="5520000" cy="5040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Content Placeholder 10"/>
          <p:cNvSpPr>
            <a:spLocks noGrp="1"/>
          </p:cNvSpPr>
          <p:nvPr>
            <p:ph sz="quarter" idx="14" hasCustomPrompt="1"/>
          </p:nvPr>
        </p:nvSpPr>
        <p:spPr>
          <a:xfrm>
            <a:off x="6288000" y="1260000"/>
            <a:ext cx="5520000" cy="5040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fr-FR"/>
              <a:t>© NRB 2022 – Confidential Information</a:t>
            </a:r>
          </a:p>
        </p:txBody>
      </p:sp>
      <p:sp>
        <p:nvSpPr>
          <p:cNvPr id="12" name="Espace réservé du titre 23"/>
          <p:cNvSpPr>
            <a:spLocks noGrp="1"/>
          </p:cNvSpPr>
          <p:nvPr>
            <p:ph type="title"/>
          </p:nvPr>
        </p:nvSpPr>
        <p:spPr>
          <a:xfrm>
            <a:off x="384002" y="274639"/>
            <a:ext cx="11423999" cy="45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/>
              <a:t>Cliquez pour modifier le style du titre</a:t>
            </a:r>
          </a:p>
        </p:txBody>
      </p:sp>
      <p:pic>
        <p:nvPicPr>
          <p:cNvPr id="18" name="Picture 4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74551" y="6383928"/>
            <a:ext cx="1591581" cy="33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84000" y="724640"/>
            <a:ext cx="11424000" cy="483661"/>
          </a:xfrm>
          <a:prstGeom prst="rect">
            <a:avLst/>
          </a:prstGeom>
        </p:spPr>
        <p:txBody>
          <a:bodyPr lIns="216000" tIns="216000" rIns="216000" bIns="216000" anchor="ctr">
            <a:noAutofit/>
          </a:bodyPr>
          <a:lstStyle>
            <a:lvl1pPr marL="0" indent="0" algn="ctr">
              <a:buNone/>
              <a:defRPr sz="1867" i="1">
                <a:solidFill>
                  <a:schemeClr val="accent4"/>
                </a:solidFill>
              </a:defRPr>
            </a:lvl1pPr>
            <a:lvl2pPr marL="609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subtitle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6534494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6408F073-41D1-0CC9-DC6C-5F1D00B8E0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" y="-3016"/>
            <a:ext cx="12198633" cy="6863920"/>
          </a:xfrm>
          <a:prstGeom prst="rect">
            <a:avLst/>
          </a:prstGeom>
        </p:spPr>
      </p:pic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F49DC30C-3495-BB55-D03B-6BD0421DC40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50441B-9E4E-4F27-878A-F3E4A8E30579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F64081E1-0733-8D7D-BB6F-A60965DC17C6}"/>
              </a:ext>
            </a:extLst>
          </p:cNvPr>
          <p:cNvCxnSpPr/>
          <p:nvPr userDrawn="1"/>
        </p:nvCxnSpPr>
        <p:spPr>
          <a:xfrm>
            <a:off x="544587" y="1"/>
            <a:ext cx="0" cy="1279935"/>
          </a:xfrm>
          <a:prstGeom prst="line">
            <a:avLst/>
          </a:prstGeom>
          <a:ln w="25400">
            <a:solidFill>
              <a:srgbClr val="002F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space réservé du contenu 8">
            <a:extLst>
              <a:ext uri="{FF2B5EF4-FFF2-40B4-BE49-F238E27FC236}">
                <a16:creationId xmlns:a16="http://schemas.microsoft.com/office/drawing/2014/main" id="{46C52156-A543-F5E2-509B-390B5BFAFEF0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814918" y="1029725"/>
            <a:ext cx="6145177" cy="1727200"/>
          </a:xfrm>
          <a:prstGeom prst="rect">
            <a:avLst/>
          </a:prstGeom>
        </p:spPr>
        <p:txBody>
          <a:bodyPr>
            <a:noAutofit/>
          </a:bodyPr>
          <a:lstStyle>
            <a:lvl1pPr marL="95998" indent="0">
              <a:lnSpc>
                <a:spcPct val="80000"/>
              </a:lnSpc>
              <a:spcAft>
                <a:spcPts val="0"/>
              </a:spcAft>
              <a:buFontTx/>
              <a:buNone/>
              <a:defRPr lang="fr-FR" sz="3200" b="1" kern="1200" cap="all" baseline="0" dirty="0" smtClean="0">
                <a:solidFill>
                  <a:srgbClr val="002F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grpSp>
        <p:nvGrpSpPr>
          <p:cNvPr id="26" name="Groupe 25">
            <a:extLst>
              <a:ext uri="{FF2B5EF4-FFF2-40B4-BE49-F238E27FC236}">
                <a16:creationId xmlns:a16="http://schemas.microsoft.com/office/drawing/2014/main" id="{E2A62F91-1DCE-D13D-309A-6283D314D709}"/>
              </a:ext>
            </a:extLst>
          </p:cNvPr>
          <p:cNvGrpSpPr/>
          <p:nvPr userDrawn="1"/>
        </p:nvGrpSpPr>
        <p:grpSpPr>
          <a:xfrm>
            <a:off x="3800209" y="6358144"/>
            <a:ext cx="8135166" cy="254044"/>
            <a:chOff x="199271" y="6354045"/>
            <a:chExt cx="12290594" cy="615917"/>
          </a:xfrm>
        </p:grpSpPr>
        <p:grpSp>
          <p:nvGrpSpPr>
            <p:cNvPr id="27" name="Groupe 26">
              <a:extLst>
                <a:ext uri="{FF2B5EF4-FFF2-40B4-BE49-F238E27FC236}">
                  <a16:creationId xmlns:a16="http://schemas.microsoft.com/office/drawing/2014/main" id="{7C0C752A-3237-5B2A-0BB1-69FD6E82825F}"/>
                </a:ext>
              </a:extLst>
            </p:cNvPr>
            <p:cNvGrpSpPr/>
            <p:nvPr/>
          </p:nvGrpSpPr>
          <p:grpSpPr>
            <a:xfrm>
              <a:off x="199271" y="6536986"/>
              <a:ext cx="9282545" cy="193964"/>
              <a:chOff x="277091" y="6400800"/>
              <a:chExt cx="9282545" cy="193964"/>
            </a:xfrm>
          </p:grpSpPr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7A943A78-CC02-AA02-CD2C-EF96A207F9B7}"/>
                  </a:ext>
                </a:extLst>
              </p:cNvPr>
              <p:cNvSpPr/>
              <p:nvPr/>
            </p:nvSpPr>
            <p:spPr>
              <a:xfrm>
                <a:off x="277091" y="6400800"/>
                <a:ext cx="1856509" cy="193964"/>
              </a:xfrm>
              <a:prstGeom prst="rect">
                <a:avLst/>
              </a:prstGeom>
              <a:solidFill>
                <a:srgbClr val="214F6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351"/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08DCF721-A856-B41E-116E-195B736EFB02}"/>
                  </a:ext>
                </a:extLst>
              </p:cNvPr>
              <p:cNvSpPr/>
              <p:nvPr/>
            </p:nvSpPr>
            <p:spPr>
              <a:xfrm>
                <a:off x="2133600" y="6400800"/>
                <a:ext cx="1856509" cy="193964"/>
              </a:xfrm>
              <a:prstGeom prst="rect">
                <a:avLst/>
              </a:prstGeom>
              <a:solidFill>
                <a:srgbClr val="0388C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351"/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849A4308-908F-6813-461E-70ACF85792EE}"/>
                  </a:ext>
                </a:extLst>
              </p:cNvPr>
              <p:cNvSpPr/>
              <p:nvPr/>
            </p:nvSpPr>
            <p:spPr>
              <a:xfrm>
                <a:off x="3990109" y="6400800"/>
                <a:ext cx="1856509" cy="193964"/>
              </a:xfrm>
              <a:prstGeom prst="rect">
                <a:avLst/>
              </a:prstGeom>
              <a:solidFill>
                <a:srgbClr val="12AAD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351"/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6D13D9AD-37EE-6427-26B4-D3827EA0F08D}"/>
                  </a:ext>
                </a:extLst>
              </p:cNvPr>
              <p:cNvSpPr/>
              <p:nvPr/>
            </p:nvSpPr>
            <p:spPr>
              <a:xfrm>
                <a:off x="7703127" y="6400800"/>
                <a:ext cx="1856509" cy="193964"/>
              </a:xfrm>
              <a:prstGeom prst="rect">
                <a:avLst/>
              </a:prstGeom>
              <a:solidFill>
                <a:srgbClr val="767E8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351"/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FDC9397D-E6F5-CB48-7EE6-AC1569C48BB8}"/>
                  </a:ext>
                </a:extLst>
              </p:cNvPr>
              <p:cNvSpPr/>
              <p:nvPr/>
            </p:nvSpPr>
            <p:spPr>
              <a:xfrm>
                <a:off x="5846618" y="6400800"/>
                <a:ext cx="1856509" cy="193964"/>
              </a:xfrm>
              <a:prstGeom prst="rect">
                <a:avLst/>
              </a:prstGeom>
              <a:solidFill>
                <a:srgbClr val="CD3B2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351"/>
              </a:p>
            </p:txBody>
          </p:sp>
        </p:grp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43A4BB99-BC07-18C2-A74D-6E4BDA52DB8F}"/>
                </a:ext>
              </a:extLst>
            </p:cNvPr>
            <p:cNvSpPr txBox="1"/>
            <p:nvPr/>
          </p:nvSpPr>
          <p:spPr>
            <a:xfrm>
              <a:off x="9687342" y="6354045"/>
              <a:ext cx="2802523" cy="6159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051" b="1" spc="225" dirty="0">
                  <a:solidFill>
                    <a:srgbClr val="002F5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WWW.CIVADIS.BE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92EA5932-9B8B-4265-9B38-A5B76DFE3925}"/>
                </a:ext>
              </a:extLst>
            </p:cNvPr>
            <p:cNvSpPr/>
            <p:nvPr/>
          </p:nvSpPr>
          <p:spPr>
            <a:xfrm>
              <a:off x="200620" y="6541501"/>
              <a:ext cx="9281196" cy="18493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351" dirty="0"/>
                <a:t>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1170192"/>
      </p:ext>
    </p:extLst>
  </p:cSld>
  <p:clrMapOvr>
    <a:masterClrMapping/>
  </p:clrMapOvr>
  <p:transition spd="med"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0441B-9E4E-4F27-878A-F3E4A8E30579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Content Placeholder 8"/>
          <p:cNvSpPr>
            <a:spLocks noGrp="1"/>
          </p:cNvSpPr>
          <p:nvPr>
            <p:ph sz="quarter" idx="16" hasCustomPrompt="1"/>
          </p:nvPr>
        </p:nvSpPr>
        <p:spPr>
          <a:xfrm>
            <a:off x="383979" y="1593320"/>
            <a:ext cx="5520000" cy="4716000"/>
          </a:xfrm>
        </p:spPr>
        <p:txBody>
          <a:bodyPr tIns="144000"/>
          <a:lstStyle>
            <a:lvl1pPr>
              <a:defRPr/>
            </a:lvl1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383979" y="1268760"/>
            <a:ext cx="5520000" cy="324000"/>
          </a:xfrm>
          <a:solidFill>
            <a:srgbClr val="4DA9D6"/>
          </a:solidFill>
          <a:ln>
            <a:noFill/>
          </a:ln>
        </p:spPr>
        <p:txBody>
          <a:bodyPr lIns="108000" tIns="0" rIns="108000" anchor="ctr" anchorCtr="1">
            <a:normAutofit/>
          </a:bodyPr>
          <a:lstStyle>
            <a:lvl1pPr>
              <a:buFont typeface="Arial" pitchFamily="34" charset="0"/>
              <a:buNone/>
              <a:defRPr sz="2133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header</a:t>
            </a:r>
            <a:endParaRPr lang="fr-FR"/>
          </a:p>
        </p:txBody>
      </p:sp>
      <p:sp>
        <p:nvSpPr>
          <p:cNvPr id="13" name="Freeform 12"/>
          <p:cNvSpPr/>
          <p:nvPr userDrawn="1"/>
        </p:nvSpPr>
        <p:spPr>
          <a:xfrm>
            <a:off x="5376556" y="1521321"/>
            <a:ext cx="384043" cy="250403"/>
          </a:xfrm>
          <a:custGeom>
            <a:avLst/>
            <a:gdLst>
              <a:gd name="connsiteX0" fmla="*/ 135731 w 1002506"/>
              <a:gd name="connsiteY0" fmla="*/ 0 h 871538"/>
              <a:gd name="connsiteX1" fmla="*/ 1002506 w 1002506"/>
              <a:gd name="connsiteY1" fmla="*/ 0 h 871538"/>
              <a:gd name="connsiteX2" fmla="*/ 0 w 1002506"/>
              <a:gd name="connsiteY2" fmla="*/ 871538 h 871538"/>
              <a:gd name="connsiteX3" fmla="*/ 135731 w 1002506"/>
              <a:gd name="connsiteY3" fmla="*/ 0 h 871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2506" h="871538">
                <a:moveTo>
                  <a:pt x="135731" y="0"/>
                </a:moveTo>
                <a:lnTo>
                  <a:pt x="1002506" y="0"/>
                </a:lnTo>
                <a:lnTo>
                  <a:pt x="0" y="871538"/>
                </a:lnTo>
                <a:lnTo>
                  <a:pt x="135731" y="0"/>
                </a:lnTo>
                <a:close/>
              </a:path>
            </a:pathLst>
          </a:custGeom>
          <a:solidFill>
            <a:srgbClr val="4DA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400" baseline="-25000"/>
              <a:t> </a:t>
            </a:r>
            <a:endParaRPr lang="fr-FR" sz="2400" baseline="-25000"/>
          </a:p>
        </p:txBody>
      </p:sp>
      <p:sp>
        <p:nvSpPr>
          <p:cNvPr id="16" name="Content Placeholder 8"/>
          <p:cNvSpPr>
            <a:spLocks noGrp="1"/>
          </p:cNvSpPr>
          <p:nvPr>
            <p:ph sz="quarter" idx="18" hasCustomPrompt="1"/>
          </p:nvPr>
        </p:nvSpPr>
        <p:spPr>
          <a:xfrm>
            <a:off x="6288021" y="1584000"/>
            <a:ext cx="5520000" cy="4716000"/>
          </a:xfrm>
        </p:spPr>
        <p:txBody>
          <a:bodyPr tIns="144000"/>
          <a:lstStyle>
            <a:lvl1pPr>
              <a:defRPr/>
            </a:lvl1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6288021" y="1260000"/>
            <a:ext cx="5520000" cy="324000"/>
          </a:xfrm>
          <a:solidFill>
            <a:srgbClr val="4DA9D6"/>
          </a:solidFill>
          <a:ln>
            <a:noFill/>
          </a:ln>
        </p:spPr>
        <p:txBody>
          <a:bodyPr lIns="108000" tIns="0" rIns="108000" anchor="ctr" anchorCtr="1">
            <a:normAutofit/>
          </a:bodyPr>
          <a:lstStyle>
            <a:lvl1pPr>
              <a:buFont typeface="Arial" pitchFamily="34" charset="0"/>
              <a:buNone/>
              <a:defRPr sz="2133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header</a:t>
            </a:r>
            <a:endParaRPr lang="fr-FR"/>
          </a:p>
        </p:txBody>
      </p:sp>
      <p:sp>
        <p:nvSpPr>
          <p:cNvPr id="18" name="Freeform 17"/>
          <p:cNvSpPr/>
          <p:nvPr userDrawn="1"/>
        </p:nvSpPr>
        <p:spPr>
          <a:xfrm>
            <a:off x="11280021" y="1512001"/>
            <a:ext cx="384043" cy="250403"/>
          </a:xfrm>
          <a:custGeom>
            <a:avLst/>
            <a:gdLst>
              <a:gd name="connsiteX0" fmla="*/ 135731 w 1002506"/>
              <a:gd name="connsiteY0" fmla="*/ 0 h 871538"/>
              <a:gd name="connsiteX1" fmla="*/ 1002506 w 1002506"/>
              <a:gd name="connsiteY1" fmla="*/ 0 h 871538"/>
              <a:gd name="connsiteX2" fmla="*/ 0 w 1002506"/>
              <a:gd name="connsiteY2" fmla="*/ 871538 h 871538"/>
              <a:gd name="connsiteX3" fmla="*/ 135731 w 1002506"/>
              <a:gd name="connsiteY3" fmla="*/ 0 h 871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2506" h="871538">
                <a:moveTo>
                  <a:pt x="135731" y="0"/>
                </a:moveTo>
                <a:lnTo>
                  <a:pt x="1002506" y="0"/>
                </a:lnTo>
                <a:lnTo>
                  <a:pt x="0" y="871538"/>
                </a:lnTo>
                <a:lnTo>
                  <a:pt x="135731" y="0"/>
                </a:lnTo>
                <a:close/>
              </a:path>
            </a:pathLst>
          </a:custGeom>
          <a:solidFill>
            <a:srgbClr val="4DA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400" baseline="-25000"/>
              <a:t> </a:t>
            </a:r>
            <a:endParaRPr lang="fr-FR" sz="2400" baseline="-2500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fr-FR"/>
              <a:t>© NRB 2022 – Confidential Information</a:t>
            </a:r>
          </a:p>
        </p:txBody>
      </p:sp>
      <p:sp>
        <p:nvSpPr>
          <p:cNvPr id="20" name="Espace réservé du titre 23"/>
          <p:cNvSpPr>
            <a:spLocks noGrp="1"/>
          </p:cNvSpPr>
          <p:nvPr>
            <p:ph type="title"/>
          </p:nvPr>
        </p:nvSpPr>
        <p:spPr>
          <a:xfrm>
            <a:off x="384002" y="274639"/>
            <a:ext cx="11423999" cy="45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/>
              <a:t>Cliquez pour modifier le style du titre</a:t>
            </a:r>
          </a:p>
        </p:txBody>
      </p:sp>
      <p:pic>
        <p:nvPicPr>
          <p:cNvPr id="26" name="Picture 4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74551" y="6383928"/>
            <a:ext cx="1591581" cy="33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84000" y="724640"/>
            <a:ext cx="11424000" cy="483661"/>
          </a:xfrm>
          <a:prstGeom prst="rect">
            <a:avLst/>
          </a:prstGeom>
        </p:spPr>
        <p:txBody>
          <a:bodyPr lIns="216000" tIns="216000" rIns="216000" bIns="216000" anchor="ctr">
            <a:noAutofit/>
          </a:bodyPr>
          <a:lstStyle>
            <a:lvl1pPr marL="0" indent="0" algn="ctr">
              <a:buNone/>
              <a:defRPr sz="1867" i="1">
                <a:solidFill>
                  <a:schemeClr val="accent4"/>
                </a:solidFill>
              </a:defRPr>
            </a:lvl1pPr>
            <a:lvl2pPr marL="609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subtitle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809869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0441B-9E4E-4F27-878A-F3E4A8E30579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 hasCustomPrompt="1"/>
          </p:nvPr>
        </p:nvSpPr>
        <p:spPr>
          <a:xfrm>
            <a:off x="384002" y="1260000"/>
            <a:ext cx="11425767" cy="2412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© NRB 2022 – Confidential Information</a:t>
            </a:r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 hasCustomPrompt="1"/>
          </p:nvPr>
        </p:nvSpPr>
        <p:spPr>
          <a:xfrm>
            <a:off x="384002" y="3879051"/>
            <a:ext cx="11425767" cy="2412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13" name="Espace réservé du titre 23"/>
          <p:cNvSpPr>
            <a:spLocks noGrp="1"/>
          </p:cNvSpPr>
          <p:nvPr>
            <p:ph type="title"/>
          </p:nvPr>
        </p:nvSpPr>
        <p:spPr>
          <a:xfrm>
            <a:off x="384002" y="274639"/>
            <a:ext cx="11423999" cy="45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/>
              <a:t>Cliquez pour modifier le style du titre</a:t>
            </a:r>
          </a:p>
        </p:txBody>
      </p:sp>
      <p:pic>
        <p:nvPicPr>
          <p:cNvPr id="18" name="Picture 4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74551" y="6383928"/>
            <a:ext cx="1591581" cy="33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84000" y="724640"/>
            <a:ext cx="11424000" cy="483661"/>
          </a:xfrm>
          <a:prstGeom prst="rect">
            <a:avLst/>
          </a:prstGeom>
        </p:spPr>
        <p:txBody>
          <a:bodyPr lIns="216000" tIns="216000" rIns="216000" bIns="216000" anchor="ctr">
            <a:noAutofit/>
          </a:bodyPr>
          <a:lstStyle>
            <a:lvl1pPr marL="0" indent="0" algn="ctr">
              <a:buNone/>
              <a:defRPr sz="1867" i="1">
                <a:solidFill>
                  <a:schemeClr val="accent4"/>
                </a:solidFill>
              </a:defRPr>
            </a:lvl1pPr>
            <a:lvl2pPr marL="609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subtitle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548465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tre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50441B-9E4E-4F27-878A-F3E4A8E30579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384000" y="1260000"/>
            <a:ext cx="5520000" cy="2412000"/>
          </a:xfrm>
        </p:spPr>
        <p:txBody>
          <a:bodyPr/>
          <a:lstStyle/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9" name="Content Placeholder 10"/>
          <p:cNvSpPr>
            <a:spLocks noGrp="1"/>
          </p:cNvSpPr>
          <p:nvPr>
            <p:ph sz="quarter" idx="14" hasCustomPrompt="1"/>
          </p:nvPr>
        </p:nvSpPr>
        <p:spPr>
          <a:xfrm>
            <a:off x="6288000" y="1260000"/>
            <a:ext cx="5520000" cy="2412000"/>
          </a:xfrm>
        </p:spPr>
        <p:txBody>
          <a:bodyPr/>
          <a:lstStyle/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10" name="Content Placeholder 8"/>
          <p:cNvSpPr>
            <a:spLocks noGrp="1"/>
          </p:cNvSpPr>
          <p:nvPr>
            <p:ph sz="quarter" idx="15" hasCustomPrompt="1"/>
          </p:nvPr>
        </p:nvSpPr>
        <p:spPr>
          <a:xfrm>
            <a:off x="384000" y="3888000"/>
            <a:ext cx="5520000" cy="2412000"/>
          </a:xfrm>
        </p:spPr>
        <p:txBody>
          <a:bodyPr/>
          <a:lstStyle/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6" hasCustomPrompt="1"/>
          </p:nvPr>
        </p:nvSpPr>
        <p:spPr>
          <a:xfrm>
            <a:off x="6288000" y="3888000"/>
            <a:ext cx="5520000" cy="2412000"/>
          </a:xfrm>
        </p:spPr>
        <p:txBody>
          <a:bodyPr/>
          <a:lstStyle/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fr-FR"/>
              <a:t>© NRB 2022 – Confidential Information</a:t>
            </a:r>
          </a:p>
        </p:txBody>
      </p:sp>
      <p:sp>
        <p:nvSpPr>
          <p:cNvPr id="16" name="Espace réservé du titre 23"/>
          <p:cNvSpPr>
            <a:spLocks noGrp="1"/>
          </p:cNvSpPr>
          <p:nvPr>
            <p:ph type="title"/>
          </p:nvPr>
        </p:nvSpPr>
        <p:spPr>
          <a:xfrm>
            <a:off x="384002" y="274639"/>
            <a:ext cx="11423999" cy="45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/>
              <a:t>Cliquez pour modifier le style du titre</a:t>
            </a:r>
          </a:p>
        </p:txBody>
      </p:sp>
      <p:pic>
        <p:nvPicPr>
          <p:cNvPr id="21" name="Picture 4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74551" y="6383928"/>
            <a:ext cx="1591581" cy="33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84000" y="724640"/>
            <a:ext cx="11424000" cy="483661"/>
          </a:xfrm>
          <a:prstGeom prst="rect">
            <a:avLst/>
          </a:prstGeom>
        </p:spPr>
        <p:txBody>
          <a:bodyPr lIns="216000" tIns="216000" rIns="216000" bIns="216000" anchor="ctr">
            <a:noAutofit/>
          </a:bodyPr>
          <a:lstStyle>
            <a:lvl1pPr marL="0" indent="0" algn="ctr">
              <a:buNone/>
              <a:defRPr sz="1867" i="1">
                <a:solidFill>
                  <a:schemeClr val="accent4"/>
                </a:solidFill>
              </a:defRPr>
            </a:lvl1pPr>
            <a:lvl2pPr marL="609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subtitle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5716821"/>
      </p:ext>
    </p:extLst>
  </p:cSld>
  <p:clrMapOvr>
    <a:masterClrMapping/>
  </p:clrMapOvr>
  <p:transition spd="med"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 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0441B-9E4E-4F27-878A-F3E4A8E30579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Content Placeholder 8"/>
          <p:cNvSpPr>
            <a:spLocks noGrp="1"/>
          </p:cNvSpPr>
          <p:nvPr>
            <p:ph sz="quarter" idx="16" hasCustomPrompt="1"/>
          </p:nvPr>
        </p:nvSpPr>
        <p:spPr>
          <a:xfrm>
            <a:off x="383979" y="1593320"/>
            <a:ext cx="5520000" cy="2088000"/>
          </a:xfrm>
        </p:spPr>
        <p:txBody>
          <a:bodyPr tIns="144000"/>
          <a:lstStyle>
            <a:lvl1pPr>
              <a:defRPr/>
            </a:lvl1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383979" y="1269320"/>
            <a:ext cx="5520000" cy="324000"/>
          </a:xfrm>
          <a:solidFill>
            <a:srgbClr val="4DA9D6"/>
          </a:solidFill>
          <a:ln>
            <a:noFill/>
          </a:ln>
        </p:spPr>
        <p:txBody>
          <a:bodyPr lIns="108000" tIns="0" rIns="108000" anchor="ctr" anchorCtr="1">
            <a:normAutofit/>
          </a:bodyPr>
          <a:lstStyle>
            <a:lvl1pPr>
              <a:buFont typeface="Arial" pitchFamily="34" charset="0"/>
              <a:buNone/>
              <a:defRPr sz="2133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header</a:t>
            </a:r>
            <a:endParaRPr lang="fr-FR"/>
          </a:p>
        </p:txBody>
      </p:sp>
      <p:sp>
        <p:nvSpPr>
          <p:cNvPr id="13" name="Freeform 12"/>
          <p:cNvSpPr/>
          <p:nvPr userDrawn="1"/>
        </p:nvSpPr>
        <p:spPr>
          <a:xfrm>
            <a:off x="5376556" y="1521321"/>
            <a:ext cx="384043" cy="250403"/>
          </a:xfrm>
          <a:custGeom>
            <a:avLst/>
            <a:gdLst>
              <a:gd name="connsiteX0" fmla="*/ 135731 w 1002506"/>
              <a:gd name="connsiteY0" fmla="*/ 0 h 871538"/>
              <a:gd name="connsiteX1" fmla="*/ 1002506 w 1002506"/>
              <a:gd name="connsiteY1" fmla="*/ 0 h 871538"/>
              <a:gd name="connsiteX2" fmla="*/ 0 w 1002506"/>
              <a:gd name="connsiteY2" fmla="*/ 871538 h 871538"/>
              <a:gd name="connsiteX3" fmla="*/ 135731 w 1002506"/>
              <a:gd name="connsiteY3" fmla="*/ 0 h 871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2506" h="871538">
                <a:moveTo>
                  <a:pt x="135731" y="0"/>
                </a:moveTo>
                <a:lnTo>
                  <a:pt x="1002506" y="0"/>
                </a:lnTo>
                <a:lnTo>
                  <a:pt x="0" y="871538"/>
                </a:lnTo>
                <a:lnTo>
                  <a:pt x="135731" y="0"/>
                </a:lnTo>
                <a:close/>
              </a:path>
            </a:pathLst>
          </a:custGeom>
          <a:solidFill>
            <a:srgbClr val="4DA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400" baseline="-25000"/>
              <a:t> </a:t>
            </a:r>
            <a:endParaRPr lang="fr-FR" sz="2400" baseline="-25000"/>
          </a:p>
        </p:txBody>
      </p:sp>
      <p:sp>
        <p:nvSpPr>
          <p:cNvPr id="16" name="Content Placeholder 8"/>
          <p:cNvSpPr>
            <a:spLocks noGrp="1"/>
          </p:cNvSpPr>
          <p:nvPr>
            <p:ph sz="quarter" idx="18" hasCustomPrompt="1"/>
          </p:nvPr>
        </p:nvSpPr>
        <p:spPr>
          <a:xfrm>
            <a:off x="6288000" y="1584000"/>
            <a:ext cx="5520000" cy="2088000"/>
          </a:xfrm>
        </p:spPr>
        <p:txBody>
          <a:bodyPr tIns="144000"/>
          <a:lstStyle/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6288000" y="1260000"/>
            <a:ext cx="5520000" cy="324000"/>
          </a:xfrm>
          <a:solidFill>
            <a:srgbClr val="4DA9D6"/>
          </a:solidFill>
          <a:ln>
            <a:noFill/>
          </a:ln>
        </p:spPr>
        <p:txBody>
          <a:bodyPr lIns="108000" tIns="0" rIns="108000" anchor="ctr" anchorCtr="1">
            <a:normAutofit/>
          </a:bodyPr>
          <a:lstStyle>
            <a:lvl1pPr>
              <a:buFont typeface="Arial" pitchFamily="34" charset="0"/>
              <a:buNone/>
              <a:defRPr sz="2133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header</a:t>
            </a:r>
            <a:endParaRPr lang="fr-FR"/>
          </a:p>
        </p:txBody>
      </p:sp>
      <p:sp>
        <p:nvSpPr>
          <p:cNvPr id="18" name="Freeform 17"/>
          <p:cNvSpPr/>
          <p:nvPr userDrawn="1"/>
        </p:nvSpPr>
        <p:spPr>
          <a:xfrm>
            <a:off x="11280001" y="1512001"/>
            <a:ext cx="384043" cy="250403"/>
          </a:xfrm>
          <a:custGeom>
            <a:avLst/>
            <a:gdLst>
              <a:gd name="connsiteX0" fmla="*/ 135731 w 1002506"/>
              <a:gd name="connsiteY0" fmla="*/ 0 h 871538"/>
              <a:gd name="connsiteX1" fmla="*/ 1002506 w 1002506"/>
              <a:gd name="connsiteY1" fmla="*/ 0 h 871538"/>
              <a:gd name="connsiteX2" fmla="*/ 0 w 1002506"/>
              <a:gd name="connsiteY2" fmla="*/ 871538 h 871538"/>
              <a:gd name="connsiteX3" fmla="*/ 135731 w 1002506"/>
              <a:gd name="connsiteY3" fmla="*/ 0 h 871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2506" h="871538">
                <a:moveTo>
                  <a:pt x="135731" y="0"/>
                </a:moveTo>
                <a:lnTo>
                  <a:pt x="1002506" y="0"/>
                </a:lnTo>
                <a:lnTo>
                  <a:pt x="0" y="871538"/>
                </a:lnTo>
                <a:lnTo>
                  <a:pt x="135731" y="0"/>
                </a:lnTo>
                <a:close/>
              </a:path>
            </a:pathLst>
          </a:custGeom>
          <a:solidFill>
            <a:srgbClr val="4DA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400" baseline="-25000"/>
              <a:t> </a:t>
            </a:r>
            <a:endParaRPr lang="fr-FR" sz="2400" baseline="-25000"/>
          </a:p>
        </p:txBody>
      </p:sp>
      <p:sp>
        <p:nvSpPr>
          <p:cNvPr id="19" name="Content Placeholder 8"/>
          <p:cNvSpPr>
            <a:spLocks noGrp="1"/>
          </p:cNvSpPr>
          <p:nvPr>
            <p:ph sz="quarter" idx="20" hasCustomPrompt="1"/>
          </p:nvPr>
        </p:nvSpPr>
        <p:spPr>
          <a:xfrm>
            <a:off x="383979" y="4221320"/>
            <a:ext cx="5520000" cy="2088000"/>
          </a:xfrm>
        </p:spPr>
        <p:txBody>
          <a:bodyPr tIns="144000"/>
          <a:lstStyle/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26" name="Text Placeholder 7"/>
          <p:cNvSpPr>
            <a:spLocks noGrp="1"/>
          </p:cNvSpPr>
          <p:nvPr>
            <p:ph type="body" sz="quarter" idx="21" hasCustomPrompt="1"/>
          </p:nvPr>
        </p:nvSpPr>
        <p:spPr>
          <a:xfrm>
            <a:off x="383979" y="3897320"/>
            <a:ext cx="5520000" cy="324000"/>
          </a:xfrm>
          <a:solidFill>
            <a:srgbClr val="4DA9D6"/>
          </a:solidFill>
          <a:ln>
            <a:noFill/>
          </a:ln>
        </p:spPr>
        <p:txBody>
          <a:bodyPr lIns="108000" tIns="0" rIns="108000" anchor="ctr" anchorCtr="1">
            <a:normAutofit/>
          </a:bodyPr>
          <a:lstStyle>
            <a:lvl1pPr>
              <a:buFont typeface="Arial" pitchFamily="34" charset="0"/>
              <a:buNone/>
              <a:defRPr sz="2133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header</a:t>
            </a:r>
            <a:endParaRPr lang="fr-FR"/>
          </a:p>
        </p:txBody>
      </p:sp>
      <p:sp>
        <p:nvSpPr>
          <p:cNvPr id="27" name="Freeform 26"/>
          <p:cNvSpPr/>
          <p:nvPr userDrawn="1"/>
        </p:nvSpPr>
        <p:spPr>
          <a:xfrm>
            <a:off x="5375980" y="4149321"/>
            <a:ext cx="384043" cy="250403"/>
          </a:xfrm>
          <a:custGeom>
            <a:avLst/>
            <a:gdLst>
              <a:gd name="connsiteX0" fmla="*/ 135731 w 1002506"/>
              <a:gd name="connsiteY0" fmla="*/ 0 h 871538"/>
              <a:gd name="connsiteX1" fmla="*/ 1002506 w 1002506"/>
              <a:gd name="connsiteY1" fmla="*/ 0 h 871538"/>
              <a:gd name="connsiteX2" fmla="*/ 0 w 1002506"/>
              <a:gd name="connsiteY2" fmla="*/ 871538 h 871538"/>
              <a:gd name="connsiteX3" fmla="*/ 135731 w 1002506"/>
              <a:gd name="connsiteY3" fmla="*/ 0 h 871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2506" h="871538">
                <a:moveTo>
                  <a:pt x="135731" y="0"/>
                </a:moveTo>
                <a:lnTo>
                  <a:pt x="1002506" y="0"/>
                </a:lnTo>
                <a:lnTo>
                  <a:pt x="0" y="871538"/>
                </a:lnTo>
                <a:lnTo>
                  <a:pt x="135731" y="0"/>
                </a:lnTo>
                <a:close/>
              </a:path>
            </a:pathLst>
          </a:custGeom>
          <a:solidFill>
            <a:srgbClr val="4DA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400" baseline="-25000"/>
              <a:t> </a:t>
            </a:r>
            <a:endParaRPr lang="fr-FR" sz="2400" baseline="-25000"/>
          </a:p>
        </p:txBody>
      </p:sp>
      <p:sp>
        <p:nvSpPr>
          <p:cNvPr id="28" name="Content Placeholder 8"/>
          <p:cNvSpPr>
            <a:spLocks noGrp="1"/>
          </p:cNvSpPr>
          <p:nvPr>
            <p:ph sz="quarter" idx="22" hasCustomPrompt="1"/>
          </p:nvPr>
        </p:nvSpPr>
        <p:spPr>
          <a:xfrm>
            <a:off x="6288000" y="4212000"/>
            <a:ext cx="5520000" cy="2088000"/>
          </a:xfrm>
        </p:spPr>
        <p:txBody>
          <a:bodyPr tIns="144000"/>
          <a:lstStyle/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29" name="Text Placeholder 7"/>
          <p:cNvSpPr>
            <a:spLocks noGrp="1"/>
          </p:cNvSpPr>
          <p:nvPr>
            <p:ph type="body" sz="quarter" idx="23" hasCustomPrompt="1"/>
          </p:nvPr>
        </p:nvSpPr>
        <p:spPr>
          <a:xfrm>
            <a:off x="6288000" y="3888000"/>
            <a:ext cx="5520000" cy="324000"/>
          </a:xfrm>
          <a:solidFill>
            <a:srgbClr val="4DA9D6"/>
          </a:solidFill>
          <a:ln>
            <a:noFill/>
          </a:ln>
        </p:spPr>
        <p:txBody>
          <a:bodyPr lIns="108000" tIns="0" rIns="108000" anchor="ctr" anchorCtr="1">
            <a:normAutofit/>
          </a:bodyPr>
          <a:lstStyle>
            <a:lvl1pPr>
              <a:buFont typeface="Arial" pitchFamily="34" charset="0"/>
              <a:buNone/>
              <a:defRPr sz="2133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header</a:t>
            </a:r>
            <a:endParaRPr lang="fr-FR"/>
          </a:p>
        </p:txBody>
      </p:sp>
      <p:sp>
        <p:nvSpPr>
          <p:cNvPr id="30" name="Freeform 29"/>
          <p:cNvSpPr/>
          <p:nvPr userDrawn="1"/>
        </p:nvSpPr>
        <p:spPr>
          <a:xfrm>
            <a:off x="11280001" y="4140001"/>
            <a:ext cx="384043" cy="250403"/>
          </a:xfrm>
          <a:custGeom>
            <a:avLst/>
            <a:gdLst>
              <a:gd name="connsiteX0" fmla="*/ 135731 w 1002506"/>
              <a:gd name="connsiteY0" fmla="*/ 0 h 871538"/>
              <a:gd name="connsiteX1" fmla="*/ 1002506 w 1002506"/>
              <a:gd name="connsiteY1" fmla="*/ 0 h 871538"/>
              <a:gd name="connsiteX2" fmla="*/ 0 w 1002506"/>
              <a:gd name="connsiteY2" fmla="*/ 871538 h 871538"/>
              <a:gd name="connsiteX3" fmla="*/ 135731 w 1002506"/>
              <a:gd name="connsiteY3" fmla="*/ 0 h 871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2506" h="871538">
                <a:moveTo>
                  <a:pt x="135731" y="0"/>
                </a:moveTo>
                <a:lnTo>
                  <a:pt x="1002506" y="0"/>
                </a:lnTo>
                <a:lnTo>
                  <a:pt x="0" y="871538"/>
                </a:lnTo>
                <a:lnTo>
                  <a:pt x="135731" y="0"/>
                </a:lnTo>
                <a:close/>
              </a:path>
            </a:pathLst>
          </a:custGeom>
          <a:solidFill>
            <a:srgbClr val="4DA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400" baseline="-25000"/>
              <a:t> </a:t>
            </a:r>
            <a:endParaRPr lang="fr-FR" sz="2400" baseline="-25000"/>
          </a:p>
        </p:txBody>
      </p:sp>
      <p:sp>
        <p:nvSpPr>
          <p:cNvPr id="31" name="Footer Placeholder 30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r-FR"/>
              <a:t>© NRB 2022 – Confidential Information</a:t>
            </a:r>
          </a:p>
        </p:txBody>
      </p:sp>
      <p:sp>
        <p:nvSpPr>
          <p:cNvPr id="22" name="Espace réservé du titre 23"/>
          <p:cNvSpPr>
            <a:spLocks noGrp="1"/>
          </p:cNvSpPr>
          <p:nvPr>
            <p:ph type="title"/>
          </p:nvPr>
        </p:nvSpPr>
        <p:spPr>
          <a:xfrm>
            <a:off x="384002" y="274639"/>
            <a:ext cx="11423999" cy="45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/>
              <a:t>Cliquez pour modifier le style du titre</a:t>
            </a:r>
          </a:p>
        </p:txBody>
      </p:sp>
      <p:pic>
        <p:nvPicPr>
          <p:cNvPr id="34" name="Picture 4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74551" y="6383928"/>
            <a:ext cx="1591581" cy="33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84000" y="724640"/>
            <a:ext cx="11424000" cy="483661"/>
          </a:xfrm>
          <a:prstGeom prst="rect">
            <a:avLst/>
          </a:prstGeom>
        </p:spPr>
        <p:txBody>
          <a:bodyPr lIns="216000" tIns="216000" rIns="216000" bIns="216000" anchor="ctr">
            <a:noAutofit/>
          </a:bodyPr>
          <a:lstStyle>
            <a:lvl1pPr marL="0" indent="0" algn="ctr">
              <a:buNone/>
              <a:defRPr sz="1867" i="1">
                <a:solidFill>
                  <a:schemeClr val="accent4"/>
                </a:solidFill>
              </a:defRPr>
            </a:lvl1pPr>
            <a:lvl2pPr marL="609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subtitle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89869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50441B-9E4E-4F27-878A-F3E4A8E30579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5" name="Content Placeholder 6"/>
          <p:cNvSpPr>
            <a:spLocks noGrp="1"/>
          </p:cNvSpPr>
          <p:nvPr>
            <p:ph sz="quarter" idx="13" hasCustomPrompt="1"/>
          </p:nvPr>
        </p:nvSpPr>
        <p:spPr>
          <a:xfrm>
            <a:off x="1679513" y="477030"/>
            <a:ext cx="10130257" cy="582297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fr-FR"/>
              <a:t>© NRB 2022 – Confidential Information</a:t>
            </a:r>
          </a:p>
        </p:txBody>
      </p:sp>
      <p:sp>
        <p:nvSpPr>
          <p:cNvPr id="10" name="Espace réservé du titre 23"/>
          <p:cNvSpPr>
            <a:spLocks noGrp="1"/>
          </p:cNvSpPr>
          <p:nvPr>
            <p:ph type="title"/>
          </p:nvPr>
        </p:nvSpPr>
        <p:spPr>
          <a:xfrm rot="16200000">
            <a:off x="-2302485" y="3163515"/>
            <a:ext cx="5822972" cy="45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/>
              <a:t>Cliquez pour modifier le style du titre</a:t>
            </a:r>
          </a:p>
        </p:txBody>
      </p:sp>
      <p:pic>
        <p:nvPicPr>
          <p:cNvPr id="14" name="Picture 4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74551" y="6383928"/>
            <a:ext cx="1591581" cy="33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0260019"/>
      </p:ext>
    </p:extLst>
  </p:cSld>
  <p:clrMapOvr>
    <a:masterClrMapping/>
  </p:clrMapOvr>
  <p:transition spd="med"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Big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pour une image  2"/>
          <p:cNvSpPr>
            <a:spLocks noGrp="1"/>
          </p:cNvSpPr>
          <p:nvPr>
            <p:ph type="pic" sz="quarter" idx="16"/>
          </p:nvPr>
        </p:nvSpPr>
        <p:spPr>
          <a:xfrm>
            <a:off x="0" y="1412776"/>
            <a:ext cx="12192000" cy="5382904"/>
          </a:xfrm>
          <a:solidFill>
            <a:schemeClr val="bg2"/>
          </a:solidFill>
        </p:spPr>
        <p:txBody>
          <a:bodyPr anchor="ctr">
            <a:normAutofit/>
          </a:bodyPr>
          <a:lstStyle>
            <a:lvl1pPr marL="95996" indent="0" algn="ctr">
              <a:buFontTx/>
              <a:buNone/>
              <a:defRPr sz="1867"/>
            </a:lvl1pPr>
          </a:lstStyle>
          <a:p>
            <a:endParaRPr lang="fr-BE"/>
          </a:p>
        </p:txBody>
      </p:sp>
      <p:sp>
        <p:nvSpPr>
          <p:cNvPr id="3" name="Espace réservé du titre 23"/>
          <p:cNvSpPr>
            <a:spLocks noGrp="1"/>
          </p:cNvSpPr>
          <p:nvPr>
            <p:ph type="title"/>
          </p:nvPr>
        </p:nvSpPr>
        <p:spPr>
          <a:xfrm>
            <a:off x="384002" y="274639"/>
            <a:ext cx="11423999" cy="45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84000" y="724640"/>
            <a:ext cx="11424000" cy="483661"/>
          </a:xfrm>
          <a:prstGeom prst="rect">
            <a:avLst/>
          </a:prstGeom>
        </p:spPr>
        <p:txBody>
          <a:bodyPr lIns="216000" tIns="216000" rIns="216000" bIns="216000" anchor="ctr">
            <a:noAutofit/>
          </a:bodyPr>
          <a:lstStyle>
            <a:lvl1pPr marL="0" indent="0" algn="ctr">
              <a:buNone/>
              <a:defRPr sz="1867" i="1">
                <a:solidFill>
                  <a:schemeClr val="accent4"/>
                </a:solidFill>
              </a:defRPr>
            </a:lvl1pPr>
            <a:lvl2pPr marL="609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subtitle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82349506"/>
      </p:ext>
    </p:extLst>
  </p:cSld>
  <p:clrMapOvr>
    <a:masterClrMapping/>
  </p:clrMapOvr>
  <p:transition spd="med"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pour une image  2"/>
          <p:cNvSpPr>
            <a:spLocks noGrp="1"/>
          </p:cNvSpPr>
          <p:nvPr>
            <p:ph type="pic" sz="quarter" idx="16"/>
          </p:nvPr>
        </p:nvSpPr>
        <p:spPr>
          <a:xfrm>
            <a:off x="0" y="2"/>
            <a:ext cx="12192000" cy="6804847"/>
          </a:xfrm>
          <a:solidFill>
            <a:schemeClr val="bg2"/>
          </a:solidFill>
        </p:spPr>
        <p:txBody>
          <a:bodyPr anchor="ctr">
            <a:normAutofit/>
          </a:bodyPr>
          <a:lstStyle>
            <a:lvl1pPr marL="95996" indent="0" algn="ctr">
              <a:buFontTx/>
              <a:buNone/>
              <a:defRPr sz="1867"/>
            </a:lvl1pPr>
          </a:lstStyle>
          <a:p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281158166"/>
      </p:ext>
    </p:extLst>
  </p:cSld>
  <p:clrMapOvr>
    <a:masterClrMapping/>
  </p:clrMapOvr>
  <p:transition spd="med">
    <p:fad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50441B-9E4E-4F27-878A-F3E4A8E30579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© NRB 2022 – Confidential Information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74551" y="6383928"/>
            <a:ext cx="1591581" cy="33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41540278"/>
      </p:ext>
    </p:extLst>
  </p:cSld>
  <p:clrMapOvr>
    <a:masterClrMapping/>
  </p:clrMapOvr>
  <p:transition spd="med"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3113384"/>
      </p:ext>
    </p:extLst>
  </p:cSld>
  <p:clrMapOvr>
    <a:masterClrMapping/>
  </p:clrMapOvr>
  <p:transition spd="med"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0441B-9E4E-4F27-878A-F3E4A8E30579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 hasCustomPrompt="1"/>
          </p:nvPr>
        </p:nvSpPr>
        <p:spPr>
          <a:xfrm>
            <a:off x="384002" y="1260000"/>
            <a:ext cx="11425767" cy="5040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Freeform 9"/>
          <p:cNvSpPr/>
          <p:nvPr userDrawn="1"/>
        </p:nvSpPr>
        <p:spPr>
          <a:xfrm>
            <a:off x="10704516" y="548680"/>
            <a:ext cx="664601" cy="433333"/>
          </a:xfrm>
          <a:custGeom>
            <a:avLst/>
            <a:gdLst>
              <a:gd name="connsiteX0" fmla="*/ 135731 w 1002506"/>
              <a:gd name="connsiteY0" fmla="*/ 0 h 871538"/>
              <a:gd name="connsiteX1" fmla="*/ 1002506 w 1002506"/>
              <a:gd name="connsiteY1" fmla="*/ 0 h 871538"/>
              <a:gd name="connsiteX2" fmla="*/ 0 w 1002506"/>
              <a:gd name="connsiteY2" fmla="*/ 871538 h 871538"/>
              <a:gd name="connsiteX3" fmla="*/ 135731 w 1002506"/>
              <a:gd name="connsiteY3" fmla="*/ 0 h 871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2506" h="871538">
                <a:moveTo>
                  <a:pt x="135731" y="0"/>
                </a:moveTo>
                <a:lnTo>
                  <a:pt x="1002506" y="0"/>
                </a:lnTo>
                <a:lnTo>
                  <a:pt x="0" y="871538"/>
                </a:lnTo>
                <a:lnTo>
                  <a:pt x="135731" y="0"/>
                </a:lnTo>
                <a:close/>
              </a:path>
            </a:pathLst>
          </a:custGeom>
          <a:solidFill>
            <a:srgbClr val="007C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400"/>
              <a:t> </a:t>
            </a:r>
            <a:endParaRPr lang="fr-FR" sz="240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3035659" y="720000"/>
            <a:ext cx="7668340" cy="288000"/>
          </a:xfrm>
        </p:spPr>
        <p:txBody>
          <a:bodyPr lIns="72000" rIns="72000" anchor="b" anchorCtr="0">
            <a:normAutofit/>
          </a:bodyPr>
          <a:lstStyle>
            <a:lvl1pPr>
              <a:buFont typeface="Arial" pitchFamily="34" charset="0"/>
              <a:buNone/>
              <a:defRPr sz="1867">
                <a:solidFill>
                  <a:srgbClr val="007CB4"/>
                </a:solidFill>
              </a:defRPr>
            </a:lvl1pPr>
          </a:lstStyle>
          <a:p>
            <a:pPr lvl="0"/>
            <a:r>
              <a:rPr lang="en-US"/>
              <a:t>Click to edit subtitle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3035660" y="275100"/>
            <a:ext cx="8772341" cy="453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5" name="Titre 11"/>
          <p:cNvSpPr>
            <a:spLocks noGrp="1"/>
          </p:cNvSpPr>
          <p:nvPr>
            <p:ph type="title" hasCustomPrompt="1"/>
          </p:nvPr>
        </p:nvSpPr>
        <p:spPr>
          <a:xfrm>
            <a:off x="3035662" y="278649"/>
            <a:ext cx="8774108" cy="45005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/>
            </a:lvl1pPr>
          </a:lstStyle>
          <a:p>
            <a:r>
              <a:rPr lang="fr-FR"/>
              <a:t>Click to </a:t>
            </a:r>
            <a:r>
              <a:rPr lang="fr-FR" err="1"/>
              <a:t>edit</a:t>
            </a:r>
            <a:r>
              <a:rPr lang="fr-FR"/>
              <a:t> </a:t>
            </a:r>
            <a:r>
              <a:rPr lang="fr-FR" err="1"/>
              <a:t>title</a:t>
            </a:r>
            <a:endParaRPr lang="fr-FR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A55A7E3-8F49-454B-A0E1-1898AE99B319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76" y="68629"/>
            <a:ext cx="2754453" cy="6623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43981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space réservé du contenu 4">
            <a:extLst>
              <a:ext uri="{FF2B5EF4-FFF2-40B4-BE49-F238E27FC236}">
                <a16:creationId xmlns:a16="http://schemas.microsoft.com/office/drawing/2014/main" id="{8CFA5569-7EDA-170F-372A-133759FC8F9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3316" y="-5918"/>
            <a:ext cx="12198631" cy="6863919"/>
          </a:xfrm>
          <a:prstGeom prst="rect">
            <a:avLst/>
          </a:prstGeom>
        </p:spPr>
      </p:pic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B04FA486-B089-EEFD-29AB-D4D9B71A9024}"/>
              </a:ext>
            </a:extLst>
          </p:cNvPr>
          <p:cNvCxnSpPr/>
          <p:nvPr userDrawn="1"/>
        </p:nvCxnSpPr>
        <p:spPr>
          <a:xfrm>
            <a:off x="544587" y="1"/>
            <a:ext cx="0" cy="1279935"/>
          </a:xfrm>
          <a:prstGeom prst="line">
            <a:avLst/>
          </a:prstGeom>
          <a:ln w="25400">
            <a:solidFill>
              <a:srgbClr val="002F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E1A20CF1-B0DF-B6A5-5813-C138297E2BE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911424" y="1662590"/>
            <a:ext cx="5088565" cy="1615017"/>
          </a:xfrm>
          <a:prstGeom prst="rect">
            <a:avLst/>
          </a:prstGeom>
        </p:spPr>
        <p:txBody>
          <a:bodyPr/>
          <a:lstStyle>
            <a:lvl1pPr marL="95998" indent="0">
              <a:lnSpc>
                <a:spcPct val="80000"/>
              </a:lnSpc>
              <a:spcAft>
                <a:spcPts val="0"/>
              </a:spcAft>
              <a:buFontTx/>
              <a:buNone/>
              <a:defRPr lang="fr-FR" sz="4000" b="1" kern="1200" cap="all" baseline="0" dirty="0" smtClean="0">
                <a:solidFill>
                  <a:srgbClr val="002F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383990" indent="0">
              <a:buNone/>
              <a:defRPr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endParaRPr lang="fr-FR" dirty="0"/>
          </a:p>
        </p:txBody>
      </p:sp>
      <p:sp>
        <p:nvSpPr>
          <p:cNvPr id="11" name="Espace réservé du contenu 6">
            <a:extLst>
              <a:ext uri="{FF2B5EF4-FFF2-40B4-BE49-F238E27FC236}">
                <a16:creationId xmlns:a16="http://schemas.microsoft.com/office/drawing/2014/main" id="{72040B5D-A9B8-ABA2-E0BF-CEC2F8D1AE64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911423" y="3621022"/>
            <a:ext cx="4128460" cy="663837"/>
          </a:xfrm>
          <a:prstGeom prst="rect">
            <a:avLst/>
          </a:prstGeom>
        </p:spPr>
        <p:txBody>
          <a:bodyPr/>
          <a:lstStyle>
            <a:lvl1pPr marL="95998" indent="0">
              <a:lnSpc>
                <a:spcPct val="80000"/>
              </a:lnSpc>
              <a:spcAft>
                <a:spcPts val="0"/>
              </a:spcAft>
              <a:buFontTx/>
              <a:buNone/>
              <a:defRPr lang="fr-FR" sz="1200" kern="1200" dirty="0" smtClean="0">
                <a:solidFill>
                  <a:srgbClr val="002F5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  <a:lvl2pPr marL="383990" indent="0">
              <a:buNone/>
              <a:defRPr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endParaRPr lang="fr-FR" dirty="0"/>
          </a:p>
        </p:txBody>
      </p:sp>
      <p:sp>
        <p:nvSpPr>
          <p:cNvPr id="5" name="Espace réservé du numéro de diapositive 2">
            <a:extLst>
              <a:ext uri="{FF2B5EF4-FFF2-40B4-BE49-F238E27FC236}">
                <a16:creationId xmlns:a16="http://schemas.microsoft.com/office/drawing/2014/main" id="{E2E0C6AC-5D28-F89A-87D6-B74FD1E766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80576" y="6311000"/>
            <a:ext cx="815456" cy="360000"/>
          </a:xfrm>
        </p:spPr>
        <p:txBody>
          <a:bodyPr/>
          <a:lstStyle/>
          <a:p>
            <a:fld id="{8550441B-9E4E-4F27-878A-F3E4A8E30579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9978828"/>
      </p:ext>
    </p:extLst>
  </p:cSld>
  <p:clrMapOvr>
    <a:masterClrMapping/>
  </p:clrMapOvr>
  <p:transition spd="med">
    <p:fad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Page de contenu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pour une image  10">
            <a:extLst>
              <a:ext uri="{FF2B5EF4-FFF2-40B4-BE49-F238E27FC236}">
                <a16:creationId xmlns:a16="http://schemas.microsoft.com/office/drawing/2014/main" id="{BA3E81AC-FF88-D249-B08C-EA874D3D7CD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307603" y="1188002"/>
            <a:ext cx="3344399" cy="5128857"/>
          </a:xfrm>
          <a:solidFill>
            <a:schemeClr val="bg2"/>
          </a:solidFill>
        </p:spPr>
        <p:txBody>
          <a:bodyPr anchor="ctr">
            <a:normAutofit/>
          </a:bodyPr>
          <a:lstStyle>
            <a:lvl1pPr marL="0" marR="0" indent="0" algn="ctr" defTabSz="914354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ctr" defTabSz="914354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Cliquez sur l’image pour la modifier</a:t>
            </a:r>
          </a:p>
          <a:p>
            <a:endParaRPr lang="fr-FR"/>
          </a:p>
        </p:txBody>
      </p:sp>
      <p:pic>
        <p:nvPicPr>
          <p:cNvPr id="12" name="Graphique 11">
            <a:extLst>
              <a:ext uri="{FF2B5EF4-FFF2-40B4-BE49-F238E27FC236}">
                <a16:creationId xmlns:a16="http://schemas.microsoft.com/office/drawing/2014/main" id="{239F69AE-0967-45FA-9C13-1E9BA78CCE1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51858" y="589275"/>
            <a:ext cx="400145" cy="306935"/>
          </a:xfrm>
          <a:prstGeom prst="rect">
            <a:avLst/>
          </a:prstGeom>
        </p:spPr>
      </p:pic>
      <p:sp>
        <p:nvSpPr>
          <p:cNvPr id="13" name="Espace réservé du texte 13">
            <a:extLst>
              <a:ext uri="{FF2B5EF4-FFF2-40B4-BE49-F238E27FC236}">
                <a16:creationId xmlns:a16="http://schemas.microsoft.com/office/drawing/2014/main" id="{6EAE20C7-A547-495E-A4C7-C3BB5C241DA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39466" y="678441"/>
            <a:ext cx="7235999" cy="245281"/>
          </a:xfrm>
          <a:prstGeom prst="rect">
            <a:avLst/>
          </a:prstGeom>
        </p:spPr>
        <p:txBody>
          <a:bodyPr wrap="square" lIns="108000" rIns="108000" anchor="b" anchorCtr="0">
            <a:spAutoFit/>
          </a:bodyPr>
          <a:lstStyle>
            <a:lvl1pPr marL="0" indent="0">
              <a:buNone/>
              <a:defRPr sz="1600" b="0" spc="300">
                <a:solidFill>
                  <a:schemeClr val="accent4"/>
                </a:solidFill>
              </a:defRPr>
            </a:lvl1pPr>
          </a:lstStyle>
          <a:p>
            <a:pPr lvl="0"/>
            <a:r>
              <a:rPr lang="fr-BE"/>
              <a:t>MODIFIEZ LE TITRE DE SECTION</a:t>
            </a:r>
          </a:p>
        </p:txBody>
      </p:sp>
      <p:sp>
        <p:nvSpPr>
          <p:cNvPr id="9" name="Espace réservé du texte 13">
            <a:extLst>
              <a:ext uri="{FF2B5EF4-FFF2-40B4-BE49-F238E27FC236}">
                <a16:creationId xmlns:a16="http://schemas.microsoft.com/office/drawing/2014/main" id="{24406B51-706F-3244-8347-1A0B14F644D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39465" y="1944204"/>
            <a:ext cx="7056000" cy="525886"/>
          </a:xfrm>
          <a:prstGeom prst="rect">
            <a:avLst/>
          </a:prstGeom>
        </p:spPr>
        <p:txBody>
          <a:bodyPr wrap="square" lIns="108000" tIns="108000" rIns="108000" bIns="108000" anchor="t" anchorCtr="0">
            <a:spAutoFit/>
          </a:bodyPr>
          <a:lstStyle>
            <a:lvl1pPr marL="0" marR="0" indent="0" algn="l" defTabSz="91435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spc="300">
                <a:solidFill>
                  <a:srgbClr val="007CB8"/>
                </a:solidFill>
              </a:defRPr>
            </a:lvl1pPr>
          </a:lstStyle>
          <a:p>
            <a:pPr lvl="0"/>
            <a:r>
              <a:rPr lang="fr-BE"/>
              <a:t>MODIFIEZ LE TITRE DE PARAGRAPHE</a:t>
            </a:r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9B63F93B-EB9A-A54A-8C5F-1DDD33B3EE4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9463" y="1338298"/>
            <a:ext cx="7056000" cy="648997"/>
          </a:xfrm>
          <a:prstGeom prst="rect">
            <a:avLst/>
          </a:prstGeom>
        </p:spPr>
        <p:txBody>
          <a:bodyPr wrap="square" lIns="108000" tIns="108000" rIns="108000" bIns="108000" anchor="t" anchorCtr="0">
            <a:spAutoFit/>
          </a:bodyPr>
          <a:lstStyle>
            <a:lvl1pPr algn="l">
              <a:defRPr sz="2800" b="0" spc="300">
                <a:latin typeface="Segoe Condensed" panose="020B0606040200020203" pitchFamily="34" charset="0"/>
              </a:defRPr>
            </a:lvl1pPr>
          </a:lstStyle>
          <a:p>
            <a:r>
              <a:rPr lang="fr-BE"/>
              <a:t>MODIFIEZ LE TITRE DE LA PAGE</a:t>
            </a:r>
          </a:p>
        </p:txBody>
      </p:sp>
      <p:sp>
        <p:nvSpPr>
          <p:cNvPr id="15" name="Espace réservé du texte 13">
            <a:extLst>
              <a:ext uri="{FF2B5EF4-FFF2-40B4-BE49-F238E27FC236}">
                <a16:creationId xmlns:a16="http://schemas.microsoft.com/office/drawing/2014/main" id="{E5113C97-ED6E-4F47-9F68-4D15FDD589B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39465" y="2643811"/>
            <a:ext cx="7056000" cy="3674780"/>
          </a:xfrm>
          <a:prstGeom prst="rect">
            <a:avLst/>
          </a:prstGeom>
        </p:spPr>
        <p:txBody>
          <a:bodyPr wrap="square" lIns="108000" tIns="108000" rIns="108000" bIns="108000" anchor="t" anchorCtr="0">
            <a:noAutofit/>
          </a:bodyPr>
          <a:lstStyle>
            <a:lvl1pPr marL="0" marR="0" indent="0" algn="l" defTabSz="914354" rtl="0" eaLnBrk="1" fontAlgn="auto" latinLnBrk="0" hangingPunct="1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spc="0">
                <a:solidFill>
                  <a:srgbClr val="474953"/>
                </a:solidFill>
                <a:latin typeface="+mn-lt"/>
              </a:defRPr>
            </a:lvl1pPr>
          </a:lstStyle>
          <a:p>
            <a:pPr lvl="0"/>
            <a:r>
              <a:rPr lang="fr-BE"/>
              <a:t>Lorem ipsum </a:t>
            </a:r>
            <a:r>
              <a:rPr lang="fr-BE" err="1"/>
              <a:t>dolor</a:t>
            </a:r>
            <a:r>
              <a:rPr lang="fr-BE"/>
              <a:t> </a:t>
            </a:r>
            <a:r>
              <a:rPr lang="fr-BE" err="1"/>
              <a:t>sit</a:t>
            </a:r>
            <a:r>
              <a:rPr lang="fr-BE"/>
              <a:t> </a:t>
            </a:r>
            <a:r>
              <a:rPr lang="fr-BE" err="1"/>
              <a:t>amet</a:t>
            </a:r>
            <a:r>
              <a:rPr lang="fr-BE"/>
              <a:t>, </a:t>
            </a:r>
            <a:r>
              <a:rPr lang="fr-BE" err="1"/>
              <a:t>consectetur</a:t>
            </a:r>
            <a:r>
              <a:rPr lang="fr-BE"/>
              <a:t> </a:t>
            </a:r>
            <a:r>
              <a:rPr lang="fr-BE" err="1"/>
              <a:t>adipiscing</a:t>
            </a:r>
            <a:r>
              <a:rPr lang="fr-BE"/>
              <a:t> </a:t>
            </a:r>
            <a:r>
              <a:rPr lang="fr-BE" err="1"/>
              <a:t>elit</a:t>
            </a:r>
            <a:r>
              <a:rPr lang="fr-BE"/>
              <a:t>. </a:t>
            </a:r>
            <a:r>
              <a:rPr lang="fr-BE" err="1"/>
              <a:t>Etiam</a:t>
            </a:r>
            <a:r>
              <a:rPr lang="fr-BE"/>
              <a:t> </a:t>
            </a:r>
            <a:r>
              <a:rPr lang="fr-BE" err="1"/>
              <a:t>justo</a:t>
            </a:r>
            <a:r>
              <a:rPr lang="fr-BE"/>
              <a:t> </a:t>
            </a:r>
            <a:r>
              <a:rPr lang="fr-BE" err="1"/>
              <a:t>quam</a:t>
            </a:r>
            <a:r>
              <a:rPr lang="fr-BE"/>
              <a:t>, </a:t>
            </a:r>
            <a:r>
              <a:rPr lang="fr-BE" err="1"/>
              <a:t>lobortis</a:t>
            </a:r>
            <a:r>
              <a:rPr lang="fr-BE"/>
              <a:t> nec </a:t>
            </a:r>
            <a:r>
              <a:rPr lang="fr-BE" err="1"/>
              <a:t>neque</a:t>
            </a:r>
            <a:r>
              <a:rPr lang="fr-BE"/>
              <a:t> nec, </a:t>
            </a:r>
            <a:r>
              <a:rPr lang="fr-BE" err="1"/>
              <a:t>viverra</a:t>
            </a:r>
            <a:r>
              <a:rPr lang="fr-BE"/>
              <a:t> commodo </a:t>
            </a:r>
            <a:r>
              <a:rPr lang="fr-BE" err="1"/>
              <a:t>mauris</a:t>
            </a:r>
            <a:r>
              <a:rPr lang="fr-BE"/>
              <a:t>. </a:t>
            </a:r>
            <a:r>
              <a:rPr lang="fr-BE" err="1"/>
              <a:t>Fusce</a:t>
            </a:r>
            <a:r>
              <a:rPr lang="fr-BE"/>
              <a:t> rhoncus bibendum diam, vitae cursus </a:t>
            </a:r>
            <a:r>
              <a:rPr lang="fr-BE" err="1"/>
              <a:t>lorem</a:t>
            </a:r>
            <a:r>
              <a:rPr lang="fr-BE"/>
              <a:t> </a:t>
            </a:r>
            <a:r>
              <a:rPr lang="fr-BE" err="1"/>
              <a:t>rutrum</a:t>
            </a:r>
            <a:r>
              <a:rPr lang="fr-BE"/>
              <a:t> non. Ut </a:t>
            </a:r>
            <a:r>
              <a:rPr lang="fr-BE" err="1"/>
              <a:t>ornare</a:t>
            </a:r>
            <a:r>
              <a:rPr lang="fr-BE"/>
              <a:t> </a:t>
            </a:r>
            <a:r>
              <a:rPr lang="fr-BE" err="1"/>
              <a:t>arcu</a:t>
            </a:r>
            <a:r>
              <a:rPr lang="fr-BE"/>
              <a:t> </a:t>
            </a:r>
            <a:r>
              <a:rPr lang="fr-BE" err="1"/>
              <a:t>sed</a:t>
            </a:r>
            <a:r>
              <a:rPr lang="fr-BE"/>
              <a:t> libero </a:t>
            </a:r>
            <a:r>
              <a:rPr lang="fr-BE" err="1"/>
              <a:t>imperdiet</a:t>
            </a:r>
            <a:r>
              <a:rPr lang="fr-BE"/>
              <a:t>, </a:t>
            </a:r>
            <a:r>
              <a:rPr lang="fr-BE" err="1"/>
              <a:t>euismod</a:t>
            </a:r>
            <a:r>
              <a:rPr lang="fr-BE"/>
              <a:t> </a:t>
            </a:r>
            <a:r>
              <a:rPr lang="fr-BE" err="1"/>
              <a:t>porttitor</a:t>
            </a:r>
            <a:r>
              <a:rPr lang="fr-BE"/>
              <a:t> </a:t>
            </a:r>
            <a:r>
              <a:rPr lang="fr-BE" err="1"/>
              <a:t>justo</a:t>
            </a:r>
            <a:r>
              <a:rPr lang="fr-BE"/>
              <a:t> </a:t>
            </a:r>
            <a:r>
              <a:rPr lang="fr-BE" err="1"/>
              <a:t>vulputate</a:t>
            </a:r>
            <a:r>
              <a:rPr lang="fr-BE"/>
              <a:t> </a:t>
            </a:r>
            <a:r>
              <a:rPr lang="fr-BE" err="1"/>
              <a:t>ornare</a:t>
            </a:r>
            <a:r>
              <a:rPr lang="fr-BE"/>
              <a:t> </a:t>
            </a:r>
            <a:r>
              <a:rPr lang="fr-BE" err="1"/>
              <a:t>arcu</a:t>
            </a:r>
            <a:r>
              <a:rPr lang="fr-BE"/>
              <a:t> </a:t>
            </a:r>
            <a:r>
              <a:rPr lang="fr-BE" err="1"/>
              <a:t>sed</a:t>
            </a:r>
            <a:r>
              <a:rPr lang="fr-BE"/>
              <a:t> libero </a:t>
            </a:r>
            <a:r>
              <a:rPr lang="fr-BE" err="1"/>
              <a:t>imperdiet</a:t>
            </a:r>
            <a:r>
              <a:rPr lang="fr-BE"/>
              <a:t>, </a:t>
            </a:r>
            <a:r>
              <a:rPr lang="fr-BE" err="1"/>
              <a:t>euismod</a:t>
            </a:r>
            <a:r>
              <a:rPr lang="fr-BE"/>
              <a:t> </a:t>
            </a:r>
            <a:r>
              <a:rPr lang="fr-BE" err="1"/>
              <a:t>porttitor</a:t>
            </a:r>
            <a:r>
              <a:rPr lang="fr-BE"/>
              <a:t> </a:t>
            </a:r>
            <a:r>
              <a:rPr lang="fr-BE" err="1"/>
              <a:t>justo</a:t>
            </a:r>
            <a:r>
              <a:rPr lang="fr-BE"/>
              <a:t> </a:t>
            </a:r>
            <a:r>
              <a:rPr lang="fr-BE" err="1"/>
              <a:t>vulputate</a:t>
            </a:r>
            <a:r>
              <a:rPr lang="fr-BE"/>
              <a:t>. Lorem ipsum </a:t>
            </a:r>
            <a:r>
              <a:rPr lang="fr-BE" err="1"/>
              <a:t>dolor</a:t>
            </a:r>
            <a:r>
              <a:rPr lang="fr-BE"/>
              <a:t> </a:t>
            </a:r>
            <a:r>
              <a:rPr lang="fr-BE" err="1"/>
              <a:t>sit</a:t>
            </a:r>
            <a:r>
              <a:rPr lang="fr-BE"/>
              <a:t> </a:t>
            </a:r>
            <a:r>
              <a:rPr lang="fr-BE" err="1"/>
              <a:t>amet</a:t>
            </a:r>
            <a:r>
              <a:rPr lang="fr-BE"/>
              <a:t>, </a:t>
            </a:r>
            <a:r>
              <a:rPr lang="fr-BE" err="1"/>
              <a:t>consectetur</a:t>
            </a:r>
            <a:r>
              <a:rPr lang="fr-BE"/>
              <a:t> </a:t>
            </a:r>
            <a:r>
              <a:rPr lang="fr-BE" err="1"/>
              <a:t>adipiscing</a:t>
            </a:r>
            <a:r>
              <a:rPr lang="fr-BE"/>
              <a:t> </a:t>
            </a:r>
            <a:r>
              <a:rPr lang="fr-BE" err="1"/>
              <a:t>elit</a:t>
            </a:r>
            <a:r>
              <a:rPr lang="fr-BE"/>
              <a:t>. </a:t>
            </a:r>
            <a:r>
              <a:rPr lang="fr-BE" err="1"/>
              <a:t>Etiam</a:t>
            </a:r>
            <a:r>
              <a:rPr lang="fr-BE"/>
              <a:t> </a:t>
            </a:r>
            <a:r>
              <a:rPr lang="fr-BE" err="1"/>
              <a:t>justo</a:t>
            </a:r>
            <a:r>
              <a:rPr lang="fr-BE"/>
              <a:t> </a:t>
            </a:r>
            <a:r>
              <a:rPr lang="fr-BE" err="1"/>
              <a:t>quam</a:t>
            </a:r>
            <a:r>
              <a:rPr lang="fr-BE"/>
              <a:t>, </a:t>
            </a:r>
            <a:r>
              <a:rPr lang="fr-BE" err="1"/>
              <a:t>lobortis</a:t>
            </a:r>
            <a:r>
              <a:rPr lang="fr-BE"/>
              <a:t> nec </a:t>
            </a:r>
            <a:r>
              <a:rPr lang="fr-BE" err="1"/>
              <a:t>neque</a:t>
            </a:r>
            <a:r>
              <a:rPr lang="fr-BE"/>
              <a:t> nec, </a:t>
            </a:r>
            <a:r>
              <a:rPr lang="fr-BE" err="1"/>
              <a:t>viverra</a:t>
            </a:r>
            <a:r>
              <a:rPr lang="fr-BE"/>
              <a:t> commodo </a:t>
            </a:r>
            <a:r>
              <a:rPr lang="fr-BE" err="1"/>
              <a:t>mauris</a:t>
            </a:r>
            <a:r>
              <a:rPr lang="fr-BE"/>
              <a:t>. </a:t>
            </a:r>
            <a:r>
              <a:rPr lang="fr-BE" err="1"/>
              <a:t>Fusce</a:t>
            </a:r>
            <a:r>
              <a:rPr lang="fr-BE"/>
              <a:t> rhoncus bibendum diam, vitae cursus </a:t>
            </a:r>
            <a:r>
              <a:rPr lang="fr-BE" err="1"/>
              <a:t>lorem</a:t>
            </a:r>
            <a:r>
              <a:rPr lang="fr-BE"/>
              <a:t> </a:t>
            </a:r>
            <a:r>
              <a:rPr lang="fr-BE" err="1"/>
              <a:t>rutrum</a:t>
            </a:r>
            <a:r>
              <a:rPr lang="fr-BE"/>
              <a:t> non.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E14448B-B169-BA48-856C-FFC6FE470996}"/>
              </a:ext>
            </a:extLst>
          </p:cNvPr>
          <p:cNvSpPr/>
          <p:nvPr userDrawn="1"/>
        </p:nvSpPr>
        <p:spPr>
          <a:xfrm>
            <a:off x="648897" y="896208"/>
            <a:ext cx="540000" cy="36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</p:spTree>
    <p:extLst>
      <p:ext uri="{BB962C8B-B14F-4D97-AF65-F5344CB8AC3E}">
        <p14:creationId xmlns:p14="http://schemas.microsoft.com/office/powerpoint/2010/main" val="119495950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age de contenu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pour une image  2">
            <a:extLst>
              <a:ext uri="{FF2B5EF4-FFF2-40B4-BE49-F238E27FC236}">
                <a16:creationId xmlns:a16="http://schemas.microsoft.com/office/drawing/2014/main" id="{8E36C243-4641-4283-8A5B-780260B0C92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47111" y="891351"/>
            <a:ext cx="539751" cy="45719"/>
          </a:xfrm>
          <a:solidFill>
            <a:srgbClr val="007CB8"/>
          </a:solidFill>
          <a:ln>
            <a:noFill/>
          </a:ln>
        </p:spPr>
        <p:txBody>
          <a:bodyPr>
            <a:noAutofit/>
          </a:bodyPr>
          <a:lstStyle>
            <a:lvl1pPr>
              <a:defRPr sz="133">
                <a:solidFill>
                  <a:srgbClr val="007CB8"/>
                </a:solidFill>
              </a:defRPr>
            </a:lvl1pPr>
          </a:lstStyle>
          <a:p>
            <a:endParaRPr lang="fr-BE" dirty="0"/>
          </a:p>
        </p:txBody>
      </p:sp>
      <p:sp>
        <p:nvSpPr>
          <p:cNvPr id="21" name="Espace réservé du texte 13">
            <a:extLst>
              <a:ext uri="{FF2B5EF4-FFF2-40B4-BE49-F238E27FC236}">
                <a16:creationId xmlns:a16="http://schemas.microsoft.com/office/drawing/2014/main" id="{F81706FA-EEA1-459F-AF36-3195A7EFBE3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39467" y="1904535"/>
            <a:ext cx="11112535" cy="495108"/>
          </a:xfrm>
          <a:prstGeom prst="rect">
            <a:avLst/>
          </a:prstGeom>
        </p:spPr>
        <p:txBody>
          <a:bodyPr wrap="square" lIns="108000" tIns="108000" rIns="108000" bIns="108000" anchor="t" anchorCtr="0">
            <a:spAutoFit/>
          </a:bodyPr>
          <a:lstStyle>
            <a:lvl1pPr marL="0" marR="0" indent="0" algn="l" defTabSz="91435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spc="300">
                <a:solidFill>
                  <a:srgbClr val="007CB8"/>
                </a:solidFill>
              </a:defRPr>
            </a:lvl1pPr>
          </a:lstStyle>
          <a:p>
            <a:pPr lvl="0"/>
            <a:r>
              <a:rPr lang="fr-BE" dirty="0"/>
              <a:t>MODIFIEZ LE TITRE DE PARAGRAPHE</a:t>
            </a:r>
          </a:p>
        </p:txBody>
      </p:sp>
      <p:sp>
        <p:nvSpPr>
          <p:cNvPr id="22" name="Titre 1">
            <a:extLst>
              <a:ext uri="{FF2B5EF4-FFF2-40B4-BE49-F238E27FC236}">
                <a16:creationId xmlns:a16="http://schemas.microsoft.com/office/drawing/2014/main" id="{E18A26B4-A312-46E0-AEC1-72250914684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9466" y="1338296"/>
            <a:ext cx="11112535" cy="587441"/>
          </a:xfrm>
          <a:prstGeom prst="rect">
            <a:avLst/>
          </a:prstGeom>
        </p:spPr>
        <p:txBody>
          <a:bodyPr wrap="square" lIns="108000" tIns="108000" rIns="108000" bIns="108000" anchor="t" anchorCtr="0">
            <a:spAutoFit/>
          </a:bodyPr>
          <a:lstStyle>
            <a:lvl1pPr algn="l">
              <a:defRPr sz="2400" b="0" spc="300">
                <a:latin typeface="Segoe Condensed" panose="020B0606040200020203" pitchFamily="34" charset="0"/>
              </a:defRPr>
            </a:lvl1pPr>
          </a:lstStyle>
          <a:p>
            <a:r>
              <a:rPr lang="fr-BE" dirty="0"/>
              <a:t>MODIFIEZ LE TITRE DE LA PAGE</a:t>
            </a:r>
          </a:p>
        </p:txBody>
      </p:sp>
      <p:sp>
        <p:nvSpPr>
          <p:cNvPr id="9" name="Espace réservé du texte 13">
            <a:extLst>
              <a:ext uri="{FF2B5EF4-FFF2-40B4-BE49-F238E27FC236}">
                <a16:creationId xmlns:a16="http://schemas.microsoft.com/office/drawing/2014/main" id="{EA73CBCF-C7AF-4789-ABB8-EDA9830643B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39466" y="709111"/>
            <a:ext cx="9796028" cy="214611"/>
          </a:xfrm>
          <a:prstGeom prst="rect">
            <a:avLst/>
          </a:prstGeom>
        </p:spPr>
        <p:txBody>
          <a:bodyPr wrap="square" lIns="108000" rIns="108000" anchor="b" anchorCtr="0">
            <a:spAutoFit/>
          </a:bodyPr>
          <a:lstStyle>
            <a:lvl1pPr>
              <a:buNone/>
              <a:defRPr sz="1400" b="0" spc="300">
                <a:solidFill>
                  <a:srgbClr val="007CB4"/>
                </a:solidFill>
              </a:defRPr>
            </a:lvl1pPr>
          </a:lstStyle>
          <a:p>
            <a:pPr lvl="0"/>
            <a:r>
              <a:rPr lang="fr-BE" dirty="0"/>
              <a:t>MODIFIEZ LE TITRE DE SECTION</a:t>
            </a:r>
          </a:p>
        </p:txBody>
      </p:sp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FEEDCB7D-3D02-4610-9ECA-0A1915D7449F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539466" y="2415373"/>
            <a:ext cx="11112537" cy="3902879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BE" dirty="0"/>
          </a:p>
        </p:txBody>
      </p:sp>
      <p:pic>
        <p:nvPicPr>
          <p:cNvPr id="8" name="Graphique 7">
            <a:extLst>
              <a:ext uri="{FF2B5EF4-FFF2-40B4-BE49-F238E27FC236}">
                <a16:creationId xmlns:a16="http://schemas.microsoft.com/office/drawing/2014/main" id="{E0381EC5-6037-4D88-8A00-E8AD676852D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35492" y="571475"/>
            <a:ext cx="1316509" cy="270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3106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2556EBE0-B67E-4824-AEA9-0FFF9F02205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40003" y="2151675"/>
            <a:ext cx="539751" cy="45719"/>
          </a:xfrm>
          <a:solidFill>
            <a:srgbClr val="007CB8"/>
          </a:solidFill>
          <a:ln>
            <a:noFill/>
          </a:ln>
        </p:spPr>
        <p:txBody>
          <a:bodyPr>
            <a:noAutofit/>
          </a:bodyPr>
          <a:lstStyle>
            <a:lvl1pPr>
              <a:defRPr sz="133">
                <a:solidFill>
                  <a:srgbClr val="007CB8"/>
                </a:solidFill>
              </a:defRPr>
            </a:lvl1pPr>
          </a:lstStyle>
          <a:p>
            <a:endParaRPr lang="fr-BE"/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877A1269-F98A-024A-B457-D2FC8B80ECA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0003" y="1941891"/>
            <a:ext cx="6665031" cy="245260"/>
          </a:xfrm>
          <a:prstGeom prst="rect">
            <a:avLst/>
          </a:prstGeom>
        </p:spPr>
        <p:txBody>
          <a:bodyPr wrap="square" lIns="0" rIns="0" anchor="b" anchorCtr="0">
            <a:spAutoFit/>
          </a:bodyPr>
          <a:lstStyle>
            <a:lvl1pPr>
              <a:buNone/>
              <a:defRPr sz="1600" b="0" u="none" strike="noStrike" spc="300" baseline="0">
                <a:solidFill>
                  <a:schemeClr val="accent4"/>
                </a:solidFill>
                <a:uFill>
                  <a:solidFill>
                    <a:schemeClr val="bg1">
                      <a:lumMod val="50000"/>
                    </a:schemeClr>
                  </a:solidFill>
                </a:uFill>
              </a:defRPr>
            </a:lvl1pPr>
          </a:lstStyle>
          <a:p>
            <a:pPr lvl="0"/>
            <a:r>
              <a:rPr lang="fr-FR"/>
              <a:t>MODIFIEZ LE HEADER TITRE DE COVER</a:t>
            </a:r>
          </a:p>
        </p:txBody>
      </p:sp>
      <p:sp>
        <p:nvSpPr>
          <p:cNvPr id="12" name="Espace réservé pour une image  6">
            <a:extLst>
              <a:ext uri="{FF2B5EF4-FFF2-40B4-BE49-F238E27FC236}">
                <a16:creationId xmlns:a16="http://schemas.microsoft.com/office/drawing/2014/main" id="{AD9B1F58-D65B-2E47-B239-8E13CA6C318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695216" y="0"/>
            <a:ext cx="6496784" cy="6858000"/>
          </a:xfrm>
          <a:custGeom>
            <a:avLst/>
            <a:gdLst>
              <a:gd name="connsiteX0" fmla="*/ 0 w 6496784"/>
              <a:gd name="connsiteY0" fmla="*/ 0 h 6858000"/>
              <a:gd name="connsiteX1" fmla="*/ 6496784 w 6496784"/>
              <a:gd name="connsiteY1" fmla="*/ 0 h 6858000"/>
              <a:gd name="connsiteX2" fmla="*/ 6496784 w 6496784"/>
              <a:gd name="connsiteY2" fmla="*/ 6858000 h 6858000"/>
              <a:gd name="connsiteX3" fmla="*/ 0 w 6496784"/>
              <a:gd name="connsiteY3" fmla="*/ 6858000 h 6858000"/>
              <a:gd name="connsiteX4" fmla="*/ 0 w 6496784"/>
              <a:gd name="connsiteY4" fmla="*/ 0 h 6858000"/>
              <a:gd name="connsiteX0" fmla="*/ 5650523 w 6496784"/>
              <a:gd name="connsiteY0" fmla="*/ 0 h 6858000"/>
              <a:gd name="connsiteX1" fmla="*/ 6496784 w 6496784"/>
              <a:gd name="connsiteY1" fmla="*/ 0 h 6858000"/>
              <a:gd name="connsiteX2" fmla="*/ 6496784 w 6496784"/>
              <a:gd name="connsiteY2" fmla="*/ 6858000 h 6858000"/>
              <a:gd name="connsiteX3" fmla="*/ 0 w 6496784"/>
              <a:gd name="connsiteY3" fmla="*/ 6858000 h 6858000"/>
              <a:gd name="connsiteX4" fmla="*/ 5650523 w 6496784"/>
              <a:gd name="connsiteY4" fmla="*/ 0 h 6858000"/>
              <a:gd name="connsiteX0" fmla="*/ 4032739 w 6496784"/>
              <a:gd name="connsiteY0" fmla="*/ 0 h 6858000"/>
              <a:gd name="connsiteX1" fmla="*/ 6496784 w 6496784"/>
              <a:gd name="connsiteY1" fmla="*/ 0 h 6858000"/>
              <a:gd name="connsiteX2" fmla="*/ 6496784 w 6496784"/>
              <a:gd name="connsiteY2" fmla="*/ 6858000 h 6858000"/>
              <a:gd name="connsiteX3" fmla="*/ 0 w 6496784"/>
              <a:gd name="connsiteY3" fmla="*/ 6858000 h 6858000"/>
              <a:gd name="connsiteX4" fmla="*/ 4032739 w 6496784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96784" h="6858000">
                <a:moveTo>
                  <a:pt x="4032739" y="0"/>
                </a:moveTo>
                <a:lnTo>
                  <a:pt x="6496784" y="0"/>
                </a:lnTo>
                <a:lnTo>
                  <a:pt x="6496784" y="6858000"/>
                </a:lnTo>
                <a:lnTo>
                  <a:pt x="0" y="6858000"/>
                </a:lnTo>
                <a:lnTo>
                  <a:pt x="4032739" y="0"/>
                </a:lnTo>
                <a:close/>
              </a:path>
            </a:pathLst>
          </a:custGeom>
          <a:solidFill>
            <a:schemeClr val="bg2"/>
          </a:solidFill>
        </p:spPr>
        <p:txBody>
          <a:bodyPr anchor="ctr">
            <a:normAutofit/>
          </a:bodyPr>
          <a:lstStyle>
            <a:lvl1pPr marL="0" marR="0" indent="0" algn="ctr" defTabSz="914354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spc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marL="0" marR="0" lvl="0" indent="0" algn="ctr" defTabSz="914354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Cliquez sur l’image </a:t>
            </a:r>
          </a:p>
          <a:p>
            <a:pPr marL="0" marR="0" lvl="0" indent="0" algn="ctr" defTabSz="914354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pour la modifier ou</a:t>
            </a:r>
          </a:p>
          <a:p>
            <a:pPr marL="0" marR="0" lvl="0" indent="0" algn="ctr" defTabSz="914354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 ajouter un aplat de couleur</a:t>
            </a:r>
          </a:p>
        </p:txBody>
      </p:sp>
      <p:sp>
        <p:nvSpPr>
          <p:cNvPr id="18" name="Espace réservé du texte 13">
            <a:extLst>
              <a:ext uri="{FF2B5EF4-FFF2-40B4-BE49-F238E27FC236}">
                <a16:creationId xmlns:a16="http://schemas.microsoft.com/office/drawing/2014/main" id="{A4FCF419-5142-4B6D-A567-B94E48B5A77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40003" y="4619995"/>
            <a:ext cx="6061428" cy="738664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marR="0" indent="0" algn="l" defTabSz="914354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spc="300">
                <a:solidFill>
                  <a:srgbClr val="1B2F51"/>
                </a:solidFill>
              </a:defRPr>
            </a:lvl1pPr>
          </a:lstStyle>
          <a:p>
            <a:pPr lvl="0"/>
            <a:r>
              <a:rPr lang="fr-FR"/>
              <a:t>MODIFIEZ LE SOUS TITRE DE COVER</a:t>
            </a:r>
          </a:p>
        </p:txBody>
      </p:sp>
      <p:sp>
        <p:nvSpPr>
          <p:cNvPr id="20" name="Espace réservé du texte 13">
            <a:extLst>
              <a:ext uri="{FF2B5EF4-FFF2-40B4-BE49-F238E27FC236}">
                <a16:creationId xmlns:a16="http://schemas.microsoft.com/office/drawing/2014/main" id="{DD4B8044-BECD-4D1A-8E38-06C7076DECA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3901" y="6491578"/>
            <a:ext cx="6665031" cy="366424"/>
          </a:xfrm>
          <a:prstGeom prst="rect">
            <a:avLst/>
          </a:prstGeom>
        </p:spPr>
        <p:txBody>
          <a:bodyPr wrap="square" lIns="0" tIns="0" rIns="108000" bIns="180000" anchor="b" anchorCtr="0">
            <a:spAutoFit/>
          </a:bodyPr>
          <a:lstStyle>
            <a:lvl1pPr marL="0" marR="0" indent="0" algn="l" defTabSz="914354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spc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lvl="0"/>
            <a:r>
              <a:rPr lang="fr-BE" err="1"/>
              <a:t>NomDuDocument</a:t>
            </a:r>
            <a:r>
              <a:rPr lang="fr-BE"/>
              <a:t>. </a:t>
            </a:r>
            <a:r>
              <a:rPr lang="fr-BE" err="1"/>
              <a:t>ppt</a:t>
            </a:r>
            <a:r>
              <a:rPr lang="fr-BE"/>
              <a:t> -  mm/</a:t>
            </a:r>
            <a:r>
              <a:rPr lang="fr-BE" err="1"/>
              <a:t>aaaa</a:t>
            </a:r>
            <a:r>
              <a:rPr lang="fr-BE"/>
              <a:t>  -  v.1.0  -  Prénom NOM</a:t>
            </a:r>
          </a:p>
        </p:txBody>
      </p:sp>
      <p:sp>
        <p:nvSpPr>
          <p:cNvPr id="21" name="Titre 1">
            <a:extLst>
              <a:ext uri="{FF2B5EF4-FFF2-40B4-BE49-F238E27FC236}">
                <a16:creationId xmlns:a16="http://schemas.microsoft.com/office/drawing/2014/main" id="{92D90724-0C66-4B1A-8E1C-7598AA6104B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5429" y="2499549"/>
            <a:ext cx="6699603" cy="1846659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algn="l">
              <a:defRPr sz="6000" b="0" spc="300">
                <a:latin typeface="Segoe Condensed" panose="020B0606040200020203" pitchFamily="34" charset="0"/>
              </a:defRPr>
            </a:lvl1pPr>
          </a:lstStyle>
          <a:p>
            <a:r>
              <a:rPr lang="fr-FR"/>
              <a:t>MODIFIEZ LE TITRE DE COVER</a:t>
            </a:r>
          </a:p>
        </p:txBody>
      </p:sp>
      <p:pic>
        <p:nvPicPr>
          <p:cNvPr id="11" name="Graphique 10">
            <a:extLst>
              <a:ext uri="{FF2B5EF4-FFF2-40B4-BE49-F238E27FC236}">
                <a16:creationId xmlns:a16="http://schemas.microsoft.com/office/drawing/2014/main" id="{DFEE6A5F-F7BC-497C-AD2C-4CC98918433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0003" y="540000"/>
            <a:ext cx="2369455" cy="487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7752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0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856515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endParaRPr lang="en-US"/>
          </a:p>
        </p:txBody>
      </p:sp>
      <p:sp>
        <p:nvSpPr>
          <p:cNvPr id="12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767944" y="994231"/>
            <a:ext cx="4452257" cy="124822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>
              <a:defRPr sz="3700" b="1">
                <a:solidFill>
                  <a:schemeClr val="tx1"/>
                </a:solidFill>
                <a:latin typeface="Montserrat" panose="02000505000000020004" pitchFamily="2" charset="0"/>
              </a:defRPr>
            </a:lvl1pPr>
          </a:lstStyle>
          <a:p>
            <a:r>
              <a:rPr lang="en-US"/>
              <a:t>Write Project Tittle Here</a:t>
            </a:r>
          </a:p>
        </p:txBody>
      </p:sp>
    </p:spTree>
    <p:extLst>
      <p:ext uri="{BB962C8B-B14F-4D97-AF65-F5344CB8AC3E}">
        <p14:creationId xmlns:p14="http://schemas.microsoft.com/office/powerpoint/2010/main" val="6404937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&amp;bar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2AABEA8E-1A96-D8CB-A7D7-6DDF2F91CE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469"/>
          <a:stretch/>
        </p:blipFill>
        <p:spPr>
          <a:xfrm>
            <a:off x="3424" y="1"/>
            <a:ext cx="2468129" cy="4873308"/>
          </a:xfrm>
          <a:prstGeom prst="rect">
            <a:avLst/>
          </a:prstGeom>
        </p:spPr>
      </p:pic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905C4BD-2F5D-7305-8D92-2FDEC7AD5E9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307443" y="6385001"/>
            <a:ext cx="815456" cy="360000"/>
          </a:xfrm>
        </p:spPr>
        <p:txBody>
          <a:bodyPr/>
          <a:lstStyle/>
          <a:p>
            <a:fld id="{8550441B-9E4E-4F27-878A-F3E4A8E30579}" type="slidenum">
              <a:rPr lang="fr-FR" smtClean="0"/>
              <a:pPr/>
              <a:t>‹N°›</a:t>
            </a:fld>
            <a:endParaRPr lang="fr-FR" dirty="0"/>
          </a:p>
        </p:txBody>
      </p:sp>
      <p:grpSp>
        <p:nvGrpSpPr>
          <p:cNvPr id="26" name="Groupe 25">
            <a:extLst>
              <a:ext uri="{FF2B5EF4-FFF2-40B4-BE49-F238E27FC236}">
                <a16:creationId xmlns:a16="http://schemas.microsoft.com/office/drawing/2014/main" id="{504999C3-58BF-FDC3-9A77-4B8C944091A2}"/>
              </a:ext>
            </a:extLst>
          </p:cNvPr>
          <p:cNvGrpSpPr/>
          <p:nvPr userDrawn="1"/>
        </p:nvGrpSpPr>
        <p:grpSpPr>
          <a:xfrm>
            <a:off x="3801102" y="6358144"/>
            <a:ext cx="8135166" cy="254044"/>
            <a:chOff x="199271" y="6354045"/>
            <a:chExt cx="12290594" cy="615917"/>
          </a:xfrm>
        </p:grpSpPr>
        <p:grpSp>
          <p:nvGrpSpPr>
            <p:cNvPr id="27" name="Groupe 26">
              <a:extLst>
                <a:ext uri="{FF2B5EF4-FFF2-40B4-BE49-F238E27FC236}">
                  <a16:creationId xmlns:a16="http://schemas.microsoft.com/office/drawing/2014/main" id="{3D15FF7F-E702-8289-78E4-056A64D35283}"/>
                </a:ext>
              </a:extLst>
            </p:cNvPr>
            <p:cNvGrpSpPr/>
            <p:nvPr/>
          </p:nvGrpSpPr>
          <p:grpSpPr>
            <a:xfrm>
              <a:off x="199271" y="6536986"/>
              <a:ext cx="9282545" cy="193964"/>
              <a:chOff x="277091" y="6400800"/>
              <a:chExt cx="9282545" cy="193964"/>
            </a:xfrm>
          </p:grpSpPr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76D283F9-5EBD-5B1E-8BA9-88F2D817BFD6}"/>
                  </a:ext>
                </a:extLst>
              </p:cNvPr>
              <p:cNvSpPr/>
              <p:nvPr/>
            </p:nvSpPr>
            <p:spPr>
              <a:xfrm>
                <a:off x="277091" y="6400800"/>
                <a:ext cx="1856509" cy="193964"/>
              </a:xfrm>
              <a:prstGeom prst="rect">
                <a:avLst/>
              </a:prstGeom>
              <a:solidFill>
                <a:srgbClr val="214F6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351"/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2A1A4ECD-D8DF-8FD5-B8AD-DEF9AFA5686F}"/>
                  </a:ext>
                </a:extLst>
              </p:cNvPr>
              <p:cNvSpPr/>
              <p:nvPr/>
            </p:nvSpPr>
            <p:spPr>
              <a:xfrm>
                <a:off x="2133600" y="6400800"/>
                <a:ext cx="1856509" cy="193964"/>
              </a:xfrm>
              <a:prstGeom prst="rect">
                <a:avLst/>
              </a:prstGeom>
              <a:solidFill>
                <a:srgbClr val="0388C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351"/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830EF74E-CD3E-8AD9-1ED9-4A8B58831D15}"/>
                  </a:ext>
                </a:extLst>
              </p:cNvPr>
              <p:cNvSpPr/>
              <p:nvPr/>
            </p:nvSpPr>
            <p:spPr>
              <a:xfrm>
                <a:off x="3990109" y="6400800"/>
                <a:ext cx="1856509" cy="193964"/>
              </a:xfrm>
              <a:prstGeom prst="rect">
                <a:avLst/>
              </a:prstGeom>
              <a:solidFill>
                <a:srgbClr val="12AAD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351"/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E5FD0A81-DFDC-7F28-D6AE-D9455A8FD48C}"/>
                  </a:ext>
                </a:extLst>
              </p:cNvPr>
              <p:cNvSpPr/>
              <p:nvPr/>
            </p:nvSpPr>
            <p:spPr>
              <a:xfrm>
                <a:off x="7703127" y="6400800"/>
                <a:ext cx="1856509" cy="193964"/>
              </a:xfrm>
              <a:prstGeom prst="rect">
                <a:avLst/>
              </a:prstGeom>
              <a:solidFill>
                <a:srgbClr val="767E8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351"/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C1751CB3-0F27-9616-8C8B-AFC366A804E1}"/>
                  </a:ext>
                </a:extLst>
              </p:cNvPr>
              <p:cNvSpPr/>
              <p:nvPr/>
            </p:nvSpPr>
            <p:spPr>
              <a:xfrm>
                <a:off x="5846618" y="6400800"/>
                <a:ext cx="1856509" cy="193964"/>
              </a:xfrm>
              <a:prstGeom prst="rect">
                <a:avLst/>
              </a:prstGeom>
              <a:solidFill>
                <a:srgbClr val="CD3B2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351"/>
              </a:p>
            </p:txBody>
          </p:sp>
        </p:grp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B963CABE-04EF-3C49-46F0-88DB299CA683}"/>
                </a:ext>
              </a:extLst>
            </p:cNvPr>
            <p:cNvSpPr txBox="1"/>
            <p:nvPr/>
          </p:nvSpPr>
          <p:spPr>
            <a:xfrm>
              <a:off x="9687342" y="6354045"/>
              <a:ext cx="2802523" cy="6159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051" b="1" spc="225" dirty="0">
                  <a:solidFill>
                    <a:srgbClr val="002F5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WWW.CIVADIS.BE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91612D82-3A2B-B9EC-1C51-15103A2CBC39}"/>
                </a:ext>
              </a:extLst>
            </p:cNvPr>
            <p:cNvSpPr/>
            <p:nvPr/>
          </p:nvSpPr>
          <p:spPr>
            <a:xfrm>
              <a:off x="200620" y="6541501"/>
              <a:ext cx="9281196" cy="18493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351" dirty="0"/>
                <a:t>  </a:t>
              </a:r>
            </a:p>
          </p:txBody>
        </p:sp>
      </p:grpSp>
      <p:cxnSp>
        <p:nvCxnSpPr>
          <p:cNvPr id="37" name="Connecteur droit 36">
            <a:extLst>
              <a:ext uri="{FF2B5EF4-FFF2-40B4-BE49-F238E27FC236}">
                <a16:creationId xmlns:a16="http://schemas.microsoft.com/office/drawing/2014/main" id="{002DCF41-950F-F8E3-3593-F554BCFF4FC6}"/>
              </a:ext>
            </a:extLst>
          </p:cNvPr>
          <p:cNvCxnSpPr/>
          <p:nvPr userDrawn="1"/>
        </p:nvCxnSpPr>
        <p:spPr>
          <a:xfrm>
            <a:off x="544587" y="1"/>
            <a:ext cx="0" cy="1279935"/>
          </a:xfrm>
          <a:prstGeom prst="line">
            <a:avLst/>
          </a:prstGeom>
          <a:ln w="25400">
            <a:solidFill>
              <a:srgbClr val="002F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4579B2-B17C-D658-1769-9AF954DB6BE8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72437" y="901666"/>
            <a:ext cx="10608139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lnSpc>
                <a:spcPct val="80000"/>
              </a:lnSpc>
              <a:buNone/>
              <a:defRPr sz="1600" b="0" cap="all" baseline="0">
                <a:solidFill>
                  <a:srgbClr val="007CB4"/>
                </a:solidFill>
                <a:latin typeface="+mn-lt"/>
                <a:ea typeface="Roboto" panose="02000000000000000000" pitchFamily="2" charset="0"/>
              </a:defRPr>
            </a:lvl1pPr>
            <a:lvl2pPr marL="609570" indent="0">
              <a:buNone/>
              <a:defRPr sz="1600"/>
            </a:lvl2pPr>
            <a:lvl3pPr marL="1219139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7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0852A978-06A0-E1C2-6E23-39BBAEA73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437" y="188834"/>
            <a:ext cx="10608139" cy="660511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lnSpc>
                <a:spcPct val="80000"/>
              </a:lnSpc>
              <a:defRPr sz="2800" b="1" cap="all" baseline="0">
                <a:solidFill>
                  <a:srgbClr val="002F5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240527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seul&amp;bar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2AABEA8E-1A96-D8CB-A7D7-6DDF2F91CE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469"/>
          <a:stretch/>
        </p:blipFill>
        <p:spPr>
          <a:xfrm>
            <a:off x="3424" y="1"/>
            <a:ext cx="2468129" cy="4873308"/>
          </a:xfrm>
          <a:prstGeom prst="rect">
            <a:avLst/>
          </a:prstGeom>
        </p:spPr>
      </p:pic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905C4BD-2F5D-7305-8D92-2FDEC7AD5E9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280576" y="6318000"/>
            <a:ext cx="815456" cy="360000"/>
          </a:xfrm>
        </p:spPr>
        <p:txBody>
          <a:bodyPr/>
          <a:lstStyle/>
          <a:p>
            <a:fld id="{8550441B-9E4E-4F27-878A-F3E4A8E30579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37" name="Connecteur droit 36">
            <a:extLst>
              <a:ext uri="{FF2B5EF4-FFF2-40B4-BE49-F238E27FC236}">
                <a16:creationId xmlns:a16="http://schemas.microsoft.com/office/drawing/2014/main" id="{002DCF41-950F-F8E3-3593-F554BCFF4FC6}"/>
              </a:ext>
            </a:extLst>
          </p:cNvPr>
          <p:cNvCxnSpPr/>
          <p:nvPr userDrawn="1"/>
        </p:nvCxnSpPr>
        <p:spPr>
          <a:xfrm>
            <a:off x="544587" y="1"/>
            <a:ext cx="0" cy="1279935"/>
          </a:xfrm>
          <a:prstGeom prst="line">
            <a:avLst/>
          </a:prstGeom>
          <a:ln w="25400">
            <a:solidFill>
              <a:srgbClr val="002F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E5CD3C-7181-45FF-7995-FB58768E4A3D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72437" y="901666"/>
            <a:ext cx="10608139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lnSpc>
                <a:spcPct val="80000"/>
              </a:lnSpc>
              <a:buNone/>
              <a:defRPr sz="1600" b="0" cap="all" baseline="0">
                <a:solidFill>
                  <a:srgbClr val="007CB4"/>
                </a:solidFill>
                <a:latin typeface="+mn-lt"/>
                <a:ea typeface="Roboto" panose="02000000000000000000" pitchFamily="2" charset="0"/>
              </a:defRPr>
            </a:lvl1pPr>
            <a:lvl2pPr marL="609570" indent="0">
              <a:buNone/>
              <a:defRPr sz="1600"/>
            </a:lvl2pPr>
            <a:lvl3pPr marL="1219139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7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9B99858F-17D4-8BE9-CECE-0CDD0D731E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437" y="188834"/>
            <a:ext cx="10608139" cy="660511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lnSpc>
                <a:spcPct val="80000"/>
              </a:lnSpc>
              <a:defRPr sz="2800" b="1" cap="all" baseline="0">
                <a:solidFill>
                  <a:srgbClr val="002F5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90852380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image" Target="../media/image2.gif"/><Relationship Id="rId50" Type="http://schemas.openxmlformats.org/officeDocument/2006/relationships/image" Target="../media/image5.gif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image" Target="../media/image1.gif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image" Target="../media/image4.gif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image" Target="../media/image3.gif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18" Type="http://schemas.openxmlformats.org/officeDocument/2006/relationships/slideLayout" Target="../slideLayouts/slideLayout62.xml"/><Relationship Id="rId26" Type="http://schemas.openxmlformats.org/officeDocument/2006/relationships/slideLayout" Target="../slideLayouts/slideLayout70.xml"/><Relationship Id="rId3" Type="http://schemas.openxmlformats.org/officeDocument/2006/relationships/slideLayout" Target="../slideLayouts/slideLayout47.xml"/><Relationship Id="rId21" Type="http://schemas.openxmlformats.org/officeDocument/2006/relationships/slideLayout" Target="../slideLayouts/slideLayout65.xml"/><Relationship Id="rId34" Type="http://schemas.openxmlformats.org/officeDocument/2006/relationships/image" Target="../media/image4.gif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17" Type="http://schemas.openxmlformats.org/officeDocument/2006/relationships/slideLayout" Target="../slideLayouts/slideLayout61.xml"/><Relationship Id="rId25" Type="http://schemas.openxmlformats.org/officeDocument/2006/relationships/slideLayout" Target="../slideLayouts/slideLayout69.xml"/><Relationship Id="rId33" Type="http://schemas.openxmlformats.org/officeDocument/2006/relationships/image" Target="../media/image3.gif"/><Relationship Id="rId2" Type="http://schemas.openxmlformats.org/officeDocument/2006/relationships/slideLayout" Target="../slideLayouts/slideLayout46.xml"/><Relationship Id="rId16" Type="http://schemas.openxmlformats.org/officeDocument/2006/relationships/slideLayout" Target="../slideLayouts/slideLayout60.xml"/><Relationship Id="rId20" Type="http://schemas.openxmlformats.org/officeDocument/2006/relationships/slideLayout" Target="../slideLayouts/slideLayout64.xml"/><Relationship Id="rId29" Type="http://schemas.openxmlformats.org/officeDocument/2006/relationships/slideLayout" Target="../slideLayouts/slideLayout73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24" Type="http://schemas.openxmlformats.org/officeDocument/2006/relationships/slideLayout" Target="../slideLayouts/slideLayout68.xml"/><Relationship Id="rId32" Type="http://schemas.openxmlformats.org/officeDocument/2006/relationships/image" Target="../media/image2.gif"/><Relationship Id="rId5" Type="http://schemas.openxmlformats.org/officeDocument/2006/relationships/slideLayout" Target="../slideLayouts/slideLayout49.xml"/><Relationship Id="rId15" Type="http://schemas.openxmlformats.org/officeDocument/2006/relationships/slideLayout" Target="../slideLayouts/slideLayout59.xml"/><Relationship Id="rId23" Type="http://schemas.openxmlformats.org/officeDocument/2006/relationships/slideLayout" Target="../slideLayouts/slideLayout67.xml"/><Relationship Id="rId28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54.xml"/><Relationship Id="rId19" Type="http://schemas.openxmlformats.org/officeDocument/2006/relationships/slideLayout" Target="../slideLayouts/slideLayout63.xml"/><Relationship Id="rId31" Type="http://schemas.openxmlformats.org/officeDocument/2006/relationships/image" Target="../media/image1.gif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slideLayout" Target="../slideLayouts/slideLayout58.xml"/><Relationship Id="rId22" Type="http://schemas.openxmlformats.org/officeDocument/2006/relationships/slideLayout" Target="../slideLayouts/slideLayout66.xml"/><Relationship Id="rId27" Type="http://schemas.openxmlformats.org/officeDocument/2006/relationships/slideLayout" Target="../slideLayouts/slideLayout71.xml"/><Relationship Id="rId30" Type="http://schemas.openxmlformats.org/officeDocument/2006/relationships/theme" Target="../theme/theme2.xml"/><Relationship Id="rId35" Type="http://schemas.openxmlformats.org/officeDocument/2006/relationships/image" Target="../media/image5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0576" y="6372000"/>
            <a:ext cx="815456" cy="36000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r">
              <a:defRPr sz="1200">
                <a:solidFill>
                  <a:srgbClr val="8E99A0"/>
                </a:solidFill>
              </a:defRPr>
            </a:lvl1pPr>
          </a:lstStyle>
          <a:p>
            <a:fld id="{8550441B-9E4E-4F27-878A-F3E4A8E30579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76392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  <p:sldLayoutId id="2147483702" r:id="rId42"/>
    <p:sldLayoutId id="2147483703" r:id="rId43"/>
    <p:sldLayoutId id="2147483704" r:id="rId44"/>
  </p:sldLayoutIdLst>
  <p:transition spd="med">
    <p:fade/>
  </p:transition>
  <p:hf hdr="0" ftr="0" dt="0"/>
  <p:txStyles>
    <p:titleStyle>
      <a:lvl1pPr algn="ctr" defTabSz="1219170" rtl="0" eaLnBrk="1" latinLnBrk="0" hangingPunct="1">
        <a:spcBef>
          <a:spcPct val="0"/>
        </a:spcBef>
        <a:buNone/>
        <a:defRPr lang="fr-FR" sz="2800" b="1" kern="1200" cap="all" baseline="0" dirty="0">
          <a:solidFill>
            <a:srgbClr val="002F51"/>
          </a:solidFill>
          <a:latin typeface="+mj-lt"/>
          <a:ea typeface="+mj-ea"/>
          <a:cs typeface="+mj-cs"/>
        </a:defRPr>
      </a:lvl1pPr>
    </p:titleStyle>
    <p:bodyStyle>
      <a:lvl1pPr marL="287993" marR="0" indent="-191995" algn="l" defTabSz="287993" rtl="0" eaLnBrk="1" fontAlgn="auto" latinLnBrk="0" hangingPunct="1">
        <a:lnSpc>
          <a:spcPct val="110000"/>
        </a:lnSpc>
        <a:spcBef>
          <a:spcPts val="0"/>
        </a:spcBef>
        <a:spcAft>
          <a:spcPts val="800"/>
        </a:spcAft>
        <a:buClrTx/>
        <a:buSzPct val="100000"/>
        <a:buFontTx/>
        <a:buBlip>
          <a:blip r:embed="rId46"/>
        </a:buBlip>
        <a:tabLst/>
        <a:defRPr sz="2400" kern="1200" baseline="0">
          <a:solidFill>
            <a:srgbClr val="002F51"/>
          </a:solidFill>
          <a:latin typeface="+mn-lt"/>
          <a:ea typeface="+mn-ea"/>
          <a:cs typeface="+mn-cs"/>
        </a:defRPr>
      </a:lvl1pPr>
      <a:lvl2pPr marL="575986" marR="0" indent="-191995" algn="l" defTabSz="287993" rtl="0" eaLnBrk="1" fontAlgn="auto" latinLnBrk="0" hangingPunct="1">
        <a:lnSpc>
          <a:spcPct val="110000"/>
        </a:lnSpc>
        <a:spcBef>
          <a:spcPts val="0"/>
        </a:spcBef>
        <a:spcAft>
          <a:spcPts val="800"/>
        </a:spcAft>
        <a:buClrTx/>
        <a:buSzPct val="100000"/>
        <a:buFontTx/>
        <a:buBlip>
          <a:blip r:embed="rId47"/>
        </a:buBlip>
        <a:tabLst/>
        <a:defRPr sz="2133" kern="1200" baseline="0">
          <a:solidFill>
            <a:srgbClr val="002F51"/>
          </a:solidFill>
          <a:latin typeface="+mn-lt"/>
          <a:ea typeface="+mn-ea"/>
          <a:cs typeface="+mn-cs"/>
        </a:defRPr>
      </a:lvl2pPr>
      <a:lvl3pPr marL="863978" indent="-191995" algn="l" defTabSz="287993" rtl="0" eaLnBrk="1" latinLnBrk="0" hangingPunct="1">
        <a:lnSpc>
          <a:spcPct val="110000"/>
        </a:lnSpc>
        <a:spcBef>
          <a:spcPts val="0"/>
        </a:spcBef>
        <a:spcAft>
          <a:spcPts val="800"/>
        </a:spcAft>
        <a:buSzPct val="100000"/>
        <a:buFontTx/>
        <a:buBlip>
          <a:blip r:embed="rId48"/>
        </a:buBlip>
        <a:defRPr sz="1867" kern="1200">
          <a:solidFill>
            <a:srgbClr val="002F51"/>
          </a:solidFill>
          <a:latin typeface="+mn-lt"/>
          <a:ea typeface="+mn-ea"/>
          <a:cs typeface="+mn-cs"/>
        </a:defRPr>
      </a:lvl3pPr>
      <a:lvl4pPr marL="1151971" indent="-191995" algn="l" defTabSz="287993" rtl="0" eaLnBrk="1" latinLnBrk="0" hangingPunct="1">
        <a:lnSpc>
          <a:spcPct val="110000"/>
        </a:lnSpc>
        <a:spcBef>
          <a:spcPts val="0"/>
        </a:spcBef>
        <a:spcAft>
          <a:spcPts val="800"/>
        </a:spcAft>
        <a:buSzPct val="100000"/>
        <a:buFontTx/>
        <a:buBlip>
          <a:blip r:embed="rId49"/>
        </a:buBlip>
        <a:defRPr sz="1600" kern="1200">
          <a:solidFill>
            <a:srgbClr val="002F51"/>
          </a:solidFill>
          <a:latin typeface="+mn-lt"/>
          <a:ea typeface="+mn-ea"/>
          <a:cs typeface="+mn-cs"/>
        </a:defRPr>
      </a:lvl4pPr>
      <a:lvl5pPr marL="1439964" marR="0" indent="-191995" algn="l" defTabSz="1219170" rtl="0" eaLnBrk="1" fontAlgn="auto" latinLnBrk="0" hangingPunct="1">
        <a:lnSpc>
          <a:spcPct val="110000"/>
        </a:lnSpc>
        <a:spcBef>
          <a:spcPts val="0"/>
        </a:spcBef>
        <a:spcAft>
          <a:spcPts val="800"/>
        </a:spcAft>
        <a:buClr>
          <a:srgbClr val="007BB7"/>
        </a:buClr>
        <a:buSzPct val="100000"/>
        <a:buFontTx/>
        <a:buBlip>
          <a:blip r:embed="rId50"/>
        </a:buBlip>
        <a:tabLst/>
        <a:defRPr sz="1400" kern="1200">
          <a:solidFill>
            <a:srgbClr val="002F51"/>
          </a:solidFill>
          <a:latin typeface="+mn-lt"/>
          <a:ea typeface="+mn-ea"/>
          <a:cs typeface="+mn-cs"/>
        </a:defRPr>
      </a:lvl5pPr>
      <a:lvl6pPr marL="1727957" indent="-191995" algn="l" defTabSz="1219170" rtl="0" eaLnBrk="1" latinLnBrk="0" hangingPunct="1">
        <a:lnSpc>
          <a:spcPct val="110000"/>
        </a:lnSpc>
        <a:spcBef>
          <a:spcPts val="0"/>
        </a:spcBef>
        <a:buClr>
          <a:srgbClr val="4DA9D6"/>
        </a:buClr>
        <a:buSzPct val="100000"/>
        <a:buFontTx/>
        <a:buBlip>
          <a:blip r:embed="rId50"/>
        </a:buBlip>
        <a:defRPr sz="2133" kern="1200">
          <a:solidFill>
            <a:srgbClr val="445055"/>
          </a:solidFill>
          <a:latin typeface="+mn-lt"/>
          <a:ea typeface="+mn-ea"/>
          <a:cs typeface="+mn-cs"/>
        </a:defRPr>
      </a:lvl6pPr>
      <a:lvl7pPr marL="2015950" indent="-191995" algn="l" defTabSz="1219170" rtl="0" eaLnBrk="1" latinLnBrk="0" hangingPunct="1">
        <a:lnSpc>
          <a:spcPct val="110000"/>
        </a:lnSpc>
        <a:spcBef>
          <a:spcPts val="0"/>
        </a:spcBef>
        <a:buSzPct val="100000"/>
        <a:buFontTx/>
        <a:buBlip>
          <a:blip r:embed="rId50"/>
        </a:buBlip>
        <a:defRPr sz="2133" kern="1200">
          <a:solidFill>
            <a:srgbClr val="445055"/>
          </a:solidFill>
          <a:latin typeface="+mn-lt"/>
          <a:ea typeface="+mn-ea"/>
          <a:cs typeface="+mn-cs"/>
        </a:defRPr>
      </a:lvl7pPr>
      <a:lvl8pPr marL="2303942" indent="-191995" algn="l" defTabSz="1219170" rtl="0" eaLnBrk="1" latinLnBrk="0" hangingPunct="1">
        <a:lnSpc>
          <a:spcPct val="110000"/>
        </a:lnSpc>
        <a:spcBef>
          <a:spcPts val="0"/>
        </a:spcBef>
        <a:buClr>
          <a:srgbClr val="69767C"/>
        </a:buClr>
        <a:buSzPct val="100000"/>
        <a:buFontTx/>
        <a:buBlip>
          <a:blip r:embed="rId50"/>
        </a:buBlip>
        <a:defRPr sz="1867" kern="1200">
          <a:solidFill>
            <a:srgbClr val="69767C"/>
          </a:solidFill>
          <a:latin typeface="+mn-lt"/>
          <a:ea typeface="+mn-ea"/>
          <a:cs typeface="+mn-cs"/>
        </a:defRPr>
      </a:lvl8pPr>
      <a:lvl9pPr marL="2591935" indent="-191995" algn="l" defTabSz="1219170" rtl="0" eaLnBrk="1" latinLnBrk="0" hangingPunct="1">
        <a:lnSpc>
          <a:spcPct val="110000"/>
        </a:lnSpc>
        <a:spcBef>
          <a:spcPts val="0"/>
        </a:spcBef>
        <a:buSzPct val="100000"/>
        <a:buFontTx/>
        <a:buBlip>
          <a:blip r:embed="rId50"/>
        </a:buBlip>
        <a:defRPr sz="1867" kern="1200">
          <a:solidFill>
            <a:srgbClr val="69767C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800400"/>
            <a:ext cx="2438400" cy="57600"/>
          </a:xfrm>
          <a:prstGeom prst="rect">
            <a:avLst/>
          </a:prstGeom>
          <a:solidFill>
            <a:srgbClr val="202F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0" name="Rectangle 9"/>
          <p:cNvSpPr/>
          <p:nvPr/>
        </p:nvSpPr>
        <p:spPr>
          <a:xfrm>
            <a:off x="2438400" y="6800400"/>
            <a:ext cx="2438400" cy="57600"/>
          </a:xfrm>
          <a:prstGeom prst="rect">
            <a:avLst/>
          </a:prstGeom>
          <a:solidFill>
            <a:srgbClr val="007B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1" name="Rectangle 10"/>
          <p:cNvSpPr/>
          <p:nvPr/>
        </p:nvSpPr>
        <p:spPr>
          <a:xfrm>
            <a:off x="4876800" y="6800400"/>
            <a:ext cx="2438400" cy="57600"/>
          </a:xfrm>
          <a:prstGeom prst="rect">
            <a:avLst/>
          </a:prstGeom>
          <a:solidFill>
            <a:srgbClr val="4DA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2" name="Rectangle 11"/>
          <p:cNvSpPr/>
          <p:nvPr/>
        </p:nvSpPr>
        <p:spPr>
          <a:xfrm>
            <a:off x="7315200" y="6800400"/>
            <a:ext cx="2438400" cy="57600"/>
          </a:xfrm>
          <a:prstGeom prst="rect">
            <a:avLst/>
          </a:prstGeom>
          <a:solidFill>
            <a:srgbClr val="D81F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3" name="Rectangle 12"/>
          <p:cNvSpPr/>
          <p:nvPr/>
        </p:nvSpPr>
        <p:spPr>
          <a:xfrm>
            <a:off x="9753600" y="6800400"/>
            <a:ext cx="2438400" cy="57600"/>
          </a:xfrm>
          <a:prstGeom prst="rect">
            <a:avLst/>
          </a:prstGeom>
          <a:solidFill>
            <a:srgbClr val="5F61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2544" y="6372000"/>
            <a:ext cx="815456" cy="36000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r">
              <a:defRPr sz="1600">
                <a:solidFill>
                  <a:srgbClr val="8E99A0"/>
                </a:solidFill>
              </a:defRPr>
            </a:lvl1pPr>
          </a:lstStyle>
          <a:p>
            <a:fld id="{8550441B-9E4E-4F27-878A-F3E4A8E30579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4" name="Text Placeholder 13"/>
          <p:cNvSpPr>
            <a:spLocks noGrp="1"/>
          </p:cNvSpPr>
          <p:nvPr>
            <p:ph type="body" idx="1"/>
          </p:nvPr>
        </p:nvSpPr>
        <p:spPr>
          <a:xfrm>
            <a:off x="384000" y="1260000"/>
            <a:ext cx="11424000" cy="503124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7" name="Rectangle 16"/>
          <p:cNvSpPr/>
          <p:nvPr/>
        </p:nvSpPr>
        <p:spPr>
          <a:xfrm>
            <a:off x="0" y="6800400"/>
            <a:ext cx="2438400" cy="57600"/>
          </a:xfrm>
          <a:prstGeom prst="rect">
            <a:avLst/>
          </a:prstGeom>
          <a:solidFill>
            <a:srgbClr val="002F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8" name="Rectangle 17"/>
          <p:cNvSpPr/>
          <p:nvPr/>
        </p:nvSpPr>
        <p:spPr>
          <a:xfrm>
            <a:off x="2438400" y="6800400"/>
            <a:ext cx="2438400" cy="57600"/>
          </a:xfrm>
          <a:prstGeom prst="rect">
            <a:avLst/>
          </a:prstGeom>
          <a:solidFill>
            <a:srgbClr val="007C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9" name="Rectangle 18"/>
          <p:cNvSpPr/>
          <p:nvPr/>
        </p:nvSpPr>
        <p:spPr>
          <a:xfrm>
            <a:off x="4876800" y="6800400"/>
            <a:ext cx="2438400" cy="57600"/>
          </a:xfrm>
          <a:prstGeom prst="rect">
            <a:avLst/>
          </a:prstGeom>
          <a:solidFill>
            <a:srgbClr val="4FA9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20" name="Rectangle 19"/>
          <p:cNvSpPr/>
          <p:nvPr/>
        </p:nvSpPr>
        <p:spPr>
          <a:xfrm>
            <a:off x="7315200" y="6800400"/>
            <a:ext cx="2438400" cy="57600"/>
          </a:xfrm>
          <a:prstGeom prst="rect">
            <a:avLst/>
          </a:prstGeom>
          <a:solidFill>
            <a:srgbClr val="D719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21" name="Rectangle 20"/>
          <p:cNvSpPr/>
          <p:nvPr/>
        </p:nvSpPr>
        <p:spPr>
          <a:xfrm>
            <a:off x="9753600" y="6800400"/>
            <a:ext cx="2438400" cy="57600"/>
          </a:xfrm>
          <a:prstGeom prst="rect">
            <a:avLst/>
          </a:prstGeom>
          <a:solidFill>
            <a:srgbClr val="5B60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3"/>
          </p:nvPr>
        </p:nvSpPr>
        <p:spPr>
          <a:xfrm>
            <a:off x="2250480" y="6372000"/>
            <a:ext cx="7691040" cy="36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333">
                <a:solidFill>
                  <a:srgbClr val="8E99A0"/>
                </a:solidFill>
              </a:defRPr>
            </a:lvl1pPr>
          </a:lstStyle>
          <a:p>
            <a:r>
              <a:rPr lang="fr-FR"/>
              <a:t>© NRB 2022 – Confidential Information</a:t>
            </a:r>
          </a:p>
        </p:txBody>
      </p:sp>
      <p:sp>
        <p:nvSpPr>
          <p:cNvPr id="24" name="Espace réservé du titre 23"/>
          <p:cNvSpPr>
            <a:spLocks noGrp="1"/>
          </p:cNvSpPr>
          <p:nvPr>
            <p:ph type="title"/>
          </p:nvPr>
        </p:nvSpPr>
        <p:spPr>
          <a:xfrm>
            <a:off x="384002" y="274639"/>
            <a:ext cx="11423999" cy="45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/>
              <a:t>Cliquez pour modifier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4164744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  <p:sldLayoutId id="2147483719" r:id="rId14"/>
    <p:sldLayoutId id="2147483720" r:id="rId15"/>
    <p:sldLayoutId id="2147483721" r:id="rId16"/>
    <p:sldLayoutId id="2147483722" r:id="rId17"/>
    <p:sldLayoutId id="2147483723" r:id="rId18"/>
    <p:sldLayoutId id="2147483724" r:id="rId19"/>
    <p:sldLayoutId id="2147483725" r:id="rId20"/>
    <p:sldLayoutId id="2147483726" r:id="rId21"/>
    <p:sldLayoutId id="2147483727" r:id="rId22"/>
    <p:sldLayoutId id="2147483728" r:id="rId23"/>
    <p:sldLayoutId id="2147483729" r:id="rId24"/>
    <p:sldLayoutId id="2147483730" r:id="rId25"/>
    <p:sldLayoutId id="2147483731" r:id="rId26"/>
    <p:sldLayoutId id="2147483732" r:id="rId27"/>
    <p:sldLayoutId id="2147483733" r:id="rId28"/>
    <p:sldLayoutId id="2147483734" r:id="rId29"/>
  </p:sldLayoutIdLst>
  <p:transition spd="med">
    <p:fade/>
  </p:transition>
  <p:hf sldNum="0" hdr="0" dt="0"/>
  <p:txStyles>
    <p:titleStyle>
      <a:lvl1pPr algn="ctr" defTabSz="1219140" rtl="0" eaLnBrk="1" latinLnBrk="0" hangingPunct="1">
        <a:spcBef>
          <a:spcPct val="0"/>
        </a:spcBef>
        <a:buNone/>
        <a:defRPr sz="3200" kern="1200">
          <a:solidFill>
            <a:schemeClr val="accent4"/>
          </a:solidFill>
          <a:latin typeface="+mj-lt"/>
          <a:ea typeface="+mj-ea"/>
          <a:cs typeface="+mj-cs"/>
        </a:defRPr>
      </a:lvl1pPr>
    </p:titleStyle>
    <p:bodyStyle>
      <a:lvl1pPr marL="287986" marR="0" indent="-191990" algn="l" defTabSz="287986" rtl="0" eaLnBrk="1" fontAlgn="auto" latinLnBrk="0" hangingPunct="1">
        <a:lnSpc>
          <a:spcPct val="110000"/>
        </a:lnSpc>
        <a:spcBef>
          <a:spcPts val="0"/>
        </a:spcBef>
        <a:spcAft>
          <a:spcPts val="800"/>
        </a:spcAft>
        <a:buClrTx/>
        <a:buSzPct val="100000"/>
        <a:buFontTx/>
        <a:buBlip>
          <a:blip r:embed="rId31"/>
        </a:buBlip>
        <a:tabLst/>
        <a:defRPr sz="3200" kern="1200" baseline="0">
          <a:solidFill>
            <a:srgbClr val="445055"/>
          </a:solidFill>
          <a:latin typeface="+mn-lt"/>
          <a:ea typeface="+mn-ea"/>
          <a:cs typeface="+mn-cs"/>
        </a:defRPr>
      </a:lvl1pPr>
      <a:lvl2pPr marL="575972" marR="0" indent="-191990" algn="l" defTabSz="287986" rtl="0" eaLnBrk="1" fontAlgn="auto" latinLnBrk="0" hangingPunct="1">
        <a:lnSpc>
          <a:spcPct val="110000"/>
        </a:lnSpc>
        <a:spcBef>
          <a:spcPts val="0"/>
        </a:spcBef>
        <a:spcAft>
          <a:spcPts val="800"/>
        </a:spcAft>
        <a:buClrTx/>
        <a:buSzPct val="100000"/>
        <a:buFontTx/>
        <a:buBlip>
          <a:blip r:embed="rId32"/>
        </a:buBlip>
        <a:tabLst/>
        <a:defRPr sz="2667" kern="1200" baseline="0">
          <a:solidFill>
            <a:srgbClr val="445055"/>
          </a:solidFill>
          <a:latin typeface="+mn-lt"/>
          <a:ea typeface="+mn-ea"/>
          <a:cs typeface="+mn-cs"/>
        </a:defRPr>
      </a:lvl2pPr>
      <a:lvl3pPr marL="863957" indent="-191990" algn="l" defTabSz="287986" rtl="0" eaLnBrk="1" latinLnBrk="0" hangingPunct="1">
        <a:lnSpc>
          <a:spcPct val="110000"/>
        </a:lnSpc>
        <a:spcBef>
          <a:spcPts val="0"/>
        </a:spcBef>
        <a:spcAft>
          <a:spcPts val="800"/>
        </a:spcAft>
        <a:buSzPct val="100000"/>
        <a:buFontTx/>
        <a:buBlip>
          <a:blip r:embed="rId33"/>
        </a:buBlip>
        <a:defRPr sz="2400" kern="1200">
          <a:solidFill>
            <a:srgbClr val="445055"/>
          </a:solidFill>
          <a:latin typeface="+mn-lt"/>
          <a:ea typeface="+mn-ea"/>
          <a:cs typeface="+mn-cs"/>
        </a:defRPr>
      </a:lvl3pPr>
      <a:lvl4pPr marL="1151942" indent="-191990" algn="l" defTabSz="287986" rtl="0" eaLnBrk="1" latinLnBrk="0" hangingPunct="1">
        <a:lnSpc>
          <a:spcPct val="110000"/>
        </a:lnSpc>
        <a:spcBef>
          <a:spcPts val="0"/>
        </a:spcBef>
        <a:spcAft>
          <a:spcPts val="800"/>
        </a:spcAft>
        <a:buSzPct val="100000"/>
        <a:buFontTx/>
        <a:buBlip>
          <a:blip r:embed="rId34"/>
        </a:buBlip>
        <a:defRPr sz="2133" kern="1200">
          <a:solidFill>
            <a:srgbClr val="445055"/>
          </a:solidFill>
          <a:latin typeface="+mn-lt"/>
          <a:ea typeface="+mn-ea"/>
          <a:cs typeface="+mn-cs"/>
        </a:defRPr>
      </a:lvl4pPr>
      <a:lvl5pPr marL="1439928" marR="0" indent="-191990" algn="l" defTabSz="1219140" rtl="0" eaLnBrk="1" fontAlgn="auto" latinLnBrk="0" hangingPunct="1">
        <a:lnSpc>
          <a:spcPct val="110000"/>
        </a:lnSpc>
        <a:spcBef>
          <a:spcPts val="0"/>
        </a:spcBef>
        <a:spcAft>
          <a:spcPts val="800"/>
        </a:spcAft>
        <a:buClr>
          <a:srgbClr val="007BB7"/>
        </a:buClr>
        <a:buSzPct val="100000"/>
        <a:buFontTx/>
        <a:buBlip>
          <a:blip r:embed="rId35"/>
        </a:buBlip>
        <a:tabLst/>
        <a:defRPr sz="1867" kern="1200">
          <a:solidFill>
            <a:srgbClr val="445055"/>
          </a:solidFill>
          <a:latin typeface="+mn-lt"/>
          <a:ea typeface="+mn-ea"/>
          <a:cs typeface="+mn-cs"/>
        </a:defRPr>
      </a:lvl5pPr>
      <a:lvl6pPr marL="1727914" indent="-191990" algn="l" defTabSz="1219140" rtl="0" eaLnBrk="1" latinLnBrk="0" hangingPunct="1">
        <a:lnSpc>
          <a:spcPct val="110000"/>
        </a:lnSpc>
        <a:spcBef>
          <a:spcPts val="0"/>
        </a:spcBef>
        <a:buClr>
          <a:srgbClr val="4DA9D6"/>
        </a:buClr>
        <a:buSzPct val="100000"/>
        <a:buFontTx/>
        <a:buBlip>
          <a:blip r:embed="rId35"/>
        </a:buBlip>
        <a:defRPr sz="2133" kern="1200">
          <a:solidFill>
            <a:srgbClr val="445055"/>
          </a:solidFill>
          <a:latin typeface="+mn-lt"/>
          <a:ea typeface="+mn-ea"/>
          <a:cs typeface="+mn-cs"/>
        </a:defRPr>
      </a:lvl6pPr>
      <a:lvl7pPr marL="2015900" indent="-191990" algn="l" defTabSz="1219140" rtl="0" eaLnBrk="1" latinLnBrk="0" hangingPunct="1">
        <a:lnSpc>
          <a:spcPct val="110000"/>
        </a:lnSpc>
        <a:spcBef>
          <a:spcPts val="0"/>
        </a:spcBef>
        <a:buSzPct val="100000"/>
        <a:buFontTx/>
        <a:buBlip>
          <a:blip r:embed="rId35"/>
        </a:buBlip>
        <a:defRPr sz="2133" kern="1200">
          <a:solidFill>
            <a:srgbClr val="445055"/>
          </a:solidFill>
          <a:latin typeface="+mn-lt"/>
          <a:ea typeface="+mn-ea"/>
          <a:cs typeface="+mn-cs"/>
        </a:defRPr>
      </a:lvl7pPr>
      <a:lvl8pPr marL="2303885" indent="-191990" algn="l" defTabSz="1219140" rtl="0" eaLnBrk="1" latinLnBrk="0" hangingPunct="1">
        <a:lnSpc>
          <a:spcPct val="110000"/>
        </a:lnSpc>
        <a:spcBef>
          <a:spcPts val="0"/>
        </a:spcBef>
        <a:buClr>
          <a:srgbClr val="69767C"/>
        </a:buClr>
        <a:buSzPct val="100000"/>
        <a:buFontTx/>
        <a:buBlip>
          <a:blip r:embed="rId35"/>
        </a:buBlip>
        <a:defRPr sz="1867" kern="1200">
          <a:solidFill>
            <a:srgbClr val="69767C"/>
          </a:solidFill>
          <a:latin typeface="+mn-lt"/>
          <a:ea typeface="+mn-ea"/>
          <a:cs typeface="+mn-cs"/>
        </a:defRPr>
      </a:lvl8pPr>
      <a:lvl9pPr marL="2591870" indent="-191990" algn="l" defTabSz="1219140" rtl="0" eaLnBrk="1" latinLnBrk="0" hangingPunct="1">
        <a:lnSpc>
          <a:spcPct val="110000"/>
        </a:lnSpc>
        <a:spcBef>
          <a:spcPts val="0"/>
        </a:spcBef>
        <a:buSzPct val="100000"/>
        <a:buFontTx/>
        <a:buBlip>
          <a:blip r:embed="rId35"/>
        </a:buBlip>
        <a:defRPr sz="1867" kern="1200">
          <a:solidFill>
            <a:srgbClr val="69767C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7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4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7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4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41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8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55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7" Type="http://schemas.openxmlformats.org/officeDocument/2006/relationships/image" Target="../media/image27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7" Type="http://schemas.openxmlformats.org/officeDocument/2006/relationships/image" Target="../media/image5.gi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1.xml"/><Relationship Id="rId4" Type="http://schemas.openxmlformats.org/officeDocument/2006/relationships/image" Target="../media/image50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2.xml"/><Relationship Id="rId4" Type="http://schemas.openxmlformats.org/officeDocument/2006/relationships/image" Target="../media/image50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7" Type="http://schemas.openxmlformats.org/officeDocument/2006/relationships/image" Target="../media/image27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3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1.jpeg"/><Relationship Id="rId5" Type="http://schemas.openxmlformats.org/officeDocument/2006/relationships/image" Target="../media/image30.png"/><Relationship Id="rId4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1.jpeg"/><Relationship Id="rId4" Type="http://schemas.openxmlformats.org/officeDocument/2006/relationships/image" Target="../media/image3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39A22ED0-18A8-53F5-DABE-4DF7121B4C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1" y="3443910"/>
            <a:ext cx="6119564" cy="878989"/>
          </a:xfrm>
          <a:solidFill>
            <a:srgbClr val="ECEDEF"/>
          </a:solidFill>
        </p:spPr>
        <p:txBody>
          <a:bodyPr lIns="717136" tIns="607176" anchor="ctr" anchorCtr="0"/>
          <a:lstStyle/>
          <a:p>
            <a:r>
              <a:rPr lang="fr-FR" dirty="0">
                <a:latin typeface="Nunito" pitchFamily="2" charset="0"/>
              </a:rPr>
              <a:t>Programme élections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F709F2BB-6260-16B5-1F4E-687E956BC15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096002" y="4322898"/>
            <a:ext cx="6119564" cy="1290845"/>
          </a:xfrm>
          <a:solidFill>
            <a:srgbClr val="ECEDEF"/>
          </a:solidFill>
        </p:spPr>
        <p:txBody>
          <a:bodyPr lIns="717136" bIns="485740" anchor="ctr"/>
          <a:lstStyle/>
          <a:p>
            <a:r>
              <a:rPr lang="fr-FR" dirty="0">
                <a:latin typeface="Nunito" pitchFamily="2" charset="0"/>
              </a:rPr>
              <a:t>Résultats de votes : collecte</a:t>
            </a:r>
          </a:p>
          <a:p>
            <a:endParaRPr lang="fr-FR" dirty="0"/>
          </a:p>
        </p:txBody>
      </p:sp>
      <p:pic>
        <p:nvPicPr>
          <p:cNvPr id="12" name="Espace réservé pour une image  11">
            <a:extLst>
              <a:ext uri="{FF2B5EF4-FFF2-40B4-BE49-F238E27FC236}">
                <a16:creationId xmlns:a16="http://schemas.microsoft.com/office/drawing/2014/main" id="{F49C0323-BAB2-CEF6-083D-25AC7D01B300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45" r="21545"/>
          <a:stretch/>
        </p:blipFill>
        <p:spPr/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BA56913-4CB2-083C-77C2-FEA494A7C18F}"/>
              </a:ext>
            </a:extLst>
          </p:cNvPr>
          <p:cNvSpPr/>
          <p:nvPr/>
        </p:nvSpPr>
        <p:spPr bwMode="auto">
          <a:xfrm>
            <a:off x="-8333" y="-18491"/>
            <a:ext cx="12192000" cy="3150744"/>
          </a:xfrm>
          <a:prstGeom prst="rect">
            <a:avLst/>
          </a:prstGeom>
          <a:gradFill flip="none" rotWithShape="1">
            <a:gsLst>
              <a:gs pos="0">
                <a:srgbClr val="007CB4"/>
              </a:gs>
              <a:gs pos="100000">
                <a:srgbClr val="007CB4">
                  <a:alpha val="53000"/>
                </a:srgbClr>
              </a:gs>
            </a:gsLst>
            <a:lin ang="5400000" scaled="0"/>
            <a:tileRect/>
          </a:gradFill>
          <a:ln w="9525">
            <a:noFill/>
            <a:round/>
            <a:headEnd/>
            <a:tailEnd/>
          </a:ln>
        </p:spPr>
        <p:txBody>
          <a:bodyPr vert="horz" wrap="square" lIns="121435" tIns="60717" rIns="121435" bIns="60717" numCol="1" rtlCol="0" anchor="t" anchorCtr="0" compatLnSpc="1">
            <a:prstTxWarp prst="textNoShape">
              <a:avLst/>
            </a:prstTxWarp>
          </a:bodyPr>
          <a:lstStyle/>
          <a:p>
            <a:pPr algn="ctr" defTabSz="1219170">
              <a:defRPr/>
            </a:pPr>
            <a:endParaRPr lang="en-US" sz="2391">
              <a:solidFill>
                <a:srgbClr val="002F51"/>
              </a:solidFill>
              <a:latin typeface="Arial" panose="020B0604020202020204"/>
            </a:endParaRPr>
          </a:p>
        </p:txBody>
      </p:sp>
      <p:sp>
        <p:nvSpPr>
          <p:cNvPr id="2" name="Titre 4">
            <a:extLst>
              <a:ext uri="{FF2B5EF4-FFF2-40B4-BE49-F238E27FC236}">
                <a16:creationId xmlns:a16="http://schemas.microsoft.com/office/drawing/2014/main" id="{088C4981-3FAD-468F-9CFA-E0C1DFE3C825}"/>
              </a:ext>
            </a:extLst>
          </p:cNvPr>
          <p:cNvSpPr txBox="1">
            <a:spLocks/>
          </p:cNvSpPr>
          <p:nvPr/>
        </p:nvSpPr>
        <p:spPr>
          <a:xfrm>
            <a:off x="719403" y="828855"/>
            <a:ext cx="11664619" cy="1170467"/>
          </a:xfrm>
          <a:prstGeom prst="rect">
            <a:avLst/>
          </a:prstGeom>
          <a:noFill/>
        </p:spPr>
        <p:txBody>
          <a:bodyPr lIns="48000" tIns="528000" rIns="48000" bIns="48000" anchor="ctr" anchorCtr="0"/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lang="fr-FR" sz="2000" b="1" kern="1200" cap="all" spc="150" baseline="0">
                <a:solidFill>
                  <a:srgbClr val="1C3155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70">
              <a:defRPr/>
            </a:pPr>
            <a:r>
              <a:rPr lang="fr-FR" sz="4267" spc="200" dirty="0">
                <a:solidFill>
                  <a:prstClr val="white"/>
                </a:solidFill>
                <a:latin typeface="Nunito" pitchFamily="2" charset="0"/>
                <a:ea typeface="Tahoma" panose="020B0604030504040204" pitchFamily="34" charset="0"/>
                <a:cs typeface="Tahoma" panose="020B0604030504040204" pitchFamily="34" charset="0"/>
              </a:rPr>
              <a:t>Collecte des résultats</a:t>
            </a:r>
          </a:p>
          <a:p>
            <a:pPr defTabSz="1219170">
              <a:defRPr/>
            </a:pPr>
            <a:r>
              <a:rPr lang="fr-FR" sz="4267" spc="200" dirty="0">
                <a:solidFill>
                  <a:prstClr val="white"/>
                </a:solidFill>
                <a:latin typeface="Nunito" pitchFamily="2" charset="0"/>
                <a:ea typeface="Tahoma" panose="020B0604030504040204" pitchFamily="34" charset="0"/>
                <a:cs typeface="Tahoma" panose="020B0604030504040204" pitchFamily="34" charset="0"/>
              </a:rPr>
              <a:t>de votes</a:t>
            </a:r>
          </a:p>
          <a:p>
            <a:pPr defTabSz="1219170">
              <a:defRPr/>
            </a:pPr>
            <a:r>
              <a:rPr lang="fr-FR" sz="4267" spc="200" dirty="0">
                <a:solidFill>
                  <a:prstClr val="white"/>
                </a:solidFill>
                <a:latin typeface="Nunito" pitchFamily="2" charset="0"/>
                <a:ea typeface="Tahoma" panose="020B0604030504040204" pitchFamily="34" charset="0"/>
                <a:cs typeface="Tahoma" panose="020B0604030504040204" pitchFamily="34" charset="0"/>
              </a:rPr>
              <a:t>MODULE MA2X</a:t>
            </a:r>
          </a:p>
        </p:txBody>
      </p:sp>
      <p:sp>
        <p:nvSpPr>
          <p:cNvPr id="5" name="Espace réservé du numéro de diapositive 1">
            <a:extLst>
              <a:ext uri="{FF2B5EF4-FFF2-40B4-BE49-F238E27FC236}">
                <a16:creationId xmlns:a16="http://schemas.microsoft.com/office/drawing/2014/main" id="{01592AD6-06C0-0CE4-BEB1-C9BFF57D1A9C}"/>
              </a:ext>
            </a:extLst>
          </p:cNvPr>
          <p:cNvSpPr txBox="1">
            <a:spLocks/>
          </p:cNvSpPr>
          <p:nvPr/>
        </p:nvSpPr>
        <p:spPr>
          <a:xfrm>
            <a:off x="11331425" y="6464891"/>
            <a:ext cx="815456" cy="360000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0" marR="0" indent="0" algn="l" defTabSz="2160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Tx/>
              <a:buNone/>
              <a:tabLst/>
              <a:defRPr sz="1125" kern="1200" baseline="0">
                <a:solidFill>
                  <a:srgbClr val="002F51"/>
                </a:solidFill>
                <a:latin typeface="+mn-lt"/>
                <a:ea typeface="+mn-ea"/>
                <a:cs typeface="+mn-cs"/>
              </a:defRPr>
            </a:lvl1pPr>
            <a:lvl2pPr marL="432000" marR="0" indent="-144000" algn="l" defTabSz="2160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Tx/>
              <a:buBlip>
                <a:blip r:embed="rId3"/>
              </a:buBlip>
              <a:tabLst/>
              <a:defRPr sz="1600" kern="1200" baseline="0">
                <a:solidFill>
                  <a:srgbClr val="002F51"/>
                </a:solidFill>
                <a:latin typeface="+mn-lt"/>
                <a:ea typeface="+mn-ea"/>
                <a:cs typeface="+mn-cs"/>
              </a:defRPr>
            </a:lvl2pPr>
            <a:lvl3pPr marL="648000" indent="-144000" algn="l" defTabSz="2160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SzPct val="100000"/>
              <a:buFontTx/>
              <a:buBlip>
                <a:blip r:embed="rId4"/>
              </a:buBlip>
              <a:defRPr sz="1400" kern="1200">
                <a:solidFill>
                  <a:srgbClr val="002F51"/>
                </a:solidFill>
                <a:latin typeface="+mn-lt"/>
                <a:ea typeface="+mn-ea"/>
                <a:cs typeface="+mn-cs"/>
              </a:defRPr>
            </a:lvl3pPr>
            <a:lvl4pPr marL="864000" indent="-144000" algn="l" defTabSz="2160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SzPct val="100000"/>
              <a:buFontTx/>
              <a:buBlip>
                <a:blip r:embed="rId5"/>
              </a:buBlip>
              <a:defRPr sz="1200" kern="1200">
                <a:solidFill>
                  <a:srgbClr val="002F51"/>
                </a:solidFill>
                <a:latin typeface="+mn-lt"/>
                <a:ea typeface="+mn-ea"/>
                <a:cs typeface="+mn-cs"/>
              </a:defRPr>
            </a:lvl4pPr>
            <a:lvl5pPr marL="1080000" marR="0" indent="-1440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007BB7"/>
              </a:buClr>
              <a:buSzPct val="100000"/>
              <a:buFontTx/>
              <a:buBlip>
                <a:blip r:embed="rId6"/>
              </a:buBlip>
              <a:tabLst/>
              <a:defRPr sz="1050" kern="1200">
                <a:solidFill>
                  <a:srgbClr val="002F51"/>
                </a:solidFill>
                <a:latin typeface="+mn-lt"/>
                <a:ea typeface="+mn-ea"/>
                <a:cs typeface="+mn-cs"/>
              </a:defRPr>
            </a:lvl5pPr>
            <a:lvl6pPr marL="1296000" indent="-144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rgbClr val="4DA9D6"/>
              </a:buClr>
              <a:buSzPct val="100000"/>
              <a:buFontTx/>
              <a:buBlip>
                <a:blip r:embed="rId6"/>
              </a:buBlip>
              <a:defRPr sz="1600" kern="1200">
                <a:solidFill>
                  <a:srgbClr val="445055"/>
                </a:solidFill>
                <a:latin typeface="+mn-lt"/>
                <a:ea typeface="+mn-ea"/>
                <a:cs typeface="+mn-cs"/>
              </a:defRPr>
            </a:lvl6pPr>
            <a:lvl7pPr marL="1512000" indent="-144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SzPct val="100000"/>
              <a:buFontTx/>
              <a:buBlip>
                <a:blip r:embed="rId6"/>
              </a:buBlip>
              <a:defRPr sz="1600" kern="1200">
                <a:solidFill>
                  <a:srgbClr val="445055"/>
                </a:solidFill>
                <a:latin typeface="+mn-lt"/>
                <a:ea typeface="+mn-ea"/>
                <a:cs typeface="+mn-cs"/>
              </a:defRPr>
            </a:lvl7pPr>
            <a:lvl8pPr marL="1728000" indent="-144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rgbClr val="69767C"/>
              </a:buClr>
              <a:buSzPct val="100000"/>
              <a:buFontTx/>
              <a:buBlip>
                <a:blip r:embed="rId6"/>
              </a:buBlip>
              <a:defRPr sz="1400" kern="1200">
                <a:solidFill>
                  <a:srgbClr val="69767C"/>
                </a:solidFill>
                <a:latin typeface="+mn-lt"/>
                <a:ea typeface="+mn-ea"/>
                <a:cs typeface="+mn-cs"/>
              </a:defRPr>
            </a:lvl8pPr>
            <a:lvl9pPr marL="1944000" indent="-144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SzPct val="100000"/>
              <a:buFontTx/>
              <a:buBlip>
                <a:blip r:embed="rId6"/>
              </a:buBlip>
              <a:defRPr sz="1400" kern="1200">
                <a:solidFill>
                  <a:srgbClr val="69767C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1219140">
              <a:spcAft>
                <a:spcPts val="800"/>
              </a:spcAft>
              <a:defRPr/>
            </a:pPr>
            <a:fld id="{8550441B-9E4E-4F27-878A-F3E4A8E30579}" type="slidenum">
              <a:rPr lang="fr-FR" sz="1500">
                <a:latin typeface="Tahoma"/>
              </a:rPr>
              <a:pPr algn="r" defTabSz="1219140">
                <a:spcAft>
                  <a:spcPts val="800"/>
                </a:spcAft>
                <a:defRPr/>
              </a:pPr>
              <a:t>1</a:t>
            </a:fld>
            <a:endParaRPr lang="fr-FR" sz="1500" dirty="0">
              <a:latin typeface="Tahoma"/>
            </a:endParaRPr>
          </a:p>
        </p:txBody>
      </p:sp>
      <p:sp>
        <p:nvSpPr>
          <p:cNvPr id="7" name="Freeform 144">
            <a:extLst>
              <a:ext uri="{FF2B5EF4-FFF2-40B4-BE49-F238E27FC236}">
                <a16:creationId xmlns:a16="http://schemas.microsoft.com/office/drawing/2014/main" id="{FDD43C71-AF79-CAA7-DE36-2208035C4B2D}"/>
              </a:ext>
            </a:extLst>
          </p:cNvPr>
          <p:cNvSpPr>
            <a:spLocks noEditPoints="1"/>
          </p:cNvSpPr>
          <p:nvPr/>
        </p:nvSpPr>
        <p:spPr bwMode="auto">
          <a:xfrm>
            <a:off x="9121961" y="1429675"/>
            <a:ext cx="1426207" cy="1365112"/>
          </a:xfrm>
          <a:custGeom>
            <a:avLst/>
            <a:gdLst>
              <a:gd name="T0" fmla="*/ 1425 w 3608"/>
              <a:gd name="T1" fmla="*/ 734 h 3597"/>
              <a:gd name="T2" fmla="*/ 1237 w 3608"/>
              <a:gd name="T3" fmla="*/ 991 h 3597"/>
              <a:gd name="T4" fmla="*/ 1230 w 3608"/>
              <a:gd name="T5" fmla="*/ 1475 h 3597"/>
              <a:gd name="T6" fmla="*/ 1181 w 3608"/>
              <a:gd name="T7" fmla="*/ 1848 h 3597"/>
              <a:gd name="T8" fmla="*/ 1291 w 3608"/>
              <a:gd name="T9" fmla="*/ 2069 h 3597"/>
              <a:gd name="T10" fmla="*/ 1420 w 3608"/>
              <a:gd name="T11" fmla="*/ 2308 h 3597"/>
              <a:gd name="T12" fmla="*/ 1453 w 3608"/>
              <a:gd name="T13" fmla="*/ 2672 h 3597"/>
              <a:gd name="T14" fmla="*/ 793 w 3608"/>
              <a:gd name="T15" fmla="*/ 3126 h 3597"/>
              <a:gd name="T16" fmla="*/ 1087 w 3608"/>
              <a:gd name="T17" fmla="*/ 3305 h 3597"/>
              <a:gd name="T18" fmla="*/ 1442 w 3608"/>
              <a:gd name="T19" fmla="*/ 3427 h 3597"/>
              <a:gd name="T20" fmla="*/ 1865 w 3608"/>
              <a:gd name="T21" fmla="*/ 3465 h 3597"/>
              <a:gd name="T22" fmla="*/ 2204 w 3608"/>
              <a:gd name="T23" fmla="*/ 3417 h 3597"/>
              <a:gd name="T24" fmla="*/ 2567 w 3608"/>
              <a:gd name="T25" fmla="*/ 3282 h 3597"/>
              <a:gd name="T26" fmla="*/ 2796 w 3608"/>
              <a:gd name="T27" fmla="*/ 3127 h 3597"/>
              <a:gd name="T28" fmla="*/ 2090 w 3608"/>
              <a:gd name="T29" fmla="*/ 2642 h 3597"/>
              <a:gd name="T30" fmla="*/ 2228 w 3608"/>
              <a:gd name="T31" fmla="*/ 2157 h 3597"/>
              <a:gd name="T32" fmla="*/ 2414 w 3608"/>
              <a:gd name="T33" fmla="*/ 1869 h 3597"/>
              <a:gd name="T34" fmla="*/ 2400 w 3608"/>
              <a:gd name="T35" fmla="*/ 1494 h 3597"/>
              <a:gd name="T36" fmla="*/ 2374 w 3608"/>
              <a:gd name="T37" fmla="*/ 1005 h 3597"/>
              <a:gd name="T38" fmla="*/ 2221 w 3608"/>
              <a:gd name="T39" fmla="*/ 758 h 3597"/>
              <a:gd name="T40" fmla="*/ 1804 w 3608"/>
              <a:gd name="T41" fmla="*/ 654 h 3597"/>
              <a:gd name="T42" fmla="*/ 1108 w 3608"/>
              <a:gd name="T43" fmla="*/ 282 h 3597"/>
              <a:gd name="T44" fmla="*/ 491 w 3608"/>
              <a:gd name="T45" fmla="*/ 767 h 3597"/>
              <a:gd name="T46" fmla="*/ 161 w 3608"/>
              <a:gd name="T47" fmla="*/ 1488 h 3597"/>
              <a:gd name="T48" fmla="*/ 210 w 3608"/>
              <a:gd name="T49" fmla="*/ 2303 h 3597"/>
              <a:gd name="T50" fmla="*/ 616 w 3608"/>
              <a:gd name="T51" fmla="*/ 2971 h 3597"/>
              <a:gd name="T52" fmla="*/ 1322 w 3608"/>
              <a:gd name="T53" fmla="*/ 2649 h 3597"/>
              <a:gd name="T54" fmla="*/ 1245 w 3608"/>
              <a:gd name="T55" fmla="*/ 2276 h 3597"/>
              <a:gd name="T56" fmla="*/ 1081 w 3608"/>
              <a:gd name="T57" fmla="*/ 1938 h 3597"/>
              <a:gd name="T58" fmla="*/ 1063 w 3608"/>
              <a:gd name="T59" fmla="*/ 1476 h 3597"/>
              <a:gd name="T60" fmla="*/ 1102 w 3608"/>
              <a:gd name="T61" fmla="*/ 1003 h 3597"/>
              <a:gd name="T62" fmla="*/ 1261 w 3608"/>
              <a:gd name="T63" fmla="*/ 691 h 3597"/>
              <a:gd name="T64" fmla="*/ 1726 w 3608"/>
              <a:gd name="T65" fmla="*/ 525 h 3597"/>
              <a:gd name="T66" fmla="*/ 2257 w 3608"/>
              <a:gd name="T67" fmla="*/ 625 h 3597"/>
              <a:gd name="T68" fmla="*/ 2493 w 3608"/>
              <a:gd name="T69" fmla="*/ 932 h 3597"/>
              <a:gd name="T70" fmla="*/ 2509 w 3608"/>
              <a:gd name="T71" fmla="*/ 1419 h 3597"/>
              <a:gd name="T72" fmla="*/ 2557 w 3608"/>
              <a:gd name="T73" fmla="*/ 1874 h 3597"/>
              <a:gd name="T74" fmla="*/ 2373 w 3608"/>
              <a:gd name="T75" fmla="*/ 2163 h 3597"/>
              <a:gd name="T76" fmla="*/ 2228 w 3608"/>
              <a:gd name="T77" fmla="*/ 2656 h 3597"/>
              <a:gd name="T78" fmla="*/ 2985 w 3608"/>
              <a:gd name="T79" fmla="*/ 2978 h 3597"/>
              <a:gd name="T80" fmla="*/ 3397 w 3608"/>
              <a:gd name="T81" fmla="*/ 2306 h 3597"/>
              <a:gd name="T82" fmla="*/ 3447 w 3608"/>
              <a:gd name="T83" fmla="*/ 1488 h 3597"/>
              <a:gd name="T84" fmla="*/ 3117 w 3608"/>
              <a:gd name="T85" fmla="*/ 767 h 3597"/>
              <a:gd name="T86" fmla="*/ 2500 w 3608"/>
              <a:gd name="T87" fmla="*/ 282 h 3597"/>
              <a:gd name="T88" fmla="*/ 1804 w 3608"/>
              <a:gd name="T89" fmla="*/ 0 h 3597"/>
              <a:gd name="T90" fmla="*/ 2623 w 3608"/>
              <a:gd name="T91" fmla="*/ 196 h 3597"/>
              <a:gd name="T92" fmla="*/ 3247 w 3608"/>
              <a:gd name="T93" fmla="*/ 720 h 3597"/>
              <a:gd name="T94" fmla="*/ 3578 w 3608"/>
              <a:gd name="T95" fmla="*/ 1476 h 3597"/>
              <a:gd name="T96" fmla="*/ 3525 w 3608"/>
              <a:gd name="T97" fmla="*/ 2338 h 3597"/>
              <a:gd name="T98" fmla="*/ 3093 w 3608"/>
              <a:gd name="T99" fmla="*/ 3055 h 3597"/>
              <a:gd name="T100" fmla="*/ 2768 w 3608"/>
              <a:gd name="T101" fmla="*/ 3318 h 3597"/>
              <a:gd name="T102" fmla="*/ 2387 w 3608"/>
              <a:gd name="T103" fmla="*/ 3500 h 3597"/>
              <a:gd name="T104" fmla="*/ 1877 w 3608"/>
              <a:gd name="T105" fmla="*/ 3595 h 3597"/>
              <a:gd name="T106" fmla="*/ 1483 w 3608"/>
              <a:gd name="T107" fmla="*/ 3568 h 3597"/>
              <a:gd name="T108" fmla="*/ 975 w 3608"/>
              <a:gd name="T109" fmla="*/ 3395 h 3597"/>
              <a:gd name="T110" fmla="*/ 648 w 3608"/>
              <a:gd name="T111" fmla="*/ 3178 h 3597"/>
              <a:gd name="T112" fmla="*/ 256 w 3608"/>
              <a:gd name="T113" fmla="*/ 2721 h 3597"/>
              <a:gd name="T114" fmla="*/ 3 w 3608"/>
              <a:gd name="T115" fmla="*/ 1910 h 3597"/>
              <a:gd name="T116" fmla="*/ 152 w 3608"/>
              <a:gd name="T117" fmla="*/ 1076 h 3597"/>
              <a:gd name="T118" fmla="*/ 643 w 3608"/>
              <a:gd name="T119" fmla="*/ 424 h 3597"/>
              <a:gd name="T120" fmla="*/ 1377 w 3608"/>
              <a:gd name="T121" fmla="*/ 51 h 35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608" h="3597">
                <a:moveTo>
                  <a:pt x="1804" y="654"/>
                </a:moveTo>
                <a:lnTo>
                  <a:pt x="1738" y="656"/>
                </a:lnTo>
                <a:lnTo>
                  <a:pt x="1676" y="661"/>
                </a:lnTo>
                <a:lnTo>
                  <a:pt x="1618" y="668"/>
                </a:lnTo>
                <a:lnTo>
                  <a:pt x="1563" y="680"/>
                </a:lnTo>
                <a:lnTo>
                  <a:pt x="1513" y="694"/>
                </a:lnTo>
                <a:lnTo>
                  <a:pt x="1467" y="713"/>
                </a:lnTo>
                <a:lnTo>
                  <a:pt x="1425" y="734"/>
                </a:lnTo>
                <a:lnTo>
                  <a:pt x="1386" y="759"/>
                </a:lnTo>
                <a:lnTo>
                  <a:pt x="1351" y="786"/>
                </a:lnTo>
                <a:lnTo>
                  <a:pt x="1321" y="816"/>
                </a:lnTo>
                <a:lnTo>
                  <a:pt x="1293" y="851"/>
                </a:lnTo>
                <a:lnTo>
                  <a:pt x="1273" y="887"/>
                </a:lnTo>
                <a:lnTo>
                  <a:pt x="1256" y="923"/>
                </a:lnTo>
                <a:lnTo>
                  <a:pt x="1244" y="957"/>
                </a:lnTo>
                <a:lnTo>
                  <a:pt x="1237" y="991"/>
                </a:lnTo>
                <a:lnTo>
                  <a:pt x="1231" y="1020"/>
                </a:lnTo>
                <a:lnTo>
                  <a:pt x="1229" y="1047"/>
                </a:lnTo>
                <a:lnTo>
                  <a:pt x="1228" y="1069"/>
                </a:lnTo>
                <a:lnTo>
                  <a:pt x="1228" y="1087"/>
                </a:lnTo>
                <a:lnTo>
                  <a:pt x="1229" y="1098"/>
                </a:lnTo>
                <a:lnTo>
                  <a:pt x="1229" y="1102"/>
                </a:lnTo>
                <a:lnTo>
                  <a:pt x="1230" y="1111"/>
                </a:lnTo>
                <a:lnTo>
                  <a:pt x="1230" y="1475"/>
                </a:lnTo>
                <a:lnTo>
                  <a:pt x="1208" y="1493"/>
                </a:lnTo>
                <a:lnTo>
                  <a:pt x="1193" y="1511"/>
                </a:lnTo>
                <a:lnTo>
                  <a:pt x="1181" y="1530"/>
                </a:lnTo>
                <a:lnTo>
                  <a:pt x="1174" y="1552"/>
                </a:lnTo>
                <a:lnTo>
                  <a:pt x="1172" y="1574"/>
                </a:lnTo>
                <a:lnTo>
                  <a:pt x="1172" y="1806"/>
                </a:lnTo>
                <a:lnTo>
                  <a:pt x="1174" y="1828"/>
                </a:lnTo>
                <a:lnTo>
                  <a:pt x="1181" y="1848"/>
                </a:lnTo>
                <a:lnTo>
                  <a:pt x="1191" y="1866"/>
                </a:lnTo>
                <a:lnTo>
                  <a:pt x="1205" y="1884"/>
                </a:lnTo>
                <a:lnTo>
                  <a:pt x="1222" y="1897"/>
                </a:lnTo>
                <a:lnTo>
                  <a:pt x="1245" y="1911"/>
                </a:lnTo>
                <a:lnTo>
                  <a:pt x="1251" y="1937"/>
                </a:lnTo>
                <a:lnTo>
                  <a:pt x="1263" y="1983"/>
                </a:lnTo>
                <a:lnTo>
                  <a:pt x="1276" y="2026"/>
                </a:lnTo>
                <a:lnTo>
                  <a:pt x="1291" y="2069"/>
                </a:lnTo>
                <a:lnTo>
                  <a:pt x="1308" y="2108"/>
                </a:lnTo>
                <a:lnTo>
                  <a:pt x="1325" y="2146"/>
                </a:lnTo>
                <a:lnTo>
                  <a:pt x="1343" y="2180"/>
                </a:lnTo>
                <a:lnTo>
                  <a:pt x="1360" y="2213"/>
                </a:lnTo>
                <a:lnTo>
                  <a:pt x="1377" y="2241"/>
                </a:lnTo>
                <a:lnTo>
                  <a:pt x="1393" y="2267"/>
                </a:lnTo>
                <a:lnTo>
                  <a:pt x="1407" y="2289"/>
                </a:lnTo>
                <a:lnTo>
                  <a:pt x="1420" y="2308"/>
                </a:lnTo>
                <a:lnTo>
                  <a:pt x="1431" y="2323"/>
                </a:lnTo>
                <a:lnTo>
                  <a:pt x="1440" y="2334"/>
                </a:lnTo>
                <a:lnTo>
                  <a:pt x="1445" y="2341"/>
                </a:lnTo>
                <a:lnTo>
                  <a:pt x="1448" y="2344"/>
                </a:lnTo>
                <a:lnTo>
                  <a:pt x="1463" y="2362"/>
                </a:lnTo>
                <a:lnTo>
                  <a:pt x="1463" y="2597"/>
                </a:lnTo>
                <a:lnTo>
                  <a:pt x="1460" y="2635"/>
                </a:lnTo>
                <a:lnTo>
                  <a:pt x="1453" y="2672"/>
                </a:lnTo>
                <a:lnTo>
                  <a:pt x="1440" y="2706"/>
                </a:lnTo>
                <a:lnTo>
                  <a:pt x="1424" y="2739"/>
                </a:lnTo>
                <a:lnTo>
                  <a:pt x="1403" y="2769"/>
                </a:lnTo>
                <a:lnTo>
                  <a:pt x="1379" y="2796"/>
                </a:lnTo>
                <a:lnTo>
                  <a:pt x="1350" y="2820"/>
                </a:lnTo>
                <a:lnTo>
                  <a:pt x="1319" y="2841"/>
                </a:lnTo>
                <a:lnTo>
                  <a:pt x="799" y="3123"/>
                </a:lnTo>
                <a:lnTo>
                  <a:pt x="793" y="3126"/>
                </a:lnTo>
                <a:lnTo>
                  <a:pt x="801" y="3133"/>
                </a:lnTo>
                <a:lnTo>
                  <a:pt x="845" y="3164"/>
                </a:lnTo>
                <a:lnTo>
                  <a:pt x="890" y="3194"/>
                </a:lnTo>
                <a:lnTo>
                  <a:pt x="918" y="3212"/>
                </a:lnTo>
                <a:lnTo>
                  <a:pt x="967" y="3242"/>
                </a:lnTo>
                <a:lnTo>
                  <a:pt x="1017" y="3269"/>
                </a:lnTo>
                <a:lnTo>
                  <a:pt x="1031" y="3277"/>
                </a:lnTo>
                <a:lnTo>
                  <a:pt x="1087" y="3305"/>
                </a:lnTo>
                <a:lnTo>
                  <a:pt x="1143" y="3330"/>
                </a:lnTo>
                <a:lnTo>
                  <a:pt x="1144" y="3330"/>
                </a:lnTo>
                <a:lnTo>
                  <a:pt x="1144" y="3330"/>
                </a:lnTo>
                <a:lnTo>
                  <a:pt x="1205" y="3355"/>
                </a:lnTo>
                <a:lnTo>
                  <a:pt x="1266" y="3377"/>
                </a:lnTo>
                <a:lnTo>
                  <a:pt x="1274" y="3380"/>
                </a:lnTo>
                <a:lnTo>
                  <a:pt x="1358" y="3405"/>
                </a:lnTo>
                <a:lnTo>
                  <a:pt x="1442" y="3427"/>
                </a:lnTo>
                <a:lnTo>
                  <a:pt x="1528" y="3443"/>
                </a:lnTo>
                <a:lnTo>
                  <a:pt x="1534" y="3444"/>
                </a:lnTo>
                <a:lnTo>
                  <a:pt x="1596" y="3453"/>
                </a:lnTo>
                <a:lnTo>
                  <a:pt x="1659" y="3460"/>
                </a:lnTo>
                <a:lnTo>
                  <a:pt x="1679" y="3461"/>
                </a:lnTo>
                <a:lnTo>
                  <a:pt x="1742" y="3465"/>
                </a:lnTo>
                <a:lnTo>
                  <a:pt x="1804" y="3466"/>
                </a:lnTo>
                <a:lnTo>
                  <a:pt x="1865" y="3465"/>
                </a:lnTo>
                <a:lnTo>
                  <a:pt x="1926" y="3462"/>
                </a:lnTo>
                <a:lnTo>
                  <a:pt x="1948" y="3460"/>
                </a:lnTo>
                <a:lnTo>
                  <a:pt x="2011" y="3453"/>
                </a:lnTo>
                <a:lnTo>
                  <a:pt x="2072" y="3444"/>
                </a:lnTo>
                <a:lnTo>
                  <a:pt x="2073" y="3444"/>
                </a:lnTo>
                <a:lnTo>
                  <a:pt x="2075" y="3444"/>
                </a:lnTo>
                <a:lnTo>
                  <a:pt x="2140" y="3432"/>
                </a:lnTo>
                <a:lnTo>
                  <a:pt x="2204" y="3417"/>
                </a:lnTo>
                <a:lnTo>
                  <a:pt x="2204" y="3417"/>
                </a:lnTo>
                <a:lnTo>
                  <a:pt x="2268" y="3401"/>
                </a:lnTo>
                <a:lnTo>
                  <a:pt x="2329" y="3381"/>
                </a:lnTo>
                <a:lnTo>
                  <a:pt x="2333" y="3380"/>
                </a:lnTo>
                <a:lnTo>
                  <a:pt x="2338" y="3379"/>
                </a:lnTo>
                <a:lnTo>
                  <a:pt x="2415" y="3351"/>
                </a:lnTo>
                <a:lnTo>
                  <a:pt x="2492" y="3318"/>
                </a:lnTo>
                <a:lnTo>
                  <a:pt x="2567" y="3282"/>
                </a:lnTo>
                <a:lnTo>
                  <a:pt x="2588" y="3271"/>
                </a:lnTo>
                <a:lnTo>
                  <a:pt x="2636" y="3245"/>
                </a:lnTo>
                <a:lnTo>
                  <a:pt x="2683" y="3217"/>
                </a:lnTo>
                <a:lnTo>
                  <a:pt x="2715" y="3196"/>
                </a:lnTo>
                <a:lnTo>
                  <a:pt x="2786" y="3148"/>
                </a:lnTo>
                <a:lnTo>
                  <a:pt x="2807" y="3133"/>
                </a:lnTo>
                <a:lnTo>
                  <a:pt x="2801" y="3129"/>
                </a:lnTo>
                <a:lnTo>
                  <a:pt x="2796" y="3127"/>
                </a:lnTo>
                <a:lnTo>
                  <a:pt x="2240" y="2850"/>
                </a:lnTo>
                <a:lnTo>
                  <a:pt x="2206" y="2831"/>
                </a:lnTo>
                <a:lnTo>
                  <a:pt x="2177" y="2807"/>
                </a:lnTo>
                <a:lnTo>
                  <a:pt x="2151" y="2780"/>
                </a:lnTo>
                <a:lnTo>
                  <a:pt x="2129" y="2749"/>
                </a:lnTo>
                <a:lnTo>
                  <a:pt x="2111" y="2715"/>
                </a:lnTo>
                <a:lnTo>
                  <a:pt x="2098" y="2679"/>
                </a:lnTo>
                <a:lnTo>
                  <a:pt x="2090" y="2642"/>
                </a:lnTo>
                <a:lnTo>
                  <a:pt x="2087" y="2603"/>
                </a:lnTo>
                <a:lnTo>
                  <a:pt x="2087" y="2361"/>
                </a:lnTo>
                <a:lnTo>
                  <a:pt x="2104" y="2342"/>
                </a:lnTo>
                <a:lnTo>
                  <a:pt x="2119" y="2325"/>
                </a:lnTo>
                <a:lnTo>
                  <a:pt x="2135" y="2303"/>
                </a:lnTo>
                <a:lnTo>
                  <a:pt x="2152" y="2280"/>
                </a:lnTo>
                <a:lnTo>
                  <a:pt x="2192" y="2220"/>
                </a:lnTo>
                <a:lnTo>
                  <a:pt x="2228" y="2157"/>
                </a:lnTo>
                <a:lnTo>
                  <a:pt x="2261" y="2091"/>
                </a:lnTo>
                <a:lnTo>
                  <a:pt x="2291" y="2022"/>
                </a:lnTo>
                <a:lnTo>
                  <a:pt x="2316" y="1951"/>
                </a:lnTo>
                <a:lnTo>
                  <a:pt x="2327" y="1918"/>
                </a:lnTo>
                <a:lnTo>
                  <a:pt x="2358" y="1909"/>
                </a:lnTo>
                <a:lnTo>
                  <a:pt x="2380" y="1900"/>
                </a:lnTo>
                <a:lnTo>
                  <a:pt x="2399" y="1887"/>
                </a:lnTo>
                <a:lnTo>
                  <a:pt x="2414" y="1869"/>
                </a:lnTo>
                <a:lnTo>
                  <a:pt x="2426" y="1850"/>
                </a:lnTo>
                <a:lnTo>
                  <a:pt x="2434" y="1829"/>
                </a:lnTo>
                <a:lnTo>
                  <a:pt x="2436" y="1806"/>
                </a:lnTo>
                <a:lnTo>
                  <a:pt x="2436" y="1574"/>
                </a:lnTo>
                <a:lnTo>
                  <a:pt x="2434" y="1552"/>
                </a:lnTo>
                <a:lnTo>
                  <a:pt x="2427" y="1530"/>
                </a:lnTo>
                <a:lnTo>
                  <a:pt x="2415" y="1511"/>
                </a:lnTo>
                <a:lnTo>
                  <a:pt x="2400" y="1494"/>
                </a:lnTo>
                <a:lnTo>
                  <a:pt x="2378" y="1475"/>
                </a:lnTo>
                <a:lnTo>
                  <a:pt x="2379" y="1102"/>
                </a:lnTo>
                <a:lnTo>
                  <a:pt x="2379" y="1099"/>
                </a:lnTo>
                <a:lnTo>
                  <a:pt x="2379" y="1089"/>
                </a:lnTo>
                <a:lnTo>
                  <a:pt x="2380" y="1074"/>
                </a:lnTo>
                <a:lnTo>
                  <a:pt x="2379" y="1055"/>
                </a:lnTo>
                <a:lnTo>
                  <a:pt x="2378" y="1031"/>
                </a:lnTo>
                <a:lnTo>
                  <a:pt x="2374" y="1005"/>
                </a:lnTo>
                <a:lnTo>
                  <a:pt x="2368" y="976"/>
                </a:lnTo>
                <a:lnTo>
                  <a:pt x="2359" y="945"/>
                </a:lnTo>
                <a:lnTo>
                  <a:pt x="2347" y="912"/>
                </a:lnTo>
                <a:lnTo>
                  <a:pt x="2331" y="880"/>
                </a:lnTo>
                <a:lnTo>
                  <a:pt x="2311" y="847"/>
                </a:lnTo>
                <a:lnTo>
                  <a:pt x="2286" y="815"/>
                </a:lnTo>
                <a:lnTo>
                  <a:pt x="2256" y="785"/>
                </a:lnTo>
                <a:lnTo>
                  <a:pt x="2221" y="758"/>
                </a:lnTo>
                <a:lnTo>
                  <a:pt x="2182" y="734"/>
                </a:lnTo>
                <a:lnTo>
                  <a:pt x="2140" y="712"/>
                </a:lnTo>
                <a:lnTo>
                  <a:pt x="2094" y="694"/>
                </a:lnTo>
                <a:lnTo>
                  <a:pt x="2043" y="680"/>
                </a:lnTo>
                <a:lnTo>
                  <a:pt x="1989" y="668"/>
                </a:lnTo>
                <a:lnTo>
                  <a:pt x="1931" y="661"/>
                </a:lnTo>
                <a:lnTo>
                  <a:pt x="1870" y="655"/>
                </a:lnTo>
                <a:lnTo>
                  <a:pt x="1804" y="654"/>
                </a:lnTo>
                <a:close/>
                <a:moveTo>
                  <a:pt x="1804" y="131"/>
                </a:moveTo>
                <a:lnTo>
                  <a:pt x="1698" y="134"/>
                </a:lnTo>
                <a:lnTo>
                  <a:pt x="1594" y="144"/>
                </a:lnTo>
                <a:lnTo>
                  <a:pt x="1492" y="160"/>
                </a:lnTo>
                <a:lnTo>
                  <a:pt x="1393" y="182"/>
                </a:lnTo>
                <a:lnTo>
                  <a:pt x="1295" y="210"/>
                </a:lnTo>
                <a:lnTo>
                  <a:pt x="1200" y="243"/>
                </a:lnTo>
                <a:lnTo>
                  <a:pt x="1108" y="282"/>
                </a:lnTo>
                <a:lnTo>
                  <a:pt x="1018" y="327"/>
                </a:lnTo>
                <a:lnTo>
                  <a:pt x="932" y="376"/>
                </a:lnTo>
                <a:lnTo>
                  <a:pt x="848" y="431"/>
                </a:lnTo>
                <a:lnTo>
                  <a:pt x="770" y="489"/>
                </a:lnTo>
                <a:lnTo>
                  <a:pt x="693" y="553"/>
                </a:lnTo>
                <a:lnTo>
                  <a:pt x="622" y="620"/>
                </a:lnTo>
                <a:lnTo>
                  <a:pt x="554" y="691"/>
                </a:lnTo>
                <a:lnTo>
                  <a:pt x="491" y="767"/>
                </a:lnTo>
                <a:lnTo>
                  <a:pt x="432" y="846"/>
                </a:lnTo>
                <a:lnTo>
                  <a:pt x="377" y="929"/>
                </a:lnTo>
                <a:lnTo>
                  <a:pt x="328" y="1015"/>
                </a:lnTo>
                <a:lnTo>
                  <a:pt x="283" y="1104"/>
                </a:lnTo>
                <a:lnTo>
                  <a:pt x="244" y="1197"/>
                </a:lnTo>
                <a:lnTo>
                  <a:pt x="211" y="1291"/>
                </a:lnTo>
                <a:lnTo>
                  <a:pt x="183" y="1389"/>
                </a:lnTo>
                <a:lnTo>
                  <a:pt x="161" y="1488"/>
                </a:lnTo>
                <a:lnTo>
                  <a:pt x="144" y="1589"/>
                </a:lnTo>
                <a:lnTo>
                  <a:pt x="134" y="1693"/>
                </a:lnTo>
                <a:lnTo>
                  <a:pt x="131" y="1799"/>
                </a:lnTo>
                <a:lnTo>
                  <a:pt x="134" y="1903"/>
                </a:lnTo>
                <a:lnTo>
                  <a:pt x="144" y="2006"/>
                </a:lnTo>
                <a:lnTo>
                  <a:pt x="160" y="2107"/>
                </a:lnTo>
                <a:lnTo>
                  <a:pt x="181" y="2206"/>
                </a:lnTo>
                <a:lnTo>
                  <a:pt x="210" y="2303"/>
                </a:lnTo>
                <a:lnTo>
                  <a:pt x="243" y="2397"/>
                </a:lnTo>
                <a:lnTo>
                  <a:pt x="281" y="2488"/>
                </a:lnTo>
                <a:lnTo>
                  <a:pt x="326" y="2578"/>
                </a:lnTo>
                <a:lnTo>
                  <a:pt x="374" y="2663"/>
                </a:lnTo>
                <a:lnTo>
                  <a:pt x="427" y="2746"/>
                </a:lnTo>
                <a:lnTo>
                  <a:pt x="487" y="2824"/>
                </a:lnTo>
                <a:lnTo>
                  <a:pt x="549" y="2899"/>
                </a:lnTo>
                <a:lnTo>
                  <a:pt x="616" y="2971"/>
                </a:lnTo>
                <a:lnTo>
                  <a:pt x="687" y="3039"/>
                </a:lnTo>
                <a:lnTo>
                  <a:pt x="712" y="3023"/>
                </a:lnTo>
                <a:lnTo>
                  <a:pt x="736" y="3007"/>
                </a:lnTo>
                <a:lnTo>
                  <a:pt x="1255" y="2726"/>
                </a:lnTo>
                <a:lnTo>
                  <a:pt x="1277" y="2711"/>
                </a:lnTo>
                <a:lnTo>
                  <a:pt x="1296" y="2692"/>
                </a:lnTo>
                <a:lnTo>
                  <a:pt x="1311" y="2672"/>
                </a:lnTo>
                <a:lnTo>
                  <a:pt x="1322" y="2649"/>
                </a:lnTo>
                <a:lnTo>
                  <a:pt x="1329" y="2624"/>
                </a:lnTo>
                <a:lnTo>
                  <a:pt x="1332" y="2597"/>
                </a:lnTo>
                <a:lnTo>
                  <a:pt x="1332" y="2408"/>
                </a:lnTo>
                <a:lnTo>
                  <a:pt x="1319" y="2391"/>
                </a:lnTo>
                <a:lnTo>
                  <a:pt x="1303" y="2370"/>
                </a:lnTo>
                <a:lnTo>
                  <a:pt x="1286" y="2342"/>
                </a:lnTo>
                <a:lnTo>
                  <a:pt x="1266" y="2312"/>
                </a:lnTo>
                <a:lnTo>
                  <a:pt x="1245" y="2276"/>
                </a:lnTo>
                <a:lnTo>
                  <a:pt x="1225" y="2237"/>
                </a:lnTo>
                <a:lnTo>
                  <a:pt x="1203" y="2194"/>
                </a:lnTo>
                <a:lnTo>
                  <a:pt x="1182" y="2148"/>
                </a:lnTo>
                <a:lnTo>
                  <a:pt x="1162" y="2098"/>
                </a:lnTo>
                <a:lnTo>
                  <a:pt x="1145" y="2046"/>
                </a:lnTo>
                <a:lnTo>
                  <a:pt x="1128" y="1990"/>
                </a:lnTo>
                <a:lnTo>
                  <a:pt x="1103" y="1966"/>
                </a:lnTo>
                <a:lnTo>
                  <a:pt x="1081" y="1938"/>
                </a:lnTo>
                <a:lnTo>
                  <a:pt x="1064" y="1909"/>
                </a:lnTo>
                <a:lnTo>
                  <a:pt x="1051" y="1876"/>
                </a:lnTo>
                <a:lnTo>
                  <a:pt x="1043" y="1841"/>
                </a:lnTo>
                <a:lnTo>
                  <a:pt x="1041" y="1806"/>
                </a:lnTo>
                <a:lnTo>
                  <a:pt x="1041" y="1574"/>
                </a:lnTo>
                <a:lnTo>
                  <a:pt x="1043" y="1540"/>
                </a:lnTo>
                <a:lnTo>
                  <a:pt x="1051" y="1507"/>
                </a:lnTo>
                <a:lnTo>
                  <a:pt x="1063" y="1476"/>
                </a:lnTo>
                <a:lnTo>
                  <a:pt x="1078" y="1446"/>
                </a:lnTo>
                <a:lnTo>
                  <a:pt x="1099" y="1419"/>
                </a:lnTo>
                <a:lnTo>
                  <a:pt x="1099" y="1114"/>
                </a:lnTo>
                <a:lnTo>
                  <a:pt x="1098" y="1102"/>
                </a:lnTo>
                <a:lnTo>
                  <a:pt x="1097" y="1085"/>
                </a:lnTo>
                <a:lnTo>
                  <a:pt x="1097" y="1062"/>
                </a:lnTo>
                <a:lnTo>
                  <a:pt x="1099" y="1034"/>
                </a:lnTo>
                <a:lnTo>
                  <a:pt x="1102" y="1003"/>
                </a:lnTo>
                <a:lnTo>
                  <a:pt x="1108" y="969"/>
                </a:lnTo>
                <a:lnTo>
                  <a:pt x="1115" y="932"/>
                </a:lnTo>
                <a:lnTo>
                  <a:pt x="1127" y="893"/>
                </a:lnTo>
                <a:lnTo>
                  <a:pt x="1144" y="852"/>
                </a:lnTo>
                <a:lnTo>
                  <a:pt x="1164" y="811"/>
                </a:lnTo>
                <a:lnTo>
                  <a:pt x="1191" y="771"/>
                </a:lnTo>
                <a:lnTo>
                  <a:pt x="1222" y="730"/>
                </a:lnTo>
                <a:lnTo>
                  <a:pt x="1261" y="691"/>
                </a:lnTo>
                <a:lnTo>
                  <a:pt x="1303" y="656"/>
                </a:lnTo>
                <a:lnTo>
                  <a:pt x="1351" y="625"/>
                </a:lnTo>
                <a:lnTo>
                  <a:pt x="1403" y="598"/>
                </a:lnTo>
                <a:lnTo>
                  <a:pt x="1459" y="576"/>
                </a:lnTo>
                <a:lnTo>
                  <a:pt x="1520" y="557"/>
                </a:lnTo>
                <a:lnTo>
                  <a:pt x="1584" y="542"/>
                </a:lnTo>
                <a:lnTo>
                  <a:pt x="1653" y="532"/>
                </a:lnTo>
                <a:lnTo>
                  <a:pt x="1726" y="525"/>
                </a:lnTo>
                <a:lnTo>
                  <a:pt x="1804" y="523"/>
                </a:lnTo>
                <a:lnTo>
                  <a:pt x="1882" y="525"/>
                </a:lnTo>
                <a:lnTo>
                  <a:pt x="1955" y="532"/>
                </a:lnTo>
                <a:lnTo>
                  <a:pt x="2024" y="542"/>
                </a:lnTo>
                <a:lnTo>
                  <a:pt x="2088" y="557"/>
                </a:lnTo>
                <a:lnTo>
                  <a:pt x="2149" y="576"/>
                </a:lnTo>
                <a:lnTo>
                  <a:pt x="2205" y="598"/>
                </a:lnTo>
                <a:lnTo>
                  <a:pt x="2257" y="625"/>
                </a:lnTo>
                <a:lnTo>
                  <a:pt x="2305" y="656"/>
                </a:lnTo>
                <a:lnTo>
                  <a:pt x="2347" y="691"/>
                </a:lnTo>
                <a:lnTo>
                  <a:pt x="2386" y="730"/>
                </a:lnTo>
                <a:lnTo>
                  <a:pt x="2417" y="771"/>
                </a:lnTo>
                <a:lnTo>
                  <a:pt x="2444" y="811"/>
                </a:lnTo>
                <a:lnTo>
                  <a:pt x="2464" y="852"/>
                </a:lnTo>
                <a:lnTo>
                  <a:pt x="2481" y="893"/>
                </a:lnTo>
                <a:lnTo>
                  <a:pt x="2493" y="932"/>
                </a:lnTo>
                <a:lnTo>
                  <a:pt x="2500" y="969"/>
                </a:lnTo>
                <a:lnTo>
                  <a:pt x="2506" y="1003"/>
                </a:lnTo>
                <a:lnTo>
                  <a:pt x="2509" y="1034"/>
                </a:lnTo>
                <a:lnTo>
                  <a:pt x="2511" y="1062"/>
                </a:lnTo>
                <a:lnTo>
                  <a:pt x="2511" y="1085"/>
                </a:lnTo>
                <a:lnTo>
                  <a:pt x="2510" y="1102"/>
                </a:lnTo>
                <a:lnTo>
                  <a:pt x="2509" y="1114"/>
                </a:lnTo>
                <a:lnTo>
                  <a:pt x="2509" y="1419"/>
                </a:lnTo>
                <a:lnTo>
                  <a:pt x="2530" y="1446"/>
                </a:lnTo>
                <a:lnTo>
                  <a:pt x="2545" y="1476"/>
                </a:lnTo>
                <a:lnTo>
                  <a:pt x="2557" y="1507"/>
                </a:lnTo>
                <a:lnTo>
                  <a:pt x="2565" y="1540"/>
                </a:lnTo>
                <a:lnTo>
                  <a:pt x="2567" y="1574"/>
                </a:lnTo>
                <a:lnTo>
                  <a:pt x="2567" y="1806"/>
                </a:lnTo>
                <a:lnTo>
                  <a:pt x="2565" y="1840"/>
                </a:lnTo>
                <a:lnTo>
                  <a:pt x="2557" y="1874"/>
                </a:lnTo>
                <a:lnTo>
                  <a:pt x="2546" y="1904"/>
                </a:lnTo>
                <a:lnTo>
                  <a:pt x="2530" y="1934"/>
                </a:lnTo>
                <a:lnTo>
                  <a:pt x="2510" y="1960"/>
                </a:lnTo>
                <a:lnTo>
                  <a:pt x="2487" y="1984"/>
                </a:lnTo>
                <a:lnTo>
                  <a:pt x="2460" y="2005"/>
                </a:lnTo>
                <a:lnTo>
                  <a:pt x="2430" y="2021"/>
                </a:lnTo>
                <a:lnTo>
                  <a:pt x="2403" y="2093"/>
                </a:lnTo>
                <a:lnTo>
                  <a:pt x="2373" y="2163"/>
                </a:lnTo>
                <a:lnTo>
                  <a:pt x="2339" y="2229"/>
                </a:lnTo>
                <a:lnTo>
                  <a:pt x="2300" y="2294"/>
                </a:lnTo>
                <a:lnTo>
                  <a:pt x="2259" y="2357"/>
                </a:lnTo>
                <a:lnTo>
                  <a:pt x="2238" y="2384"/>
                </a:lnTo>
                <a:lnTo>
                  <a:pt x="2218" y="2409"/>
                </a:lnTo>
                <a:lnTo>
                  <a:pt x="2218" y="2603"/>
                </a:lnTo>
                <a:lnTo>
                  <a:pt x="2221" y="2630"/>
                </a:lnTo>
                <a:lnTo>
                  <a:pt x="2228" y="2656"/>
                </a:lnTo>
                <a:lnTo>
                  <a:pt x="2240" y="2679"/>
                </a:lnTo>
                <a:lnTo>
                  <a:pt x="2257" y="2701"/>
                </a:lnTo>
                <a:lnTo>
                  <a:pt x="2276" y="2718"/>
                </a:lnTo>
                <a:lnTo>
                  <a:pt x="2299" y="2734"/>
                </a:lnTo>
                <a:lnTo>
                  <a:pt x="2855" y="3011"/>
                </a:lnTo>
                <a:lnTo>
                  <a:pt x="2884" y="3027"/>
                </a:lnTo>
                <a:lnTo>
                  <a:pt x="2914" y="3045"/>
                </a:lnTo>
                <a:lnTo>
                  <a:pt x="2985" y="2978"/>
                </a:lnTo>
                <a:lnTo>
                  <a:pt x="3054" y="2906"/>
                </a:lnTo>
                <a:lnTo>
                  <a:pt x="3117" y="2831"/>
                </a:lnTo>
                <a:lnTo>
                  <a:pt x="3176" y="2751"/>
                </a:lnTo>
                <a:lnTo>
                  <a:pt x="3231" y="2668"/>
                </a:lnTo>
                <a:lnTo>
                  <a:pt x="3280" y="2582"/>
                </a:lnTo>
                <a:lnTo>
                  <a:pt x="3325" y="2493"/>
                </a:lnTo>
                <a:lnTo>
                  <a:pt x="3363" y="2401"/>
                </a:lnTo>
                <a:lnTo>
                  <a:pt x="3397" y="2306"/>
                </a:lnTo>
                <a:lnTo>
                  <a:pt x="3425" y="2209"/>
                </a:lnTo>
                <a:lnTo>
                  <a:pt x="3447" y="2109"/>
                </a:lnTo>
                <a:lnTo>
                  <a:pt x="3464" y="2008"/>
                </a:lnTo>
                <a:lnTo>
                  <a:pt x="3474" y="1904"/>
                </a:lnTo>
                <a:lnTo>
                  <a:pt x="3477" y="1799"/>
                </a:lnTo>
                <a:lnTo>
                  <a:pt x="3474" y="1693"/>
                </a:lnTo>
                <a:lnTo>
                  <a:pt x="3464" y="1589"/>
                </a:lnTo>
                <a:lnTo>
                  <a:pt x="3447" y="1488"/>
                </a:lnTo>
                <a:lnTo>
                  <a:pt x="3425" y="1389"/>
                </a:lnTo>
                <a:lnTo>
                  <a:pt x="3397" y="1291"/>
                </a:lnTo>
                <a:lnTo>
                  <a:pt x="3364" y="1197"/>
                </a:lnTo>
                <a:lnTo>
                  <a:pt x="3325" y="1104"/>
                </a:lnTo>
                <a:lnTo>
                  <a:pt x="3280" y="1015"/>
                </a:lnTo>
                <a:lnTo>
                  <a:pt x="3231" y="929"/>
                </a:lnTo>
                <a:lnTo>
                  <a:pt x="3176" y="846"/>
                </a:lnTo>
                <a:lnTo>
                  <a:pt x="3117" y="767"/>
                </a:lnTo>
                <a:lnTo>
                  <a:pt x="3054" y="691"/>
                </a:lnTo>
                <a:lnTo>
                  <a:pt x="2986" y="620"/>
                </a:lnTo>
                <a:lnTo>
                  <a:pt x="2915" y="553"/>
                </a:lnTo>
                <a:lnTo>
                  <a:pt x="2838" y="489"/>
                </a:lnTo>
                <a:lnTo>
                  <a:pt x="2760" y="431"/>
                </a:lnTo>
                <a:lnTo>
                  <a:pt x="2676" y="376"/>
                </a:lnTo>
                <a:lnTo>
                  <a:pt x="2590" y="327"/>
                </a:lnTo>
                <a:lnTo>
                  <a:pt x="2500" y="282"/>
                </a:lnTo>
                <a:lnTo>
                  <a:pt x="2408" y="243"/>
                </a:lnTo>
                <a:lnTo>
                  <a:pt x="2313" y="210"/>
                </a:lnTo>
                <a:lnTo>
                  <a:pt x="2215" y="182"/>
                </a:lnTo>
                <a:lnTo>
                  <a:pt x="2116" y="160"/>
                </a:lnTo>
                <a:lnTo>
                  <a:pt x="2014" y="144"/>
                </a:lnTo>
                <a:lnTo>
                  <a:pt x="1910" y="134"/>
                </a:lnTo>
                <a:lnTo>
                  <a:pt x="1804" y="131"/>
                </a:lnTo>
                <a:close/>
                <a:moveTo>
                  <a:pt x="1804" y="0"/>
                </a:moveTo>
                <a:lnTo>
                  <a:pt x="1913" y="3"/>
                </a:lnTo>
                <a:lnTo>
                  <a:pt x="2022" y="13"/>
                </a:lnTo>
                <a:lnTo>
                  <a:pt x="2128" y="29"/>
                </a:lnTo>
                <a:lnTo>
                  <a:pt x="2231" y="51"/>
                </a:lnTo>
                <a:lnTo>
                  <a:pt x="2333" y="80"/>
                </a:lnTo>
                <a:lnTo>
                  <a:pt x="2433" y="112"/>
                </a:lnTo>
                <a:lnTo>
                  <a:pt x="2529" y="152"/>
                </a:lnTo>
                <a:lnTo>
                  <a:pt x="2623" y="196"/>
                </a:lnTo>
                <a:lnTo>
                  <a:pt x="2714" y="246"/>
                </a:lnTo>
                <a:lnTo>
                  <a:pt x="2801" y="301"/>
                </a:lnTo>
                <a:lnTo>
                  <a:pt x="2885" y="360"/>
                </a:lnTo>
                <a:lnTo>
                  <a:pt x="2965" y="424"/>
                </a:lnTo>
                <a:lnTo>
                  <a:pt x="3042" y="492"/>
                </a:lnTo>
                <a:lnTo>
                  <a:pt x="3115" y="565"/>
                </a:lnTo>
                <a:lnTo>
                  <a:pt x="3183" y="641"/>
                </a:lnTo>
                <a:lnTo>
                  <a:pt x="3247" y="720"/>
                </a:lnTo>
                <a:lnTo>
                  <a:pt x="3306" y="804"/>
                </a:lnTo>
                <a:lnTo>
                  <a:pt x="3361" y="892"/>
                </a:lnTo>
                <a:lnTo>
                  <a:pt x="3411" y="982"/>
                </a:lnTo>
                <a:lnTo>
                  <a:pt x="3456" y="1076"/>
                </a:lnTo>
                <a:lnTo>
                  <a:pt x="3495" y="1172"/>
                </a:lnTo>
                <a:lnTo>
                  <a:pt x="3528" y="1271"/>
                </a:lnTo>
                <a:lnTo>
                  <a:pt x="3557" y="1372"/>
                </a:lnTo>
                <a:lnTo>
                  <a:pt x="3578" y="1476"/>
                </a:lnTo>
                <a:lnTo>
                  <a:pt x="3595" y="1582"/>
                </a:lnTo>
                <a:lnTo>
                  <a:pt x="3605" y="1690"/>
                </a:lnTo>
                <a:lnTo>
                  <a:pt x="3608" y="1799"/>
                </a:lnTo>
                <a:lnTo>
                  <a:pt x="3605" y="1911"/>
                </a:lnTo>
                <a:lnTo>
                  <a:pt x="3594" y="2021"/>
                </a:lnTo>
                <a:lnTo>
                  <a:pt x="3577" y="2129"/>
                </a:lnTo>
                <a:lnTo>
                  <a:pt x="3554" y="2235"/>
                </a:lnTo>
                <a:lnTo>
                  <a:pt x="3525" y="2338"/>
                </a:lnTo>
                <a:lnTo>
                  <a:pt x="3490" y="2439"/>
                </a:lnTo>
                <a:lnTo>
                  <a:pt x="3448" y="2538"/>
                </a:lnTo>
                <a:lnTo>
                  <a:pt x="3402" y="2632"/>
                </a:lnTo>
                <a:lnTo>
                  <a:pt x="3350" y="2724"/>
                </a:lnTo>
                <a:lnTo>
                  <a:pt x="3293" y="2813"/>
                </a:lnTo>
                <a:lnTo>
                  <a:pt x="3231" y="2897"/>
                </a:lnTo>
                <a:lnTo>
                  <a:pt x="3164" y="2979"/>
                </a:lnTo>
                <a:lnTo>
                  <a:pt x="3093" y="3055"/>
                </a:lnTo>
                <a:lnTo>
                  <a:pt x="3017" y="3128"/>
                </a:lnTo>
                <a:lnTo>
                  <a:pt x="3019" y="3129"/>
                </a:lnTo>
                <a:lnTo>
                  <a:pt x="2959" y="3180"/>
                </a:lnTo>
                <a:lnTo>
                  <a:pt x="2940" y="3194"/>
                </a:lnTo>
                <a:lnTo>
                  <a:pt x="2898" y="3226"/>
                </a:lnTo>
                <a:lnTo>
                  <a:pt x="2856" y="3258"/>
                </a:lnTo>
                <a:lnTo>
                  <a:pt x="2820" y="3284"/>
                </a:lnTo>
                <a:lnTo>
                  <a:pt x="2768" y="3318"/>
                </a:lnTo>
                <a:lnTo>
                  <a:pt x="2716" y="3350"/>
                </a:lnTo>
                <a:lnTo>
                  <a:pt x="2687" y="3366"/>
                </a:lnTo>
                <a:lnTo>
                  <a:pt x="2628" y="3398"/>
                </a:lnTo>
                <a:lnTo>
                  <a:pt x="2568" y="3427"/>
                </a:lnTo>
                <a:lnTo>
                  <a:pt x="2561" y="3430"/>
                </a:lnTo>
                <a:lnTo>
                  <a:pt x="2553" y="3434"/>
                </a:lnTo>
                <a:lnTo>
                  <a:pt x="2471" y="3469"/>
                </a:lnTo>
                <a:lnTo>
                  <a:pt x="2387" y="3500"/>
                </a:lnTo>
                <a:lnTo>
                  <a:pt x="2300" y="3527"/>
                </a:lnTo>
                <a:lnTo>
                  <a:pt x="2213" y="3550"/>
                </a:lnTo>
                <a:lnTo>
                  <a:pt x="2123" y="3569"/>
                </a:lnTo>
                <a:lnTo>
                  <a:pt x="2111" y="3571"/>
                </a:lnTo>
                <a:lnTo>
                  <a:pt x="2040" y="3582"/>
                </a:lnTo>
                <a:lnTo>
                  <a:pt x="1968" y="3589"/>
                </a:lnTo>
                <a:lnTo>
                  <a:pt x="1949" y="3590"/>
                </a:lnTo>
                <a:lnTo>
                  <a:pt x="1877" y="3595"/>
                </a:lnTo>
                <a:lnTo>
                  <a:pt x="1804" y="3597"/>
                </a:lnTo>
                <a:lnTo>
                  <a:pt x="1730" y="3595"/>
                </a:lnTo>
                <a:lnTo>
                  <a:pt x="1657" y="3590"/>
                </a:lnTo>
                <a:lnTo>
                  <a:pt x="1639" y="3589"/>
                </a:lnTo>
                <a:lnTo>
                  <a:pt x="1567" y="3581"/>
                </a:lnTo>
                <a:lnTo>
                  <a:pt x="1496" y="3570"/>
                </a:lnTo>
                <a:lnTo>
                  <a:pt x="1489" y="3569"/>
                </a:lnTo>
                <a:lnTo>
                  <a:pt x="1483" y="3568"/>
                </a:lnTo>
                <a:lnTo>
                  <a:pt x="1392" y="3549"/>
                </a:lnTo>
                <a:lnTo>
                  <a:pt x="1303" y="3526"/>
                </a:lnTo>
                <a:lnTo>
                  <a:pt x="1216" y="3498"/>
                </a:lnTo>
                <a:lnTo>
                  <a:pt x="1131" y="3466"/>
                </a:lnTo>
                <a:lnTo>
                  <a:pt x="1046" y="3430"/>
                </a:lnTo>
                <a:lnTo>
                  <a:pt x="1042" y="3428"/>
                </a:lnTo>
                <a:lnTo>
                  <a:pt x="1038" y="3426"/>
                </a:lnTo>
                <a:lnTo>
                  <a:pt x="975" y="3395"/>
                </a:lnTo>
                <a:lnTo>
                  <a:pt x="914" y="3362"/>
                </a:lnTo>
                <a:lnTo>
                  <a:pt x="890" y="3347"/>
                </a:lnTo>
                <a:lnTo>
                  <a:pt x="835" y="3315"/>
                </a:lnTo>
                <a:lnTo>
                  <a:pt x="782" y="3280"/>
                </a:lnTo>
                <a:lnTo>
                  <a:pt x="750" y="3257"/>
                </a:lnTo>
                <a:lnTo>
                  <a:pt x="702" y="3221"/>
                </a:lnTo>
                <a:lnTo>
                  <a:pt x="654" y="3183"/>
                </a:lnTo>
                <a:lnTo>
                  <a:pt x="648" y="3178"/>
                </a:lnTo>
                <a:lnTo>
                  <a:pt x="642" y="3174"/>
                </a:lnTo>
                <a:lnTo>
                  <a:pt x="584" y="3125"/>
                </a:lnTo>
                <a:lnTo>
                  <a:pt x="586" y="3124"/>
                </a:lnTo>
                <a:lnTo>
                  <a:pt x="511" y="3051"/>
                </a:lnTo>
                <a:lnTo>
                  <a:pt x="440" y="2974"/>
                </a:lnTo>
                <a:lnTo>
                  <a:pt x="374" y="2893"/>
                </a:lnTo>
                <a:lnTo>
                  <a:pt x="313" y="2809"/>
                </a:lnTo>
                <a:lnTo>
                  <a:pt x="256" y="2721"/>
                </a:lnTo>
                <a:lnTo>
                  <a:pt x="204" y="2629"/>
                </a:lnTo>
                <a:lnTo>
                  <a:pt x="157" y="2534"/>
                </a:lnTo>
                <a:lnTo>
                  <a:pt x="117" y="2436"/>
                </a:lnTo>
                <a:lnTo>
                  <a:pt x="82" y="2336"/>
                </a:lnTo>
                <a:lnTo>
                  <a:pt x="54" y="2232"/>
                </a:lnTo>
                <a:lnTo>
                  <a:pt x="31" y="2128"/>
                </a:lnTo>
                <a:lnTo>
                  <a:pt x="13" y="2020"/>
                </a:lnTo>
                <a:lnTo>
                  <a:pt x="3" y="1910"/>
                </a:lnTo>
                <a:lnTo>
                  <a:pt x="0" y="1799"/>
                </a:lnTo>
                <a:lnTo>
                  <a:pt x="3" y="1690"/>
                </a:lnTo>
                <a:lnTo>
                  <a:pt x="13" y="1582"/>
                </a:lnTo>
                <a:lnTo>
                  <a:pt x="30" y="1476"/>
                </a:lnTo>
                <a:lnTo>
                  <a:pt x="51" y="1372"/>
                </a:lnTo>
                <a:lnTo>
                  <a:pt x="80" y="1271"/>
                </a:lnTo>
                <a:lnTo>
                  <a:pt x="113" y="1172"/>
                </a:lnTo>
                <a:lnTo>
                  <a:pt x="152" y="1076"/>
                </a:lnTo>
                <a:lnTo>
                  <a:pt x="197" y="982"/>
                </a:lnTo>
                <a:lnTo>
                  <a:pt x="247" y="892"/>
                </a:lnTo>
                <a:lnTo>
                  <a:pt x="302" y="804"/>
                </a:lnTo>
                <a:lnTo>
                  <a:pt x="361" y="720"/>
                </a:lnTo>
                <a:lnTo>
                  <a:pt x="425" y="641"/>
                </a:lnTo>
                <a:lnTo>
                  <a:pt x="493" y="565"/>
                </a:lnTo>
                <a:lnTo>
                  <a:pt x="566" y="492"/>
                </a:lnTo>
                <a:lnTo>
                  <a:pt x="643" y="424"/>
                </a:lnTo>
                <a:lnTo>
                  <a:pt x="723" y="360"/>
                </a:lnTo>
                <a:lnTo>
                  <a:pt x="807" y="301"/>
                </a:lnTo>
                <a:lnTo>
                  <a:pt x="894" y="246"/>
                </a:lnTo>
                <a:lnTo>
                  <a:pt x="985" y="196"/>
                </a:lnTo>
                <a:lnTo>
                  <a:pt x="1079" y="152"/>
                </a:lnTo>
                <a:lnTo>
                  <a:pt x="1175" y="112"/>
                </a:lnTo>
                <a:lnTo>
                  <a:pt x="1275" y="80"/>
                </a:lnTo>
                <a:lnTo>
                  <a:pt x="1377" y="51"/>
                </a:lnTo>
                <a:lnTo>
                  <a:pt x="1480" y="29"/>
                </a:lnTo>
                <a:lnTo>
                  <a:pt x="1586" y="13"/>
                </a:lnTo>
                <a:lnTo>
                  <a:pt x="1695" y="3"/>
                </a:lnTo>
                <a:lnTo>
                  <a:pt x="1804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9170">
              <a:defRPr/>
            </a:pPr>
            <a:endParaRPr lang="en-US" sz="2400">
              <a:solidFill>
                <a:srgbClr val="002F51"/>
              </a:solidFill>
              <a:latin typeface="Arial" panose="020B0604020202020204"/>
            </a:endParaRPr>
          </a:p>
        </p:txBody>
      </p:sp>
      <p:grpSp>
        <p:nvGrpSpPr>
          <p:cNvPr id="9" name="Groupe 8">
            <a:extLst>
              <a:ext uri="{FF2B5EF4-FFF2-40B4-BE49-F238E27FC236}">
                <a16:creationId xmlns:a16="http://schemas.microsoft.com/office/drawing/2014/main" id="{B9465783-84F7-C6A6-1F28-1F9ECE76590E}"/>
              </a:ext>
            </a:extLst>
          </p:cNvPr>
          <p:cNvGrpSpPr/>
          <p:nvPr/>
        </p:nvGrpSpPr>
        <p:grpSpPr>
          <a:xfrm>
            <a:off x="3223907" y="3838539"/>
            <a:ext cx="2451917" cy="1611627"/>
            <a:chOff x="1253145" y="2458798"/>
            <a:chExt cx="3239506" cy="2319033"/>
          </a:xfrm>
        </p:grpSpPr>
        <p:sp>
          <p:nvSpPr>
            <p:cNvPr id="10" name="Google Shape;1673;p62">
              <a:extLst>
                <a:ext uri="{FF2B5EF4-FFF2-40B4-BE49-F238E27FC236}">
                  <a16:creationId xmlns:a16="http://schemas.microsoft.com/office/drawing/2014/main" id="{77A605E0-EA1F-37CD-E762-9F1AF054078B}"/>
                </a:ext>
              </a:extLst>
            </p:cNvPr>
            <p:cNvSpPr/>
            <p:nvPr/>
          </p:nvSpPr>
          <p:spPr>
            <a:xfrm flipH="1">
              <a:off x="1253145" y="3954018"/>
              <a:ext cx="3239506" cy="292303"/>
            </a:xfrm>
            <a:custGeom>
              <a:avLst/>
              <a:gdLst/>
              <a:ahLst/>
              <a:cxnLst/>
              <a:rect l="l" t="t" r="r" b="b"/>
              <a:pathLst>
                <a:path w="76674" h="7555" extrusionOk="0">
                  <a:moveTo>
                    <a:pt x="1" y="0"/>
                  </a:moveTo>
                  <a:lnTo>
                    <a:pt x="1" y="7555"/>
                  </a:lnTo>
                  <a:lnTo>
                    <a:pt x="76674" y="7555"/>
                  </a:lnTo>
                  <a:lnTo>
                    <a:pt x="76674" y="0"/>
                  </a:lnTo>
                  <a:close/>
                </a:path>
              </a:pathLst>
            </a:custGeom>
            <a:solidFill>
              <a:srgbClr val="707682"/>
            </a:solidFill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>
                <a:solidFill>
                  <a:srgbClr val="002F51"/>
                </a:solidFill>
                <a:latin typeface="Arial" panose="020B0604020202020204"/>
              </a:endParaRPr>
            </a:p>
          </p:txBody>
        </p:sp>
        <p:sp>
          <p:nvSpPr>
            <p:cNvPr id="11" name="Google Shape;1674;p62">
              <a:extLst>
                <a:ext uri="{FF2B5EF4-FFF2-40B4-BE49-F238E27FC236}">
                  <a16:creationId xmlns:a16="http://schemas.microsoft.com/office/drawing/2014/main" id="{DF0A4FCE-B454-7E9C-1A56-9D7066D2A781}"/>
                </a:ext>
              </a:extLst>
            </p:cNvPr>
            <p:cNvSpPr/>
            <p:nvPr/>
          </p:nvSpPr>
          <p:spPr>
            <a:xfrm flipH="1">
              <a:off x="2777523" y="4023698"/>
              <a:ext cx="152942" cy="152942"/>
            </a:xfrm>
            <a:custGeom>
              <a:avLst/>
              <a:gdLst/>
              <a:ahLst/>
              <a:cxnLst/>
              <a:rect l="l" t="t" r="r" b="b"/>
              <a:pathLst>
                <a:path w="3953" h="3953" extrusionOk="0">
                  <a:moveTo>
                    <a:pt x="1990" y="1"/>
                  </a:moveTo>
                  <a:cubicBezTo>
                    <a:pt x="888" y="1"/>
                    <a:pt x="1" y="888"/>
                    <a:pt x="1" y="1990"/>
                  </a:cubicBezTo>
                  <a:cubicBezTo>
                    <a:pt x="1" y="3065"/>
                    <a:pt x="888" y="3953"/>
                    <a:pt x="1990" y="3953"/>
                  </a:cubicBezTo>
                  <a:cubicBezTo>
                    <a:pt x="3066" y="3953"/>
                    <a:pt x="3953" y="3065"/>
                    <a:pt x="3953" y="1990"/>
                  </a:cubicBezTo>
                  <a:cubicBezTo>
                    <a:pt x="3953" y="888"/>
                    <a:pt x="3066" y="1"/>
                    <a:pt x="19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>
                <a:solidFill>
                  <a:srgbClr val="002F51"/>
                </a:solidFill>
                <a:latin typeface="Arial" panose="020B0604020202020204"/>
              </a:endParaRPr>
            </a:p>
          </p:txBody>
        </p:sp>
        <p:sp>
          <p:nvSpPr>
            <p:cNvPr id="15" name="Google Shape;1675;p62">
              <a:extLst>
                <a:ext uri="{FF2B5EF4-FFF2-40B4-BE49-F238E27FC236}">
                  <a16:creationId xmlns:a16="http://schemas.microsoft.com/office/drawing/2014/main" id="{300AD7CC-BA34-4545-3D90-B8FFC41AAAD3}"/>
                </a:ext>
              </a:extLst>
            </p:cNvPr>
            <p:cNvSpPr/>
            <p:nvPr/>
          </p:nvSpPr>
          <p:spPr>
            <a:xfrm flipH="1">
              <a:off x="2229353" y="4668570"/>
              <a:ext cx="1249223" cy="109261"/>
            </a:xfrm>
            <a:custGeom>
              <a:avLst/>
              <a:gdLst/>
              <a:ahLst/>
              <a:cxnLst/>
              <a:rect l="l" t="t" r="r" b="b"/>
              <a:pathLst>
                <a:path w="32288" h="2824" extrusionOk="0">
                  <a:moveTo>
                    <a:pt x="0" y="1"/>
                  </a:moveTo>
                  <a:lnTo>
                    <a:pt x="0" y="2823"/>
                  </a:lnTo>
                  <a:lnTo>
                    <a:pt x="32288" y="2823"/>
                  </a:lnTo>
                  <a:lnTo>
                    <a:pt x="32288" y="1"/>
                  </a:lnTo>
                  <a:close/>
                </a:path>
              </a:pathLst>
            </a:custGeom>
            <a:solidFill>
              <a:srgbClr val="70768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>
                <a:solidFill>
                  <a:srgbClr val="002F51"/>
                </a:solidFill>
                <a:latin typeface="Arial" panose="020B0604020202020204"/>
              </a:endParaRPr>
            </a:p>
          </p:txBody>
        </p:sp>
        <p:sp>
          <p:nvSpPr>
            <p:cNvPr id="16" name="Google Shape;1676;p62">
              <a:extLst>
                <a:ext uri="{FF2B5EF4-FFF2-40B4-BE49-F238E27FC236}">
                  <a16:creationId xmlns:a16="http://schemas.microsoft.com/office/drawing/2014/main" id="{9BE99A33-842B-AF4B-BE21-9B69AE82B5E6}"/>
                </a:ext>
              </a:extLst>
            </p:cNvPr>
            <p:cNvSpPr/>
            <p:nvPr/>
          </p:nvSpPr>
          <p:spPr>
            <a:xfrm flipH="1">
              <a:off x="2433215" y="4246277"/>
              <a:ext cx="840463" cy="422340"/>
            </a:xfrm>
            <a:custGeom>
              <a:avLst/>
              <a:gdLst/>
              <a:ahLst/>
              <a:cxnLst/>
              <a:rect l="l" t="t" r="r" b="b"/>
              <a:pathLst>
                <a:path w="21723" h="10916" extrusionOk="0">
                  <a:moveTo>
                    <a:pt x="3630" y="1"/>
                  </a:moveTo>
                  <a:cubicBezTo>
                    <a:pt x="3630" y="1"/>
                    <a:pt x="3871" y="6480"/>
                    <a:pt x="0" y="10916"/>
                  </a:cubicBezTo>
                  <a:lnTo>
                    <a:pt x="21722" y="10916"/>
                  </a:lnTo>
                  <a:cubicBezTo>
                    <a:pt x="17851" y="6480"/>
                    <a:pt x="18093" y="1"/>
                    <a:pt x="18093" y="1"/>
                  </a:cubicBezTo>
                  <a:close/>
                </a:path>
              </a:pathLst>
            </a:custGeom>
            <a:solidFill>
              <a:srgbClr val="70768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>
                <a:solidFill>
                  <a:srgbClr val="002F51"/>
                </a:solidFill>
                <a:latin typeface="Arial" panose="020B0604020202020204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EB9AF2BA-448A-D399-81BD-16F6F7AC5C94}"/>
                </a:ext>
              </a:extLst>
            </p:cNvPr>
            <p:cNvSpPr/>
            <p:nvPr/>
          </p:nvSpPr>
          <p:spPr>
            <a:xfrm>
              <a:off x="1253147" y="2458798"/>
              <a:ext cx="3239504" cy="1495220"/>
            </a:xfrm>
            <a:prstGeom prst="rect">
              <a:avLst/>
            </a:prstGeom>
            <a:solidFill>
              <a:srgbClr val="DFE3E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defRPr/>
              </a:pPr>
              <a:endParaRPr lang="fr-FR" sz="2400">
                <a:solidFill>
                  <a:prstClr val="white"/>
                </a:solidFill>
                <a:latin typeface="Arial" panose="020B0604020202020204"/>
              </a:endParaRPr>
            </a:p>
          </p:txBody>
        </p:sp>
      </p:grpSp>
      <p:pic>
        <p:nvPicPr>
          <p:cNvPr id="14" name="Image 13">
            <a:extLst>
              <a:ext uri="{FF2B5EF4-FFF2-40B4-BE49-F238E27FC236}">
                <a16:creationId xmlns:a16="http://schemas.microsoft.com/office/drawing/2014/main" id="{F0548246-FE6D-7025-962B-39D28F4A9E9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928" y="5009793"/>
            <a:ext cx="2983235" cy="1698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1764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rganigramme : Connecteur 9">
            <a:extLst>
              <a:ext uri="{FF2B5EF4-FFF2-40B4-BE49-F238E27FC236}">
                <a16:creationId xmlns:a16="http://schemas.microsoft.com/office/drawing/2014/main" id="{8602AE3E-CBB6-BBEF-2857-0ABACE7E3439}"/>
              </a:ext>
            </a:extLst>
          </p:cNvPr>
          <p:cNvSpPr>
            <a:spLocks noChangeAspect="1"/>
          </p:cNvSpPr>
          <p:nvPr/>
        </p:nvSpPr>
        <p:spPr>
          <a:xfrm>
            <a:off x="10534964" y="233950"/>
            <a:ext cx="1174268" cy="1174399"/>
          </a:xfrm>
          <a:prstGeom prst="flowChartConnector">
            <a:avLst/>
          </a:prstGeom>
          <a:solidFill>
            <a:srgbClr val="9DC3E6"/>
          </a:solidFill>
          <a:ln>
            <a:solidFill>
              <a:srgbClr val="4DA9D6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>
              <a:defRPr/>
            </a:pPr>
            <a:endParaRPr lang="fr-BE" sz="1067" b="1">
              <a:solidFill>
                <a:srgbClr val="002F51"/>
              </a:solidFill>
              <a:latin typeface="Arial" panose="020B0604020202020204"/>
            </a:endParaRP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A1800298-DB15-4CFA-BF9A-99FBEC0CB38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1219170"/>
            <a:fld id="{8550441B-9E4E-4F27-878A-F3E4A8E30579}" type="slidenum">
              <a:rPr lang="fr-FR">
                <a:latin typeface="Arial" panose="020B0604020202020204"/>
              </a:rPr>
              <a:pPr defTabSz="1219170"/>
              <a:t>10</a:t>
            </a:fld>
            <a:endParaRPr lang="fr-FR" dirty="0">
              <a:latin typeface="Arial" panose="020B0604020202020204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33B14D65-20DD-CA00-1250-15DA4DF34392}"/>
              </a:ext>
            </a:extLst>
          </p:cNvPr>
          <p:cNvSpPr txBox="1"/>
          <p:nvPr/>
        </p:nvSpPr>
        <p:spPr>
          <a:xfrm>
            <a:off x="527381" y="356659"/>
            <a:ext cx="800845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/>
            <a:r>
              <a:rPr lang="fr-FR" sz="2800" b="1" cap="all" dirty="0">
                <a:solidFill>
                  <a:srgbClr val="002F51"/>
                </a:solidFill>
                <a:latin typeface="Arial" panose="020B0604020202020204"/>
              </a:rPr>
              <a:t>Encodage des votes papier « PATSY »</a:t>
            </a:r>
          </a:p>
        </p:txBody>
      </p:sp>
      <p:sp>
        <p:nvSpPr>
          <p:cNvPr id="4" name="Inhaltsplatzhalter 4">
            <a:extLst>
              <a:ext uri="{FF2B5EF4-FFF2-40B4-BE49-F238E27FC236}">
                <a16:creationId xmlns:a16="http://schemas.microsoft.com/office/drawing/2014/main" id="{F8B77095-F09E-7EAC-56C8-21840C70DF9A}"/>
              </a:ext>
            </a:extLst>
          </p:cNvPr>
          <p:cNvSpPr txBox="1">
            <a:spLocks/>
          </p:cNvSpPr>
          <p:nvPr/>
        </p:nvSpPr>
        <p:spPr>
          <a:xfrm>
            <a:off x="2871841" y="1502750"/>
            <a:ext cx="6332087" cy="221599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1218806">
              <a:spcAft>
                <a:spcPts val="1333"/>
              </a:spcAft>
              <a:buNone/>
            </a:pPr>
            <a:r>
              <a:rPr lang="fr-FR" sz="1600" b="1" dirty="0">
                <a:solidFill>
                  <a:prstClr val="white"/>
                </a:solidFill>
                <a:latin typeface="Arial" panose="020B0604020202020204"/>
              </a:rPr>
              <a:t>Collecte des votes « papier » encodés dans PATSY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6F52C8DA-E3C8-F40B-C3A6-AF33EC110F5C}"/>
              </a:ext>
            </a:extLst>
          </p:cNvPr>
          <p:cNvSpPr txBox="1"/>
          <p:nvPr/>
        </p:nvSpPr>
        <p:spPr>
          <a:xfrm>
            <a:off x="1869374" y="1700809"/>
            <a:ext cx="7779021" cy="3163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39178" defTabSz="1219170">
              <a:lnSpc>
                <a:spcPct val="107000"/>
              </a:lnSpc>
              <a:spcAft>
                <a:spcPts val="1067"/>
              </a:spcAft>
            </a:pPr>
            <a:r>
              <a:rPr lang="fr-FR" sz="1467" kern="100" dirty="0">
                <a:solidFill>
                  <a:prstClr val="white"/>
                </a:solidFill>
                <a:latin typeface="Arial" panose="020B0604020202020204"/>
                <a:ea typeface="Calibri" panose="020F0502020204030204" pitchFamily="34" charset="0"/>
                <a:cs typeface="Times New Roman" panose="02020603050405020304" pitchFamily="18" charset="0"/>
              </a:rPr>
              <a:t>Le Bureau principal devra réceptionner les </a:t>
            </a:r>
            <a:r>
              <a:rPr lang="fr-FR" sz="1467" b="1" kern="100" dirty="0">
                <a:solidFill>
                  <a:prstClr val="white"/>
                </a:solidFill>
                <a:latin typeface="Arial" panose="020B0604020202020204"/>
                <a:ea typeface="Calibri" panose="020F0502020204030204" pitchFamily="34" charset="0"/>
                <a:cs typeface="Times New Roman" panose="02020603050405020304" pitchFamily="18" charset="0"/>
              </a:rPr>
              <a:t>clés USB cryptées</a:t>
            </a:r>
            <a:endParaRPr lang="fr-BE" sz="1467" kern="100" dirty="0">
              <a:solidFill>
                <a:prstClr val="white"/>
              </a:solidFill>
              <a:latin typeface="Arial" panose="020B060402020202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7531CC4B-1A7A-8393-42F8-FDD986D1DA4C}"/>
              </a:ext>
            </a:extLst>
          </p:cNvPr>
          <p:cNvSpPr txBox="1"/>
          <p:nvPr/>
        </p:nvSpPr>
        <p:spPr>
          <a:xfrm>
            <a:off x="10035849" y="1087647"/>
            <a:ext cx="713609" cy="751972"/>
          </a:xfrm>
          <a:prstGeom prst="rect">
            <a:avLst/>
          </a:prstGeom>
        </p:spPr>
        <p:txBody>
          <a:bodyPr wrap="square" lIns="96000" rIns="96000" rtlCol="0" anchor="ctr" anchorCtr="0">
            <a:noAutofit/>
          </a:bodyPr>
          <a:lstStyle/>
          <a:p>
            <a:pPr defTabSz="1219170"/>
            <a:r>
              <a:rPr lang="fr-BE" sz="1067" b="1">
                <a:solidFill>
                  <a:prstClr val="white"/>
                </a:solidFill>
                <a:latin typeface="Arial" panose="020B0604020202020204"/>
              </a:rPr>
              <a:t>PATSY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124E6553-4C30-33D8-B643-10E6FC2213FD}"/>
              </a:ext>
            </a:extLst>
          </p:cNvPr>
          <p:cNvSpPr txBox="1"/>
          <p:nvPr/>
        </p:nvSpPr>
        <p:spPr>
          <a:xfrm>
            <a:off x="663884" y="866556"/>
            <a:ext cx="610072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/>
            <a:r>
              <a:rPr lang="fr-FR" sz="1600" cap="all" dirty="0">
                <a:solidFill>
                  <a:srgbClr val="007CB4"/>
                </a:solidFill>
                <a:latin typeface="Arial" panose="020B0604020202020204"/>
                <a:ea typeface="Roboto" panose="02000000000000000000" pitchFamily="2" charset="0"/>
              </a:rPr>
              <a:t>Ecran 3</a:t>
            </a:r>
            <a:endParaRPr lang="fr-BE" sz="2400" dirty="0">
              <a:solidFill>
                <a:srgbClr val="002F51"/>
              </a:solidFill>
              <a:latin typeface="Arial" panose="020B0604020202020204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A08F496D-59FC-AAD2-5AFB-E64676EB1BE7}"/>
              </a:ext>
            </a:extLst>
          </p:cNvPr>
          <p:cNvSpPr txBox="1"/>
          <p:nvPr/>
        </p:nvSpPr>
        <p:spPr>
          <a:xfrm>
            <a:off x="10697290" y="460827"/>
            <a:ext cx="849617" cy="751972"/>
          </a:xfrm>
          <a:prstGeom prst="rect">
            <a:avLst/>
          </a:prstGeom>
        </p:spPr>
        <p:txBody>
          <a:bodyPr wrap="square" lIns="96000" rIns="96000" rtlCol="0" anchor="ctr" anchorCtr="0">
            <a:noAutofit/>
          </a:bodyPr>
          <a:lstStyle/>
          <a:p>
            <a:pPr defTabSz="1219170">
              <a:defRPr/>
            </a:pPr>
            <a:r>
              <a:rPr lang="fr-BE" sz="1467" b="1" dirty="0">
                <a:solidFill>
                  <a:prstClr val="white"/>
                </a:solidFill>
                <a:latin typeface="Nunito" pitchFamily="2" charset="0"/>
              </a:rPr>
              <a:t>PATSY</a:t>
            </a:r>
          </a:p>
        </p:txBody>
      </p:sp>
      <p:pic>
        <p:nvPicPr>
          <p:cNvPr id="13" name="Image 12" descr="Une image contenant texte, capture d’écran, logiciel, Page web&#10;&#10;Description générée automatiquement">
            <a:extLst>
              <a:ext uri="{FF2B5EF4-FFF2-40B4-BE49-F238E27FC236}">
                <a16:creationId xmlns:a16="http://schemas.microsoft.com/office/drawing/2014/main" id="{C9E612C0-CE90-9C3A-B3A7-B0C614690D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9469" y="905227"/>
            <a:ext cx="5377061" cy="5332199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113373463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 6">
            <a:extLst>
              <a:ext uri="{FF2B5EF4-FFF2-40B4-BE49-F238E27FC236}">
                <a16:creationId xmlns:a16="http://schemas.microsoft.com/office/drawing/2014/main" id="{0156AAEF-F563-6376-21CA-5137FBE03F4A}"/>
              </a:ext>
            </a:extLst>
          </p:cNvPr>
          <p:cNvGrpSpPr/>
          <p:nvPr/>
        </p:nvGrpSpPr>
        <p:grpSpPr>
          <a:xfrm>
            <a:off x="1681667" y="1124745"/>
            <a:ext cx="8640960" cy="5428404"/>
            <a:chOff x="1261250" y="977697"/>
            <a:chExt cx="6480720" cy="4071303"/>
          </a:xfrm>
        </p:grpSpPr>
        <p:sp>
          <p:nvSpPr>
            <p:cNvPr id="9" name="Organigramme : Procédé 8">
              <a:extLst>
                <a:ext uri="{FF2B5EF4-FFF2-40B4-BE49-F238E27FC236}">
                  <a16:creationId xmlns:a16="http://schemas.microsoft.com/office/drawing/2014/main" id="{8E08833E-CCFD-2406-7172-05E245912502}"/>
                </a:ext>
              </a:extLst>
            </p:cNvPr>
            <p:cNvSpPr/>
            <p:nvPr/>
          </p:nvSpPr>
          <p:spPr>
            <a:xfrm>
              <a:off x="1261250" y="977697"/>
              <a:ext cx="6480720" cy="4061426"/>
            </a:xfrm>
            <a:prstGeom prst="flowChartProcess">
              <a:avLst/>
            </a:prstGeom>
            <a:solidFill>
              <a:srgbClr val="47515D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t" anchorCtr="0"/>
            <a:lstStyle/>
            <a:p>
              <a:pPr algn="ctr" defTabSz="1219170"/>
              <a:endParaRPr lang="fr-BE" sz="1600" b="1" dirty="0">
                <a:solidFill>
                  <a:srgbClr val="024262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10" name="Organigramme : Procédé 9">
              <a:extLst>
                <a:ext uri="{FF2B5EF4-FFF2-40B4-BE49-F238E27FC236}">
                  <a16:creationId xmlns:a16="http://schemas.microsoft.com/office/drawing/2014/main" id="{2DC52FC6-87BC-1FD3-69E4-CEC148528CC2}"/>
                </a:ext>
              </a:extLst>
            </p:cNvPr>
            <p:cNvSpPr/>
            <p:nvPr/>
          </p:nvSpPr>
          <p:spPr>
            <a:xfrm>
              <a:off x="1261250" y="4779000"/>
              <a:ext cx="6480720" cy="270000"/>
            </a:xfrm>
            <a:prstGeom prst="flowChartProcess">
              <a:avLst/>
            </a:prstGeom>
            <a:solidFill>
              <a:srgbClr val="60677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fr-FR" sz="2400">
                <a:solidFill>
                  <a:prstClr val="white"/>
                </a:solidFill>
                <a:latin typeface="Arial" panose="020B0604020202020204"/>
              </a:endParaRPr>
            </a:p>
          </p:txBody>
        </p:sp>
        <p:sp>
          <p:nvSpPr>
            <p:cNvPr id="11" name="Google Shape;1674;p62">
              <a:extLst>
                <a:ext uri="{FF2B5EF4-FFF2-40B4-BE49-F238E27FC236}">
                  <a16:creationId xmlns:a16="http://schemas.microsoft.com/office/drawing/2014/main" id="{693E9788-044E-67CD-8713-096CA71FFEF4}"/>
                </a:ext>
              </a:extLst>
            </p:cNvPr>
            <p:cNvSpPr/>
            <p:nvPr/>
          </p:nvSpPr>
          <p:spPr>
            <a:xfrm flipH="1">
              <a:off x="4411610" y="4835166"/>
              <a:ext cx="180000" cy="180000"/>
            </a:xfrm>
            <a:custGeom>
              <a:avLst/>
              <a:gdLst/>
              <a:ahLst/>
              <a:cxnLst/>
              <a:rect l="l" t="t" r="r" b="b"/>
              <a:pathLst>
                <a:path w="3953" h="3953" extrusionOk="0">
                  <a:moveTo>
                    <a:pt x="1990" y="1"/>
                  </a:moveTo>
                  <a:cubicBezTo>
                    <a:pt x="888" y="1"/>
                    <a:pt x="1" y="888"/>
                    <a:pt x="1" y="1990"/>
                  </a:cubicBezTo>
                  <a:cubicBezTo>
                    <a:pt x="1" y="3065"/>
                    <a:pt x="888" y="3953"/>
                    <a:pt x="1990" y="3953"/>
                  </a:cubicBezTo>
                  <a:cubicBezTo>
                    <a:pt x="3066" y="3953"/>
                    <a:pt x="3953" y="3065"/>
                    <a:pt x="3953" y="1990"/>
                  </a:cubicBezTo>
                  <a:cubicBezTo>
                    <a:pt x="3953" y="888"/>
                    <a:pt x="3066" y="1"/>
                    <a:pt x="19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/>
              <a:endParaRPr sz="2400">
                <a:solidFill>
                  <a:srgbClr val="002F51"/>
                </a:solidFill>
                <a:latin typeface="Arial" panose="020B0604020202020204"/>
              </a:endParaRPr>
            </a:p>
          </p:txBody>
        </p:sp>
      </p:grp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A1800298-DB15-4CFA-BF9A-99FBEC0CB38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1219170"/>
            <a:fld id="{8550441B-9E4E-4F27-878A-F3E4A8E30579}" type="slidenum">
              <a:rPr lang="fr-FR">
                <a:latin typeface="Arial" panose="020B0604020202020204"/>
              </a:rPr>
              <a:pPr defTabSz="1219170"/>
              <a:t>11</a:t>
            </a:fld>
            <a:endParaRPr lang="fr-FR" dirty="0">
              <a:latin typeface="Arial" panose="020B0604020202020204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33B14D65-20DD-CA00-1250-15DA4DF34392}"/>
              </a:ext>
            </a:extLst>
          </p:cNvPr>
          <p:cNvSpPr txBox="1"/>
          <p:nvPr/>
        </p:nvSpPr>
        <p:spPr>
          <a:xfrm>
            <a:off x="527381" y="356659"/>
            <a:ext cx="800845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/>
            <a:r>
              <a:rPr lang="fr-FR" sz="2800" b="1" cap="all" dirty="0">
                <a:solidFill>
                  <a:srgbClr val="002F51"/>
                </a:solidFill>
                <a:latin typeface="Arial" panose="020B0604020202020204"/>
              </a:rPr>
              <a:t>Encodage des votes papier « PATSY »</a:t>
            </a:r>
          </a:p>
        </p:txBody>
      </p:sp>
      <p:sp>
        <p:nvSpPr>
          <p:cNvPr id="4" name="Inhaltsplatzhalter 4">
            <a:extLst>
              <a:ext uri="{FF2B5EF4-FFF2-40B4-BE49-F238E27FC236}">
                <a16:creationId xmlns:a16="http://schemas.microsoft.com/office/drawing/2014/main" id="{F8B77095-F09E-7EAC-56C8-21840C70DF9A}"/>
              </a:ext>
            </a:extLst>
          </p:cNvPr>
          <p:cNvSpPr txBox="1">
            <a:spLocks/>
          </p:cNvSpPr>
          <p:nvPr/>
        </p:nvSpPr>
        <p:spPr>
          <a:xfrm>
            <a:off x="2871841" y="1502750"/>
            <a:ext cx="6332087" cy="221599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1218806">
              <a:spcAft>
                <a:spcPts val="1333"/>
              </a:spcAft>
              <a:buNone/>
            </a:pPr>
            <a:r>
              <a:rPr lang="fr-FR" sz="1600" b="1" dirty="0">
                <a:solidFill>
                  <a:prstClr val="white"/>
                </a:solidFill>
                <a:latin typeface="Arial" panose="020B0604020202020204"/>
              </a:rPr>
              <a:t>Collecte des votes « papier » encodés dans PATSY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6F52C8DA-E3C8-F40B-C3A6-AF33EC110F5C}"/>
              </a:ext>
            </a:extLst>
          </p:cNvPr>
          <p:cNvSpPr txBox="1"/>
          <p:nvPr/>
        </p:nvSpPr>
        <p:spPr>
          <a:xfrm>
            <a:off x="1869374" y="1700809"/>
            <a:ext cx="7779021" cy="3163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39178" defTabSz="1219170">
              <a:lnSpc>
                <a:spcPct val="107000"/>
              </a:lnSpc>
              <a:spcAft>
                <a:spcPts val="1067"/>
              </a:spcAft>
            </a:pPr>
            <a:r>
              <a:rPr lang="fr-FR" sz="1467" kern="100" dirty="0">
                <a:solidFill>
                  <a:prstClr val="white"/>
                </a:solidFill>
                <a:latin typeface="Arial" panose="020B0604020202020204"/>
                <a:ea typeface="Calibri" panose="020F0502020204030204" pitchFamily="34" charset="0"/>
                <a:cs typeface="Times New Roman" panose="02020603050405020304" pitchFamily="18" charset="0"/>
              </a:rPr>
              <a:t>Le Bureau principal devra réceptionner les </a:t>
            </a:r>
            <a:r>
              <a:rPr lang="fr-FR" sz="1467" b="1" kern="100" dirty="0">
                <a:solidFill>
                  <a:prstClr val="white"/>
                </a:solidFill>
                <a:latin typeface="Arial" panose="020B0604020202020204"/>
                <a:ea typeface="Calibri" panose="020F0502020204030204" pitchFamily="34" charset="0"/>
                <a:cs typeface="Times New Roman" panose="02020603050405020304" pitchFamily="18" charset="0"/>
              </a:rPr>
              <a:t>clés USB cryptées</a:t>
            </a:r>
            <a:endParaRPr lang="fr-BE" sz="1467" kern="100" dirty="0">
              <a:solidFill>
                <a:prstClr val="white"/>
              </a:solidFill>
              <a:latin typeface="Arial" panose="020B060402020202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124E6553-4C30-33D8-B643-10E6FC2213FD}"/>
              </a:ext>
            </a:extLst>
          </p:cNvPr>
          <p:cNvSpPr txBox="1"/>
          <p:nvPr/>
        </p:nvSpPr>
        <p:spPr>
          <a:xfrm>
            <a:off x="663884" y="866556"/>
            <a:ext cx="610072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/>
            <a:r>
              <a:rPr lang="fr-FR" sz="1600" cap="all" dirty="0">
                <a:solidFill>
                  <a:srgbClr val="007CB4"/>
                </a:solidFill>
                <a:latin typeface="Arial" panose="020B0604020202020204"/>
                <a:ea typeface="Roboto" panose="02000000000000000000" pitchFamily="2" charset="0"/>
              </a:rPr>
              <a:t>Ecran 4</a:t>
            </a:r>
            <a:endParaRPr lang="fr-BE" sz="2400" dirty="0">
              <a:solidFill>
                <a:srgbClr val="002F51"/>
              </a:solidFill>
              <a:latin typeface="Arial" panose="020B0604020202020204"/>
            </a:endParaRPr>
          </a:p>
        </p:txBody>
      </p:sp>
      <p:sp>
        <p:nvSpPr>
          <p:cNvPr id="3" name="Organigramme : Connecteur 2">
            <a:extLst>
              <a:ext uri="{FF2B5EF4-FFF2-40B4-BE49-F238E27FC236}">
                <a16:creationId xmlns:a16="http://schemas.microsoft.com/office/drawing/2014/main" id="{5D5413A1-14D8-9041-0509-C6DBDFBDC239}"/>
              </a:ext>
            </a:extLst>
          </p:cNvPr>
          <p:cNvSpPr>
            <a:spLocks noChangeAspect="1"/>
          </p:cNvSpPr>
          <p:nvPr/>
        </p:nvSpPr>
        <p:spPr>
          <a:xfrm>
            <a:off x="10534964" y="233950"/>
            <a:ext cx="1174268" cy="1174399"/>
          </a:xfrm>
          <a:prstGeom prst="flowChartConnector">
            <a:avLst/>
          </a:prstGeom>
          <a:solidFill>
            <a:srgbClr val="9DC3E6"/>
          </a:solidFill>
          <a:ln>
            <a:solidFill>
              <a:srgbClr val="4DA9D6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>
              <a:defRPr/>
            </a:pPr>
            <a:endParaRPr lang="fr-BE" sz="1067" b="1">
              <a:solidFill>
                <a:srgbClr val="002F51"/>
              </a:solidFill>
              <a:latin typeface="Arial" panose="020B0604020202020204"/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7EBF31B1-4118-14FA-526F-1ABE449AF763}"/>
              </a:ext>
            </a:extLst>
          </p:cNvPr>
          <p:cNvSpPr txBox="1"/>
          <p:nvPr/>
        </p:nvSpPr>
        <p:spPr>
          <a:xfrm>
            <a:off x="10697290" y="460827"/>
            <a:ext cx="849617" cy="751972"/>
          </a:xfrm>
          <a:prstGeom prst="rect">
            <a:avLst/>
          </a:prstGeom>
        </p:spPr>
        <p:txBody>
          <a:bodyPr wrap="square" lIns="96000" rIns="96000" rtlCol="0" anchor="ctr" anchorCtr="0">
            <a:noAutofit/>
          </a:bodyPr>
          <a:lstStyle/>
          <a:p>
            <a:pPr defTabSz="1219170">
              <a:defRPr/>
            </a:pPr>
            <a:r>
              <a:rPr lang="fr-BE" sz="1467" b="1" dirty="0">
                <a:solidFill>
                  <a:prstClr val="white"/>
                </a:solidFill>
                <a:latin typeface="Nunito" pitchFamily="2" charset="0"/>
              </a:rPr>
              <a:t>PATSY</a:t>
            </a: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65DD938D-56DC-60B6-2320-1E9986EE3E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3256" y="1994880"/>
            <a:ext cx="7225487" cy="4575308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759527869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A1800298-DB15-4CFA-BF9A-99FBEC0CB38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300099" y="6357652"/>
            <a:ext cx="815456" cy="360000"/>
          </a:xfrm>
        </p:spPr>
        <p:txBody>
          <a:bodyPr/>
          <a:lstStyle/>
          <a:p>
            <a:pPr defTabSz="1219170">
              <a:defRPr/>
            </a:pPr>
            <a:fld id="{8550441B-9E4E-4F27-878A-F3E4A8E30579}" type="slidenum">
              <a:rPr lang="fr-FR">
                <a:latin typeface="Arial" panose="020B0604020202020204"/>
              </a:rPr>
              <a:pPr defTabSz="1219170">
                <a:defRPr/>
              </a:pPr>
              <a:t>12</a:t>
            </a:fld>
            <a:endParaRPr lang="fr-FR" dirty="0">
              <a:latin typeface="Arial" panose="020B0604020202020204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33B14D65-20DD-CA00-1250-15DA4DF34392}"/>
              </a:ext>
            </a:extLst>
          </p:cNvPr>
          <p:cNvSpPr txBox="1"/>
          <p:nvPr/>
        </p:nvSpPr>
        <p:spPr>
          <a:xfrm>
            <a:off x="600356" y="378349"/>
            <a:ext cx="610159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>
              <a:defRPr/>
            </a:pPr>
            <a:r>
              <a:rPr lang="fr-FR" sz="2800" b="1" cap="all" dirty="0">
                <a:solidFill>
                  <a:srgbClr val="002F51"/>
                </a:solidFill>
                <a:latin typeface="Nunito" pitchFamily="2" charset="0"/>
              </a:rPr>
              <a:t>Génération </a:t>
            </a:r>
            <a:r>
              <a:rPr lang="fr-FR" sz="2800" b="1" cap="all" dirty="0" err="1">
                <a:solidFill>
                  <a:srgbClr val="002F51"/>
                </a:solidFill>
                <a:latin typeface="Nunito" pitchFamily="2" charset="0"/>
              </a:rPr>
              <a:t>pv</a:t>
            </a:r>
            <a:endParaRPr lang="fr-FR" sz="2800" b="1" cap="all" dirty="0">
              <a:solidFill>
                <a:srgbClr val="002F51"/>
              </a:solidFill>
              <a:latin typeface="Nunito" pitchFamily="2" charset="0"/>
            </a:endParaRPr>
          </a:p>
        </p:txBody>
      </p:sp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08F22B45-8BEB-A881-4C15-595784D456E5}"/>
              </a:ext>
            </a:extLst>
          </p:cNvPr>
          <p:cNvSpPr/>
          <p:nvPr/>
        </p:nvSpPr>
        <p:spPr>
          <a:xfrm>
            <a:off x="335360" y="1197400"/>
            <a:ext cx="10465163" cy="5415235"/>
          </a:xfrm>
          <a:prstGeom prst="roundRect">
            <a:avLst/>
          </a:prstGeom>
          <a:solidFill>
            <a:srgbClr val="F3F5F7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 defTabSz="1219170">
              <a:defRPr/>
            </a:pPr>
            <a:endParaRPr lang="fr-BE" sz="1600" b="1" dirty="0">
              <a:solidFill>
                <a:srgbClr val="024262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4" name="Inhaltsplatzhalter 4">
            <a:extLst>
              <a:ext uri="{FF2B5EF4-FFF2-40B4-BE49-F238E27FC236}">
                <a16:creationId xmlns:a16="http://schemas.microsoft.com/office/drawing/2014/main" id="{F8B77095-F09E-7EAC-56C8-21840C70DF9A}"/>
              </a:ext>
            </a:extLst>
          </p:cNvPr>
          <p:cNvSpPr txBox="1">
            <a:spLocks/>
          </p:cNvSpPr>
          <p:nvPr/>
        </p:nvSpPr>
        <p:spPr>
          <a:xfrm>
            <a:off x="2871841" y="1499673"/>
            <a:ext cx="6332087" cy="22775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1218806">
              <a:spcAft>
                <a:spcPts val="1333"/>
              </a:spcAft>
              <a:buNone/>
              <a:defRPr/>
            </a:pPr>
            <a:r>
              <a:rPr lang="fr-FR" sz="1600" b="1" dirty="0">
                <a:solidFill>
                  <a:srgbClr val="4FA9D1"/>
                </a:solidFill>
                <a:latin typeface="Nunito" pitchFamily="2" charset="0"/>
              </a:rPr>
              <a:t>EDITION des résultats partiels  PV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6F52C8DA-E3C8-F40B-C3A6-AF33EC110F5C}"/>
              </a:ext>
            </a:extLst>
          </p:cNvPr>
          <p:cNvSpPr txBox="1"/>
          <p:nvPr/>
        </p:nvSpPr>
        <p:spPr>
          <a:xfrm>
            <a:off x="1631130" y="1837541"/>
            <a:ext cx="8393797" cy="5715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39178" defTabSz="1219170">
              <a:lnSpc>
                <a:spcPct val="107000"/>
              </a:lnSpc>
              <a:spcAft>
                <a:spcPts val="1067"/>
              </a:spcAft>
              <a:defRPr/>
            </a:pPr>
            <a:r>
              <a:rPr lang="fr-FR" sz="1467" kern="100" dirty="0">
                <a:solidFill>
                  <a:srgbClr val="002F51"/>
                </a:solidFill>
                <a:latin typeface="Nunito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Il est possible de télécharger des résultats partiels pour les bureaux de dépouillement déjà traités </a:t>
            </a:r>
            <a:endParaRPr lang="fr-BE" sz="1467" kern="100" dirty="0">
              <a:solidFill>
                <a:srgbClr val="002F51"/>
              </a:solidFill>
              <a:latin typeface="Nunito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7531CC4B-1A7A-8393-42F8-FDD986D1DA4C}"/>
              </a:ext>
            </a:extLst>
          </p:cNvPr>
          <p:cNvSpPr txBox="1"/>
          <p:nvPr/>
        </p:nvSpPr>
        <p:spPr>
          <a:xfrm>
            <a:off x="10943296" y="1904851"/>
            <a:ext cx="713609" cy="751972"/>
          </a:xfrm>
          <a:prstGeom prst="rect">
            <a:avLst/>
          </a:prstGeom>
        </p:spPr>
        <p:txBody>
          <a:bodyPr wrap="square" lIns="96000" rIns="96000" rtlCol="0" anchor="ctr" anchorCtr="0">
            <a:noAutofit/>
          </a:bodyPr>
          <a:lstStyle/>
          <a:p>
            <a:pPr defTabSz="1219170">
              <a:defRPr/>
            </a:pPr>
            <a:r>
              <a:rPr lang="fr-BE" sz="1067" b="1">
                <a:solidFill>
                  <a:prstClr val="white"/>
                </a:solidFill>
                <a:latin typeface="Arial" panose="020B0604020202020204"/>
              </a:rPr>
              <a:t>PATSY</a:t>
            </a:r>
          </a:p>
        </p:txBody>
      </p: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EA953304-5AF5-5802-C810-8AA2059C3E7B}"/>
              </a:ext>
            </a:extLst>
          </p:cNvPr>
          <p:cNvGrpSpPr/>
          <p:nvPr/>
        </p:nvGrpSpPr>
        <p:grpSpPr>
          <a:xfrm>
            <a:off x="10251899" y="140348"/>
            <a:ext cx="1751853" cy="1584000"/>
            <a:chOff x="7550628" y="1209576"/>
            <a:chExt cx="1065316" cy="963244"/>
          </a:xfrm>
          <a:solidFill>
            <a:schemeClr val="accent3"/>
          </a:solidFill>
        </p:grpSpPr>
        <p:sp>
          <p:nvSpPr>
            <p:cNvPr id="12" name="Ellipse 11">
              <a:extLst>
                <a:ext uri="{FF2B5EF4-FFF2-40B4-BE49-F238E27FC236}">
                  <a16:creationId xmlns:a16="http://schemas.microsoft.com/office/drawing/2014/main" id="{BA7C4D6D-F9A8-86C5-5AD8-14CCCA1E2DEE}"/>
                </a:ext>
              </a:extLst>
            </p:cNvPr>
            <p:cNvSpPr/>
            <p:nvPr/>
          </p:nvSpPr>
          <p:spPr>
            <a:xfrm>
              <a:off x="7601664" y="1209576"/>
              <a:ext cx="963243" cy="9632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defRPr/>
              </a:pPr>
              <a:endParaRPr lang="fr-FR" sz="2400">
                <a:solidFill>
                  <a:prstClr val="white"/>
                </a:solidFill>
                <a:latin typeface="Arial" panose="020B0604020202020204"/>
              </a:endParaRPr>
            </a:p>
          </p:txBody>
        </p:sp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id="{0BA9274F-06D2-D5AB-08ED-AA78F6C9E211}"/>
                </a:ext>
              </a:extLst>
            </p:cNvPr>
            <p:cNvSpPr txBox="1"/>
            <p:nvPr/>
          </p:nvSpPr>
          <p:spPr>
            <a:xfrm>
              <a:off x="7550628" y="1233998"/>
              <a:ext cx="1065316" cy="914400"/>
            </a:xfrm>
            <a:prstGeom prst="rect">
              <a:avLst/>
            </a:prstGeom>
            <a:noFill/>
          </p:spPr>
          <p:txBody>
            <a:bodyPr wrap="none" lIns="96000" rIns="96000" rtlCol="0" anchor="ctr" anchorCtr="0">
              <a:noAutofit/>
            </a:bodyPr>
            <a:lstStyle/>
            <a:p>
              <a:pPr algn="ctr" defTabSz="1219170">
                <a:defRPr/>
              </a:pPr>
              <a:r>
                <a:rPr lang="fr-FR" sz="1400" dirty="0">
                  <a:solidFill>
                    <a:srgbClr val="002F51"/>
                  </a:solidFill>
                  <a:latin typeface="Nunito" pitchFamily="2" charset="0"/>
                </a:rPr>
                <a:t>Résultats</a:t>
              </a:r>
              <a:br>
                <a:rPr lang="fr-FR" sz="1400" dirty="0">
                  <a:solidFill>
                    <a:srgbClr val="002F51"/>
                  </a:solidFill>
                  <a:latin typeface="Nunito" pitchFamily="2" charset="0"/>
                </a:rPr>
              </a:br>
              <a:r>
                <a:rPr lang="fr-FR" sz="1400" dirty="0">
                  <a:solidFill>
                    <a:srgbClr val="002F51"/>
                  </a:solidFill>
                  <a:latin typeface="Nunito" pitchFamily="2" charset="0"/>
                </a:rPr>
                <a:t>partiels</a:t>
              </a:r>
            </a:p>
          </p:txBody>
        </p:sp>
      </p:grpSp>
      <p:pic>
        <p:nvPicPr>
          <p:cNvPr id="9" name="Image 8">
            <a:extLst>
              <a:ext uri="{FF2B5EF4-FFF2-40B4-BE49-F238E27FC236}">
                <a16:creationId xmlns:a16="http://schemas.microsoft.com/office/drawing/2014/main" id="{7AEE354A-4B94-7A4E-A47D-560A876B54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1798" y="2280836"/>
            <a:ext cx="5831737" cy="4076816"/>
          </a:xfrm>
          <a:prstGeom prst="rect">
            <a:avLst/>
          </a:prstGeom>
          <a:ln>
            <a:solidFill>
              <a:schemeClr val="accent2">
                <a:lumMod val="50000"/>
              </a:schemeClr>
            </a:solidFill>
          </a:ln>
        </p:spPr>
      </p:pic>
      <p:pic>
        <p:nvPicPr>
          <p:cNvPr id="13" name="Image 12" descr="Une image contenant texte, capture d’écran, Police, logo&#10;&#10;Description générée automatiquement">
            <a:extLst>
              <a:ext uri="{FF2B5EF4-FFF2-40B4-BE49-F238E27FC236}">
                <a16:creationId xmlns:a16="http://schemas.microsoft.com/office/drawing/2014/main" id="{9B528C02-C228-3334-FD7D-BE8972BBCC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349" y="2538819"/>
            <a:ext cx="2858153" cy="2880055"/>
          </a:xfrm>
          <a:prstGeom prst="rect">
            <a:avLst/>
          </a:prstGeom>
          <a:ln>
            <a:solidFill>
              <a:schemeClr val="accent2">
                <a:lumMod val="50000"/>
              </a:schemeClr>
            </a:solidFill>
          </a:ln>
        </p:spPr>
      </p:pic>
      <p:cxnSp>
        <p:nvCxnSpPr>
          <p:cNvPr id="17" name="Connecteur droit avec flèche 16">
            <a:extLst>
              <a:ext uri="{FF2B5EF4-FFF2-40B4-BE49-F238E27FC236}">
                <a16:creationId xmlns:a16="http://schemas.microsoft.com/office/drawing/2014/main" id="{5294F975-ABBD-8758-8E0B-366F9ECD6502}"/>
              </a:ext>
            </a:extLst>
          </p:cNvPr>
          <p:cNvCxnSpPr/>
          <p:nvPr/>
        </p:nvCxnSpPr>
        <p:spPr>
          <a:xfrm>
            <a:off x="3695733" y="5061181"/>
            <a:ext cx="576064" cy="0"/>
          </a:xfrm>
          <a:prstGeom prst="straightConnector1">
            <a:avLst/>
          </a:prstGeom>
          <a:ln w="603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6525431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CFFA5172-80B8-139D-D770-CEC36BA5E9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>
              <a:defRPr/>
            </a:pPr>
            <a:fld id="{8550441B-9E4E-4F27-878A-F3E4A8E30579}" type="slidenum">
              <a:rPr lang="fr-FR">
                <a:latin typeface="Arial" panose="020B0604020202020204"/>
              </a:rPr>
              <a:pPr defTabSz="1219170">
                <a:defRPr/>
              </a:pPr>
              <a:t>13</a:t>
            </a:fld>
            <a:endParaRPr lang="fr-FR" dirty="0">
              <a:latin typeface="Arial" panose="020B0604020202020204"/>
            </a:endParaRP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D14E7FB-CF41-DFF1-F6D6-4612696E00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72437" y="901665"/>
            <a:ext cx="5618052" cy="511111"/>
          </a:xfrm>
        </p:spPr>
        <p:txBody>
          <a:bodyPr/>
          <a:lstStyle/>
          <a:p>
            <a:r>
              <a:rPr lang="fr-FR" dirty="0">
                <a:latin typeface="Nunito" pitchFamily="2" charset="0"/>
              </a:rPr>
              <a:t>Signature du PV définitif</a:t>
            </a:r>
            <a:endParaRPr lang="fr-FR" b="1" dirty="0">
              <a:latin typeface="Nunito" pitchFamily="2" charset="0"/>
            </a:endParaRP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25DD8782-12E9-EC6A-4AC9-317E7EB648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latin typeface="Nunito" pitchFamily="2" charset="0"/>
              </a:rPr>
              <a:t>Génération </a:t>
            </a:r>
            <a:r>
              <a:rPr lang="fr-FR" dirty="0" err="1">
                <a:latin typeface="Nunito" pitchFamily="2" charset="0"/>
              </a:rPr>
              <a:t>pv</a:t>
            </a:r>
            <a:endParaRPr lang="fr-FR" dirty="0">
              <a:latin typeface="Nunito" pitchFamily="2" charset="0"/>
            </a:endParaRPr>
          </a:p>
        </p:txBody>
      </p:sp>
      <p:grpSp>
        <p:nvGrpSpPr>
          <p:cNvPr id="27" name="Group 205">
            <a:extLst>
              <a:ext uri="{FF2B5EF4-FFF2-40B4-BE49-F238E27FC236}">
                <a16:creationId xmlns:a16="http://schemas.microsoft.com/office/drawing/2014/main" id="{9E3FEAB4-41E0-0339-6F49-7CCFA3116D34}"/>
              </a:ext>
            </a:extLst>
          </p:cNvPr>
          <p:cNvGrpSpPr/>
          <p:nvPr/>
        </p:nvGrpSpPr>
        <p:grpSpPr>
          <a:xfrm>
            <a:off x="519771" y="1966164"/>
            <a:ext cx="753533" cy="662517"/>
            <a:chOff x="3470275" y="1944688"/>
            <a:chExt cx="565150" cy="496888"/>
          </a:xfrm>
          <a:solidFill>
            <a:schemeClr val="accent2"/>
          </a:solidFill>
        </p:grpSpPr>
        <p:sp>
          <p:nvSpPr>
            <p:cNvPr id="29" name="Freeform 92">
              <a:extLst>
                <a:ext uri="{FF2B5EF4-FFF2-40B4-BE49-F238E27FC236}">
                  <a16:creationId xmlns:a16="http://schemas.microsoft.com/office/drawing/2014/main" id="{F79EE78A-2D76-2B4F-0647-D1425EAC5C0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65550" y="1944688"/>
              <a:ext cx="269875" cy="254000"/>
            </a:xfrm>
            <a:custGeom>
              <a:avLst/>
              <a:gdLst>
                <a:gd name="T0" fmla="*/ 196 w 1697"/>
                <a:gd name="T1" fmla="*/ 1021 h 1599"/>
                <a:gd name="T2" fmla="*/ 394 w 1697"/>
                <a:gd name="T3" fmla="*/ 1023 h 1599"/>
                <a:gd name="T4" fmla="*/ 429 w 1697"/>
                <a:gd name="T5" fmla="*/ 1039 h 1599"/>
                <a:gd name="T6" fmla="*/ 457 w 1697"/>
                <a:gd name="T7" fmla="*/ 1068 h 1599"/>
                <a:gd name="T8" fmla="*/ 470 w 1697"/>
                <a:gd name="T9" fmla="*/ 1105 h 1599"/>
                <a:gd name="T10" fmla="*/ 458 w 1697"/>
                <a:gd name="T11" fmla="*/ 1339 h 1599"/>
                <a:gd name="T12" fmla="*/ 787 w 1697"/>
                <a:gd name="T13" fmla="*/ 1036 h 1599"/>
                <a:gd name="T14" fmla="*/ 822 w 1697"/>
                <a:gd name="T15" fmla="*/ 1023 h 1599"/>
                <a:gd name="T16" fmla="*/ 1500 w 1697"/>
                <a:gd name="T17" fmla="*/ 1021 h 1599"/>
                <a:gd name="T18" fmla="*/ 196 w 1697"/>
                <a:gd name="T19" fmla="*/ 196 h 1599"/>
                <a:gd name="T20" fmla="*/ 1508 w 1697"/>
                <a:gd name="T21" fmla="*/ 0 h 1599"/>
                <a:gd name="T22" fmla="*/ 1574 w 1697"/>
                <a:gd name="T23" fmla="*/ 12 h 1599"/>
                <a:gd name="T24" fmla="*/ 1629 w 1697"/>
                <a:gd name="T25" fmla="*/ 44 h 1599"/>
                <a:gd name="T26" fmla="*/ 1671 w 1697"/>
                <a:gd name="T27" fmla="*/ 93 h 1599"/>
                <a:gd name="T28" fmla="*/ 1694 w 1697"/>
                <a:gd name="T29" fmla="*/ 155 h 1599"/>
                <a:gd name="T30" fmla="*/ 1697 w 1697"/>
                <a:gd name="T31" fmla="*/ 1029 h 1599"/>
                <a:gd name="T32" fmla="*/ 1685 w 1697"/>
                <a:gd name="T33" fmla="*/ 1094 h 1599"/>
                <a:gd name="T34" fmla="*/ 1653 w 1697"/>
                <a:gd name="T35" fmla="*/ 1150 h 1599"/>
                <a:gd name="T36" fmla="*/ 1603 w 1697"/>
                <a:gd name="T37" fmla="*/ 1191 h 1599"/>
                <a:gd name="T38" fmla="*/ 1541 w 1697"/>
                <a:gd name="T39" fmla="*/ 1215 h 1599"/>
                <a:gd name="T40" fmla="*/ 879 w 1697"/>
                <a:gd name="T41" fmla="*/ 1217 h 1599"/>
                <a:gd name="T42" fmla="*/ 489 w 1697"/>
                <a:gd name="T43" fmla="*/ 1577 h 1599"/>
                <a:gd name="T44" fmla="*/ 436 w 1697"/>
                <a:gd name="T45" fmla="*/ 1597 h 1599"/>
                <a:gd name="T46" fmla="*/ 383 w 1697"/>
                <a:gd name="T47" fmla="*/ 1597 h 1599"/>
                <a:gd name="T48" fmla="*/ 336 w 1697"/>
                <a:gd name="T49" fmla="*/ 1582 h 1599"/>
                <a:gd name="T50" fmla="*/ 296 w 1697"/>
                <a:gd name="T51" fmla="*/ 1552 h 1599"/>
                <a:gd name="T52" fmla="*/ 270 w 1697"/>
                <a:gd name="T53" fmla="*/ 1511 h 1599"/>
                <a:gd name="T54" fmla="*/ 257 w 1697"/>
                <a:gd name="T55" fmla="*/ 1464 h 1599"/>
                <a:gd name="T56" fmla="*/ 270 w 1697"/>
                <a:gd name="T57" fmla="*/ 1217 h 1599"/>
                <a:gd name="T58" fmla="*/ 155 w 1697"/>
                <a:gd name="T59" fmla="*/ 1215 h 1599"/>
                <a:gd name="T60" fmla="*/ 94 w 1697"/>
                <a:gd name="T61" fmla="*/ 1192 h 1599"/>
                <a:gd name="T62" fmla="*/ 45 w 1697"/>
                <a:gd name="T63" fmla="*/ 1150 h 1599"/>
                <a:gd name="T64" fmla="*/ 12 w 1697"/>
                <a:gd name="T65" fmla="*/ 1094 h 1599"/>
                <a:gd name="T66" fmla="*/ 0 w 1697"/>
                <a:gd name="T67" fmla="*/ 1029 h 1599"/>
                <a:gd name="T68" fmla="*/ 3 w 1697"/>
                <a:gd name="T69" fmla="*/ 155 h 1599"/>
                <a:gd name="T70" fmla="*/ 26 w 1697"/>
                <a:gd name="T71" fmla="*/ 93 h 1599"/>
                <a:gd name="T72" fmla="*/ 68 w 1697"/>
                <a:gd name="T73" fmla="*/ 44 h 1599"/>
                <a:gd name="T74" fmla="*/ 123 w 1697"/>
                <a:gd name="T75" fmla="*/ 12 h 1599"/>
                <a:gd name="T76" fmla="*/ 189 w 1697"/>
                <a:gd name="T77" fmla="*/ 0 h 1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697" h="1599">
                  <a:moveTo>
                    <a:pt x="196" y="196"/>
                  </a:moveTo>
                  <a:lnTo>
                    <a:pt x="196" y="1021"/>
                  </a:lnTo>
                  <a:lnTo>
                    <a:pt x="373" y="1021"/>
                  </a:lnTo>
                  <a:lnTo>
                    <a:pt x="394" y="1023"/>
                  </a:lnTo>
                  <a:lnTo>
                    <a:pt x="412" y="1030"/>
                  </a:lnTo>
                  <a:lnTo>
                    <a:pt x="429" y="1039"/>
                  </a:lnTo>
                  <a:lnTo>
                    <a:pt x="444" y="1052"/>
                  </a:lnTo>
                  <a:lnTo>
                    <a:pt x="457" y="1068"/>
                  </a:lnTo>
                  <a:lnTo>
                    <a:pt x="466" y="1086"/>
                  </a:lnTo>
                  <a:lnTo>
                    <a:pt x="470" y="1105"/>
                  </a:lnTo>
                  <a:lnTo>
                    <a:pt x="471" y="1125"/>
                  </a:lnTo>
                  <a:lnTo>
                    <a:pt x="458" y="1339"/>
                  </a:lnTo>
                  <a:lnTo>
                    <a:pt x="773" y="1048"/>
                  </a:lnTo>
                  <a:lnTo>
                    <a:pt x="787" y="1036"/>
                  </a:lnTo>
                  <a:lnTo>
                    <a:pt x="805" y="1029"/>
                  </a:lnTo>
                  <a:lnTo>
                    <a:pt x="822" y="1023"/>
                  </a:lnTo>
                  <a:lnTo>
                    <a:pt x="840" y="1021"/>
                  </a:lnTo>
                  <a:lnTo>
                    <a:pt x="1500" y="1021"/>
                  </a:lnTo>
                  <a:lnTo>
                    <a:pt x="1500" y="196"/>
                  </a:lnTo>
                  <a:lnTo>
                    <a:pt x="196" y="196"/>
                  </a:lnTo>
                  <a:close/>
                  <a:moveTo>
                    <a:pt x="189" y="0"/>
                  </a:moveTo>
                  <a:lnTo>
                    <a:pt x="1508" y="0"/>
                  </a:lnTo>
                  <a:lnTo>
                    <a:pt x="1541" y="3"/>
                  </a:lnTo>
                  <a:lnTo>
                    <a:pt x="1574" y="12"/>
                  </a:lnTo>
                  <a:lnTo>
                    <a:pt x="1603" y="26"/>
                  </a:lnTo>
                  <a:lnTo>
                    <a:pt x="1629" y="44"/>
                  </a:lnTo>
                  <a:lnTo>
                    <a:pt x="1653" y="68"/>
                  </a:lnTo>
                  <a:lnTo>
                    <a:pt x="1671" y="93"/>
                  </a:lnTo>
                  <a:lnTo>
                    <a:pt x="1685" y="122"/>
                  </a:lnTo>
                  <a:lnTo>
                    <a:pt x="1694" y="155"/>
                  </a:lnTo>
                  <a:lnTo>
                    <a:pt x="1697" y="188"/>
                  </a:lnTo>
                  <a:lnTo>
                    <a:pt x="1697" y="1029"/>
                  </a:lnTo>
                  <a:lnTo>
                    <a:pt x="1694" y="1063"/>
                  </a:lnTo>
                  <a:lnTo>
                    <a:pt x="1685" y="1094"/>
                  </a:lnTo>
                  <a:lnTo>
                    <a:pt x="1671" y="1124"/>
                  </a:lnTo>
                  <a:lnTo>
                    <a:pt x="1653" y="1150"/>
                  </a:lnTo>
                  <a:lnTo>
                    <a:pt x="1629" y="1173"/>
                  </a:lnTo>
                  <a:lnTo>
                    <a:pt x="1603" y="1191"/>
                  </a:lnTo>
                  <a:lnTo>
                    <a:pt x="1574" y="1205"/>
                  </a:lnTo>
                  <a:lnTo>
                    <a:pt x="1541" y="1215"/>
                  </a:lnTo>
                  <a:lnTo>
                    <a:pt x="1508" y="1217"/>
                  </a:lnTo>
                  <a:lnTo>
                    <a:pt x="879" y="1217"/>
                  </a:lnTo>
                  <a:lnTo>
                    <a:pt x="511" y="1559"/>
                  </a:lnTo>
                  <a:lnTo>
                    <a:pt x="489" y="1577"/>
                  </a:lnTo>
                  <a:lnTo>
                    <a:pt x="463" y="1589"/>
                  </a:lnTo>
                  <a:lnTo>
                    <a:pt x="436" y="1597"/>
                  </a:lnTo>
                  <a:lnTo>
                    <a:pt x="408" y="1599"/>
                  </a:lnTo>
                  <a:lnTo>
                    <a:pt x="383" y="1597"/>
                  </a:lnTo>
                  <a:lnTo>
                    <a:pt x="359" y="1592"/>
                  </a:lnTo>
                  <a:lnTo>
                    <a:pt x="336" y="1582"/>
                  </a:lnTo>
                  <a:lnTo>
                    <a:pt x="316" y="1568"/>
                  </a:lnTo>
                  <a:lnTo>
                    <a:pt x="296" y="1552"/>
                  </a:lnTo>
                  <a:lnTo>
                    <a:pt x="281" y="1533"/>
                  </a:lnTo>
                  <a:lnTo>
                    <a:pt x="270" y="1511"/>
                  </a:lnTo>
                  <a:lnTo>
                    <a:pt x="261" y="1489"/>
                  </a:lnTo>
                  <a:lnTo>
                    <a:pt x="257" y="1464"/>
                  </a:lnTo>
                  <a:lnTo>
                    <a:pt x="257" y="1439"/>
                  </a:lnTo>
                  <a:lnTo>
                    <a:pt x="270" y="1217"/>
                  </a:lnTo>
                  <a:lnTo>
                    <a:pt x="189" y="1217"/>
                  </a:lnTo>
                  <a:lnTo>
                    <a:pt x="155" y="1215"/>
                  </a:lnTo>
                  <a:lnTo>
                    <a:pt x="123" y="1205"/>
                  </a:lnTo>
                  <a:lnTo>
                    <a:pt x="94" y="1192"/>
                  </a:lnTo>
                  <a:lnTo>
                    <a:pt x="68" y="1173"/>
                  </a:lnTo>
                  <a:lnTo>
                    <a:pt x="45" y="1150"/>
                  </a:lnTo>
                  <a:lnTo>
                    <a:pt x="26" y="1124"/>
                  </a:lnTo>
                  <a:lnTo>
                    <a:pt x="12" y="1094"/>
                  </a:lnTo>
                  <a:lnTo>
                    <a:pt x="3" y="1063"/>
                  </a:lnTo>
                  <a:lnTo>
                    <a:pt x="0" y="1029"/>
                  </a:lnTo>
                  <a:lnTo>
                    <a:pt x="0" y="188"/>
                  </a:lnTo>
                  <a:lnTo>
                    <a:pt x="3" y="155"/>
                  </a:lnTo>
                  <a:lnTo>
                    <a:pt x="12" y="122"/>
                  </a:lnTo>
                  <a:lnTo>
                    <a:pt x="26" y="93"/>
                  </a:lnTo>
                  <a:lnTo>
                    <a:pt x="45" y="68"/>
                  </a:lnTo>
                  <a:lnTo>
                    <a:pt x="68" y="44"/>
                  </a:lnTo>
                  <a:lnTo>
                    <a:pt x="94" y="26"/>
                  </a:lnTo>
                  <a:lnTo>
                    <a:pt x="123" y="12"/>
                  </a:lnTo>
                  <a:lnTo>
                    <a:pt x="155" y="3"/>
                  </a:lnTo>
                  <a:lnTo>
                    <a:pt x="18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defRPr/>
              </a:pPr>
              <a:endParaRPr lang="en-US" sz="2400">
                <a:solidFill>
                  <a:srgbClr val="002F51"/>
                </a:solidFill>
                <a:latin typeface="Arial" panose="020B0604020202020204"/>
              </a:endParaRPr>
            </a:p>
          </p:txBody>
        </p:sp>
        <p:sp>
          <p:nvSpPr>
            <p:cNvPr id="30" name="Freeform 93">
              <a:extLst>
                <a:ext uri="{FF2B5EF4-FFF2-40B4-BE49-F238E27FC236}">
                  <a16:creationId xmlns:a16="http://schemas.microsoft.com/office/drawing/2014/main" id="{7058EB87-326F-3FFF-4044-6575D9FF0C3D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0275" y="2112963"/>
              <a:ext cx="328613" cy="328613"/>
            </a:xfrm>
            <a:custGeom>
              <a:avLst/>
              <a:gdLst>
                <a:gd name="T0" fmla="*/ 1205 w 2075"/>
                <a:gd name="T1" fmla="*/ 13 h 2067"/>
                <a:gd name="T2" fmla="*/ 1440 w 2075"/>
                <a:gd name="T3" fmla="*/ 82 h 2067"/>
                <a:gd name="T4" fmla="*/ 1649 w 2075"/>
                <a:gd name="T5" fmla="*/ 200 h 2067"/>
                <a:gd name="T6" fmla="*/ 1824 w 2075"/>
                <a:gd name="T7" fmla="*/ 361 h 2067"/>
                <a:gd name="T8" fmla="*/ 1958 w 2075"/>
                <a:gd name="T9" fmla="*/ 559 h 2067"/>
                <a:gd name="T10" fmla="*/ 2044 w 2075"/>
                <a:gd name="T11" fmla="*/ 786 h 2067"/>
                <a:gd name="T12" fmla="*/ 2075 w 2075"/>
                <a:gd name="T13" fmla="*/ 1033 h 2067"/>
                <a:gd name="T14" fmla="*/ 2046 w 2075"/>
                <a:gd name="T15" fmla="*/ 1273 h 2067"/>
                <a:gd name="T16" fmla="*/ 1963 w 2075"/>
                <a:gd name="T17" fmla="*/ 1499 h 2067"/>
                <a:gd name="T18" fmla="*/ 1917 w 2075"/>
                <a:gd name="T19" fmla="*/ 1544 h 2067"/>
                <a:gd name="T20" fmla="*/ 1852 w 2075"/>
                <a:gd name="T21" fmla="*/ 1550 h 2067"/>
                <a:gd name="T22" fmla="*/ 1797 w 2075"/>
                <a:gd name="T23" fmla="*/ 1514 h 2067"/>
                <a:gd name="T24" fmla="*/ 1778 w 2075"/>
                <a:gd name="T25" fmla="*/ 1454 h 2067"/>
                <a:gd name="T26" fmla="*/ 1816 w 2075"/>
                <a:gd name="T27" fmla="*/ 1351 h 2067"/>
                <a:gd name="T28" fmla="*/ 1868 w 2075"/>
                <a:gd name="T29" fmla="*/ 1164 h 2067"/>
                <a:gd name="T30" fmla="*/ 1875 w 2075"/>
                <a:gd name="T31" fmla="*/ 957 h 2067"/>
                <a:gd name="T32" fmla="*/ 1825 w 2075"/>
                <a:gd name="T33" fmla="*/ 742 h 2067"/>
                <a:gd name="T34" fmla="*/ 1724 w 2075"/>
                <a:gd name="T35" fmla="*/ 551 h 2067"/>
                <a:gd name="T36" fmla="*/ 1578 w 2075"/>
                <a:gd name="T37" fmla="*/ 393 h 2067"/>
                <a:gd name="T38" fmla="*/ 1397 w 2075"/>
                <a:gd name="T39" fmla="*/ 276 h 2067"/>
                <a:gd name="T40" fmla="*/ 1188 w 2075"/>
                <a:gd name="T41" fmla="*/ 210 h 2067"/>
                <a:gd name="T42" fmla="*/ 961 w 2075"/>
                <a:gd name="T43" fmla="*/ 199 h 2067"/>
                <a:gd name="T44" fmla="*/ 744 w 2075"/>
                <a:gd name="T45" fmla="*/ 249 h 2067"/>
                <a:gd name="T46" fmla="*/ 552 w 2075"/>
                <a:gd name="T47" fmla="*/ 350 h 2067"/>
                <a:gd name="T48" fmla="*/ 395 w 2075"/>
                <a:gd name="T49" fmla="*/ 494 h 2067"/>
                <a:gd name="T50" fmla="*/ 277 w 2075"/>
                <a:gd name="T51" fmla="*/ 675 h 2067"/>
                <a:gd name="T52" fmla="*/ 210 w 2075"/>
                <a:gd name="T53" fmla="*/ 883 h 2067"/>
                <a:gd name="T54" fmla="*/ 200 w 2075"/>
                <a:gd name="T55" fmla="*/ 1110 h 2067"/>
                <a:gd name="T56" fmla="*/ 249 w 2075"/>
                <a:gd name="T57" fmla="*/ 1326 h 2067"/>
                <a:gd name="T58" fmla="*/ 351 w 2075"/>
                <a:gd name="T59" fmla="*/ 1517 h 2067"/>
                <a:gd name="T60" fmla="*/ 496 w 2075"/>
                <a:gd name="T61" fmla="*/ 1674 h 2067"/>
                <a:gd name="T62" fmla="*/ 677 w 2075"/>
                <a:gd name="T63" fmla="*/ 1791 h 2067"/>
                <a:gd name="T64" fmla="*/ 887 w 2075"/>
                <a:gd name="T65" fmla="*/ 1858 h 2067"/>
                <a:gd name="T66" fmla="*/ 1107 w 2075"/>
                <a:gd name="T67" fmla="*/ 1869 h 2067"/>
                <a:gd name="T68" fmla="*/ 1310 w 2075"/>
                <a:gd name="T69" fmla="*/ 1827 h 2067"/>
                <a:gd name="T70" fmla="*/ 1495 w 2075"/>
                <a:gd name="T71" fmla="*/ 1736 h 2067"/>
                <a:gd name="T72" fmla="*/ 1592 w 2075"/>
                <a:gd name="T73" fmla="*/ 1678 h 2067"/>
                <a:gd name="T74" fmla="*/ 1655 w 2075"/>
                <a:gd name="T75" fmla="*/ 1686 h 2067"/>
                <a:gd name="T76" fmla="*/ 1701 w 2075"/>
                <a:gd name="T77" fmla="*/ 1733 h 2067"/>
                <a:gd name="T78" fmla="*/ 1708 w 2075"/>
                <a:gd name="T79" fmla="*/ 1797 h 2067"/>
                <a:gd name="T80" fmla="*/ 1672 w 2075"/>
                <a:gd name="T81" fmla="*/ 1851 h 2067"/>
                <a:gd name="T82" fmla="*/ 1478 w 2075"/>
                <a:gd name="T83" fmla="*/ 1970 h 2067"/>
                <a:gd name="T84" fmla="*/ 1264 w 2075"/>
                <a:gd name="T85" fmla="*/ 2043 h 2067"/>
                <a:gd name="T86" fmla="*/ 1037 w 2075"/>
                <a:gd name="T87" fmla="*/ 2067 h 2067"/>
                <a:gd name="T88" fmla="*/ 789 w 2075"/>
                <a:gd name="T89" fmla="*/ 2037 h 2067"/>
                <a:gd name="T90" fmla="*/ 561 w 2075"/>
                <a:gd name="T91" fmla="*/ 1951 h 2067"/>
                <a:gd name="T92" fmla="*/ 362 w 2075"/>
                <a:gd name="T93" fmla="*/ 1818 h 2067"/>
                <a:gd name="T94" fmla="*/ 201 w 2075"/>
                <a:gd name="T95" fmla="*/ 1644 h 2067"/>
                <a:gd name="T96" fmla="*/ 82 w 2075"/>
                <a:gd name="T97" fmla="*/ 1435 h 2067"/>
                <a:gd name="T98" fmla="*/ 14 w 2075"/>
                <a:gd name="T99" fmla="*/ 1201 h 2067"/>
                <a:gd name="T100" fmla="*/ 3 w 2075"/>
                <a:gd name="T101" fmla="*/ 949 h 2067"/>
                <a:gd name="T102" fmla="*/ 53 w 2075"/>
                <a:gd name="T103" fmla="*/ 708 h 2067"/>
                <a:gd name="T104" fmla="*/ 155 w 2075"/>
                <a:gd name="T105" fmla="*/ 489 h 2067"/>
                <a:gd name="T106" fmla="*/ 304 w 2075"/>
                <a:gd name="T107" fmla="*/ 303 h 2067"/>
                <a:gd name="T108" fmla="*/ 491 w 2075"/>
                <a:gd name="T109" fmla="*/ 155 h 2067"/>
                <a:gd name="T110" fmla="*/ 710 w 2075"/>
                <a:gd name="T111" fmla="*/ 53 h 2067"/>
                <a:gd name="T112" fmla="*/ 953 w 2075"/>
                <a:gd name="T113" fmla="*/ 3 h 2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075" h="2067">
                  <a:moveTo>
                    <a:pt x="1037" y="0"/>
                  </a:moveTo>
                  <a:lnTo>
                    <a:pt x="1122" y="3"/>
                  </a:lnTo>
                  <a:lnTo>
                    <a:pt x="1205" y="13"/>
                  </a:lnTo>
                  <a:lnTo>
                    <a:pt x="1286" y="30"/>
                  </a:lnTo>
                  <a:lnTo>
                    <a:pt x="1365" y="53"/>
                  </a:lnTo>
                  <a:lnTo>
                    <a:pt x="1440" y="82"/>
                  </a:lnTo>
                  <a:lnTo>
                    <a:pt x="1514" y="115"/>
                  </a:lnTo>
                  <a:lnTo>
                    <a:pt x="1584" y="155"/>
                  </a:lnTo>
                  <a:lnTo>
                    <a:pt x="1649" y="200"/>
                  </a:lnTo>
                  <a:lnTo>
                    <a:pt x="1712" y="250"/>
                  </a:lnTo>
                  <a:lnTo>
                    <a:pt x="1770" y="303"/>
                  </a:lnTo>
                  <a:lnTo>
                    <a:pt x="1824" y="361"/>
                  </a:lnTo>
                  <a:lnTo>
                    <a:pt x="1874" y="424"/>
                  </a:lnTo>
                  <a:lnTo>
                    <a:pt x="1919" y="489"/>
                  </a:lnTo>
                  <a:lnTo>
                    <a:pt x="1958" y="559"/>
                  </a:lnTo>
                  <a:lnTo>
                    <a:pt x="1993" y="631"/>
                  </a:lnTo>
                  <a:lnTo>
                    <a:pt x="2022" y="708"/>
                  </a:lnTo>
                  <a:lnTo>
                    <a:pt x="2044" y="786"/>
                  </a:lnTo>
                  <a:lnTo>
                    <a:pt x="2060" y="867"/>
                  </a:lnTo>
                  <a:lnTo>
                    <a:pt x="2071" y="949"/>
                  </a:lnTo>
                  <a:lnTo>
                    <a:pt x="2075" y="1033"/>
                  </a:lnTo>
                  <a:lnTo>
                    <a:pt x="2071" y="1115"/>
                  </a:lnTo>
                  <a:lnTo>
                    <a:pt x="2062" y="1195"/>
                  </a:lnTo>
                  <a:lnTo>
                    <a:pt x="2046" y="1273"/>
                  </a:lnTo>
                  <a:lnTo>
                    <a:pt x="2025" y="1350"/>
                  </a:lnTo>
                  <a:lnTo>
                    <a:pt x="1997" y="1426"/>
                  </a:lnTo>
                  <a:lnTo>
                    <a:pt x="1963" y="1499"/>
                  </a:lnTo>
                  <a:lnTo>
                    <a:pt x="1950" y="1518"/>
                  </a:lnTo>
                  <a:lnTo>
                    <a:pt x="1935" y="1533"/>
                  </a:lnTo>
                  <a:lnTo>
                    <a:pt x="1917" y="1544"/>
                  </a:lnTo>
                  <a:lnTo>
                    <a:pt x="1897" y="1551"/>
                  </a:lnTo>
                  <a:lnTo>
                    <a:pt x="1875" y="1552"/>
                  </a:lnTo>
                  <a:lnTo>
                    <a:pt x="1852" y="1550"/>
                  </a:lnTo>
                  <a:lnTo>
                    <a:pt x="1832" y="1543"/>
                  </a:lnTo>
                  <a:lnTo>
                    <a:pt x="1812" y="1530"/>
                  </a:lnTo>
                  <a:lnTo>
                    <a:pt x="1797" y="1514"/>
                  </a:lnTo>
                  <a:lnTo>
                    <a:pt x="1786" y="1496"/>
                  </a:lnTo>
                  <a:lnTo>
                    <a:pt x="1779" y="1475"/>
                  </a:lnTo>
                  <a:lnTo>
                    <a:pt x="1778" y="1454"/>
                  </a:lnTo>
                  <a:lnTo>
                    <a:pt x="1780" y="1432"/>
                  </a:lnTo>
                  <a:lnTo>
                    <a:pt x="1789" y="1411"/>
                  </a:lnTo>
                  <a:lnTo>
                    <a:pt x="1816" y="1351"/>
                  </a:lnTo>
                  <a:lnTo>
                    <a:pt x="1838" y="1290"/>
                  </a:lnTo>
                  <a:lnTo>
                    <a:pt x="1856" y="1228"/>
                  </a:lnTo>
                  <a:lnTo>
                    <a:pt x="1868" y="1164"/>
                  </a:lnTo>
                  <a:lnTo>
                    <a:pt x="1876" y="1100"/>
                  </a:lnTo>
                  <a:lnTo>
                    <a:pt x="1878" y="1033"/>
                  </a:lnTo>
                  <a:lnTo>
                    <a:pt x="1875" y="957"/>
                  </a:lnTo>
                  <a:lnTo>
                    <a:pt x="1864" y="883"/>
                  </a:lnTo>
                  <a:lnTo>
                    <a:pt x="1848" y="811"/>
                  </a:lnTo>
                  <a:lnTo>
                    <a:pt x="1825" y="742"/>
                  </a:lnTo>
                  <a:lnTo>
                    <a:pt x="1797" y="675"/>
                  </a:lnTo>
                  <a:lnTo>
                    <a:pt x="1763" y="611"/>
                  </a:lnTo>
                  <a:lnTo>
                    <a:pt x="1724" y="551"/>
                  </a:lnTo>
                  <a:lnTo>
                    <a:pt x="1680" y="494"/>
                  </a:lnTo>
                  <a:lnTo>
                    <a:pt x="1631" y="441"/>
                  </a:lnTo>
                  <a:lnTo>
                    <a:pt x="1578" y="393"/>
                  </a:lnTo>
                  <a:lnTo>
                    <a:pt x="1522" y="350"/>
                  </a:lnTo>
                  <a:lnTo>
                    <a:pt x="1462" y="310"/>
                  </a:lnTo>
                  <a:lnTo>
                    <a:pt x="1397" y="276"/>
                  </a:lnTo>
                  <a:lnTo>
                    <a:pt x="1330" y="249"/>
                  </a:lnTo>
                  <a:lnTo>
                    <a:pt x="1260" y="226"/>
                  </a:lnTo>
                  <a:lnTo>
                    <a:pt x="1188" y="210"/>
                  </a:lnTo>
                  <a:lnTo>
                    <a:pt x="1113" y="199"/>
                  </a:lnTo>
                  <a:lnTo>
                    <a:pt x="1037" y="196"/>
                  </a:lnTo>
                  <a:lnTo>
                    <a:pt x="961" y="199"/>
                  </a:lnTo>
                  <a:lnTo>
                    <a:pt x="887" y="210"/>
                  </a:lnTo>
                  <a:lnTo>
                    <a:pt x="814" y="226"/>
                  </a:lnTo>
                  <a:lnTo>
                    <a:pt x="744" y="249"/>
                  </a:lnTo>
                  <a:lnTo>
                    <a:pt x="677" y="276"/>
                  </a:lnTo>
                  <a:lnTo>
                    <a:pt x="613" y="310"/>
                  </a:lnTo>
                  <a:lnTo>
                    <a:pt x="552" y="350"/>
                  </a:lnTo>
                  <a:lnTo>
                    <a:pt x="496" y="393"/>
                  </a:lnTo>
                  <a:lnTo>
                    <a:pt x="443" y="441"/>
                  </a:lnTo>
                  <a:lnTo>
                    <a:pt x="395" y="494"/>
                  </a:lnTo>
                  <a:lnTo>
                    <a:pt x="351" y="551"/>
                  </a:lnTo>
                  <a:lnTo>
                    <a:pt x="312" y="611"/>
                  </a:lnTo>
                  <a:lnTo>
                    <a:pt x="277" y="675"/>
                  </a:lnTo>
                  <a:lnTo>
                    <a:pt x="249" y="742"/>
                  </a:lnTo>
                  <a:lnTo>
                    <a:pt x="227" y="811"/>
                  </a:lnTo>
                  <a:lnTo>
                    <a:pt x="210" y="883"/>
                  </a:lnTo>
                  <a:lnTo>
                    <a:pt x="200" y="957"/>
                  </a:lnTo>
                  <a:lnTo>
                    <a:pt x="196" y="1033"/>
                  </a:lnTo>
                  <a:lnTo>
                    <a:pt x="200" y="1110"/>
                  </a:lnTo>
                  <a:lnTo>
                    <a:pt x="210" y="1184"/>
                  </a:lnTo>
                  <a:lnTo>
                    <a:pt x="227" y="1256"/>
                  </a:lnTo>
                  <a:lnTo>
                    <a:pt x="249" y="1326"/>
                  </a:lnTo>
                  <a:lnTo>
                    <a:pt x="277" y="1392"/>
                  </a:lnTo>
                  <a:lnTo>
                    <a:pt x="312" y="1456"/>
                  </a:lnTo>
                  <a:lnTo>
                    <a:pt x="351" y="1517"/>
                  </a:lnTo>
                  <a:lnTo>
                    <a:pt x="395" y="1573"/>
                  </a:lnTo>
                  <a:lnTo>
                    <a:pt x="443" y="1626"/>
                  </a:lnTo>
                  <a:lnTo>
                    <a:pt x="496" y="1674"/>
                  </a:lnTo>
                  <a:lnTo>
                    <a:pt x="552" y="1718"/>
                  </a:lnTo>
                  <a:lnTo>
                    <a:pt x="613" y="1757"/>
                  </a:lnTo>
                  <a:lnTo>
                    <a:pt x="677" y="1791"/>
                  </a:lnTo>
                  <a:lnTo>
                    <a:pt x="744" y="1819"/>
                  </a:lnTo>
                  <a:lnTo>
                    <a:pt x="814" y="1842"/>
                  </a:lnTo>
                  <a:lnTo>
                    <a:pt x="887" y="1858"/>
                  </a:lnTo>
                  <a:lnTo>
                    <a:pt x="961" y="1869"/>
                  </a:lnTo>
                  <a:lnTo>
                    <a:pt x="1037" y="1872"/>
                  </a:lnTo>
                  <a:lnTo>
                    <a:pt x="1107" y="1869"/>
                  </a:lnTo>
                  <a:lnTo>
                    <a:pt x="1176" y="1860"/>
                  </a:lnTo>
                  <a:lnTo>
                    <a:pt x="1244" y="1846"/>
                  </a:lnTo>
                  <a:lnTo>
                    <a:pt x="1310" y="1827"/>
                  </a:lnTo>
                  <a:lnTo>
                    <a:pt x="1373" y="1802"/>
                  </a:lnTo>
                  <a:lnTo>
                    <a:pt x="1435" y="1772"/>
                  </a:lnTo>
                  <a:lnTo>
                    <a:pt x="1495" y="1736"/>
                  </a:lnTo>
                  <a:lnTo>
                    <a:pt x="1552" y="1697"/>
                  </a:lnTo>
                  <a:lnTo>
                    <a:pt x="1571" y="1685"/>
                  </a:lnTo>
                  <a:lnTo>
                    <a:pt x="1592" y="1678"/>
                  </a:lnTo>
                  <a:lnTo>
                    <a:pt x="1614" y="1676"/>
                  </a:lnTo>
                  <a:lnTo>
                    <a:pt x="1635" y="1678"/>
                  </a:lnTo>
                  <a:lnTo>
                    <a:pt x="1655" y="1686"/>
                  </a:lnTo>
                  <a:lnTo>
                    <a:pt x="1674" y="1698"/>
                  </a:lnTo>
                  <a:lnTo>
                    <a:pt x="1689" y="1714"/>
                  </a:lnTo>
                  <a:lnTo>
                    <a:pt x="1701" y="1733"/>
                  </a:lnTo>
                  <a:lnTo>
                    <a:pt x="1708" y="1754"/>
                  </a:lnTo>
                  <a:lnTo>
                    <a:pt x="1710" y="1775"/>
                  </a:lnTo>
                  <a:lnTo>
                    <a:pt x="1708" y="1797"/>
                  </a:lnTo>
                  <a:lnTo>
                    <a:pt x="1700" y="1817"/>
                  </a:lnTo>
                  <a:lnTo>
                    <a:pt x="1688" y="1835"/>
                  </a:lnTo>
                  <a:lnTo>
                    <a:pt x="1672" y="1851"/>
                  </a:lnTo>
                  <a:lnTo>
                    <a:pt x="1610" y="1895"/>
                  </a:lnTo>
                  <a:lnTo>
                    <a:pt x="1545" y="1935"/>
                  </a:lnTo>
                  <a:lnTo>
                    <a:pt x="1478" y="1970"/>
                  </a:lnTo>
                  <a:lnTo>
                    <a:pt x="1409" y="2000"/>
                  </a:lnTo>
                  <a:lnTo>
                    <a:pt x="1338" y="2023"/>
                  </a:lnTo>
                  <a:lnTo>
                    <a:pt x="1264" y="2043"/>
                  </a:lnTo>
                  <a:lnTo>
                    <a:pt x="1190" y="2057"/>
                  </a:lnTo>
                  <a:lnTo>
                    <a:pt x="1114" y="2064"/>
                  </a:lnTo>
                  <a:lnTo>
                    <a:pt x="1037" y="2067"/>
                  </a:lnTo>
                  <a:lnTo>
                    <a:pt x="953" y="2064"/>
                  </a:lnTo>
                  <a:lnTo>
                    <a:pt x="870" y="2053"/>
                  </a:lnTo>
                  <a:lnTo>
                    <a:pt x="789" y="2037"/>
                  </a:lnTo>
                  <a:lnTo>
                    <a:pt x="710" y="2015"/>
                  </a:lnTo>
                  <a:lnTo>
                    <a:pt x="634" y="1986"/>
                  </a:lnTo>
                  <a:lnTo>
                    <a:pt x="561" y="1951"/>
                  </a:lnTo>
                  <a:lnTo>
                    <a:pt x="491" y="1913"/>
                  </a:lnTo>
                  <a:lnTo>
                    <a:pt x="425" y="1867"/>
                  </a:lnTo>
                  <a:lnTo>
                    <a:pt x="362" y="1818"/>
                  </a:lnTo>
                  <a:lnTo>
                    <a:pt x="304" y="1764"/>
                  </a:lnTo>
                  <a:lnTo>
                    <a:pt x="250" y="1706"/>
                  </a:lnTo>
                  <a:lnTo>
                    <a:pt x="201" y="1644"/>
                  </a:lnTo>
                  <a:lnTo>
                    <a:pt x="155" y="1577"/>
                  </a:lnTo>
                  <a:lnTo>
                    <a:pt x="115" y="1508"/>
                  </a:lnTo>
                  <a:lnTo>
                    <a:pt x="82" y="1435"/>
                  </a:lnTo>
                  <a:lnTo>
                    <a:pt x="53" y="1360"/>
                  </a:lnTo>
                  <a:lnTo>
                    <a:pt x="30" y="1282"/>
                  </a:lnTo>
                  <a:lnTo>
                    <a:pt x="14" y="1201"/>
                  </a:lnTo>
                  <a:lnTo>
                    <a:pt x="3" y="1118"/>
                  </a:lnTo>
                  <a:lnTo>
                    <a:pt x="0" y="1033"/>
                  </a:lnTo>
                  <a:lnTo>
                    <a:pt x="3" y="949"/>
                  </a:lnTo>
                  <a:lnTo>
                    <a:pt x="14" y="867"/>
                  </a:lnTo>
                  <a:lnTo>
                    <a:pt x="30" y="786"/>
                  </a:lnTo>
                  <a:lnTo>
                    <a:pt x="53" y="708"/>
                  </a:lnTo>
                  <a:lnTo>
                    <a:pt x="82" y="631"/>
                  </a:lnTo>
                  <a:lnTo>
                    <a:pt x="115" y="559"/>
                  </a:lnTo>
                  <a:lnTo>
                    <a:pt x="155" y="489"/>
                  </a:lnTo>
                  <a:lnTo>
                    <a:pt x="201" y="424"/>
                  </a:lnTo>
                  <a:lnTo>
                    <a:pt x="250" y="361"/>
                  </a:lnTo>
                  <a:lnTo>
                    <a:pt x="304" y="303"/>
                  </a:lnTo>
                  <a:lnTo>
                    <a:pt x="362" y="250"/>
                  </a:lnTo>
                  <a:lnTo>
                    <a:pt x="425" y="200"/>
                  </a:lnTo>
                  <a:lnTo>
                    <a:pt x="491" y="155"/>
                  </a:lnTo>
                  <a:lnTo>
                    <a:pt x="561" y="115"/>
                  </a:lnTo>
                  <a:lnTo>
                    <a:pt x="634" y="82"/>
                  </a:lnTo>
                  <a:lnTo>
                    <a:pt x="710" y="53"/>
                  </a:lnTo>
                  <a:lnTo>
                    <a:pt x="789" y="30"/>
                  </a:lnTo>
                  <a:lnTo>
                    <a:pt x="870" y="13"/>
                  </a:lnTo>
                  <a:lnTo>
                    <a:pt x="953" y="3"/>
                  </a:lnTo>
                  <a:lnTo>
                    <a:pt x="10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defRPr/>
              </a:pPr>
              <a:endParaRPr lang="en-US" sz="2400">
                <a:solidFill>
                  <a:srgbClr val="002F51"/>
                </a:solidFill>
                <a:latin typeface="Arial" panose="020B0604020202020204"/>
              </a:endParaRPr>
            </a:p>
          </p:txBody>
        </p:sp>
        <p:sp>
          <p:nvSpPr>
            <p:cNvPr id="31" name="Freeform 94">
              <a:extLst>
                <a:ext uri="{FF2B5EF4-FFF2-40B4-BE49-F238E27FC236}">
                  <a16:creationId xmlns:a16="http://schemas.microsoft.com/office/drawing/2014/main" id="{ED146684-3D8F-8A3F-1667-5E720F14B7EE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0300" y="2222501"/>
              <a:ext cx="50800" cy="52388"/>
            </a:xfrm>
            <a:custGeom>
              <a:avLst/>
              <a:gdLst>
                <a:gd name="T0" fmla="*/ 163 w 327"/>
                <a:gd name="T1" fmla="*/ 0 h 325"/>
                <a:gd name="T2" fmla="*/ 196 w 327"/>
                <a:gd name="T3" fmla="*/ 3 h 325"/>
                <a:gd name="T4" fmla="*/ 226 w 327"/>
                <a:gd name="T5" fmla="*/ 13 h 325"/>
                <a:gd name="T6" fmla="*/ 254 w 327"/>
                <a:gd name="T7" fmla="*/ 28 h 325"/>
                <a:gd name="T8" fmla="*/ 278 w 327"/>
                <a:gd name="T9" fmla="*/ 48 h 325"/>
                <a:gd name="T10" fmla="*/ 299 w 327"/>
                <a:gd name="T11" fmla="*/ 72 h 325"/>
                <a:gd name="T12" fmla="*/ 314 w 327"/>
                <a:gd name="T13" fmla="*/ 99 h 325"/>
                <a:gd name="T14" fmla="*/ 324 w 327"/>
                <a:gd name="T15" fmla="*/ 130 h 325"/>
                <a:gd name="T16" fmla="*/ 327 w 327"/>
                <a:gd name="T17" fmla="*/ 163 h 325"/>
                <a:gd name="T18" fmla="*/ 324 w 327"/>
                <a:gd name="T19" fmla="*/ 196 h 325"/>
                <a:gd name="T20" fmla="*/ 314 w 327"/>
                <a:gd name="T21" fmla="*/ 226 h 325"/>
                <a:gd name="T22" fmla="*/ 299 w 327"/>
                <a:gd name="T23" fmla="*/ 254 h 325"/>
                <a:gd name="T24" fmla="*/ 278 w 327"/>
                <a:gd name="T25" fmla="*/ 278 h 325"/>
                <a:gd name="T26" fmla="*/ 254 w 327"/>
                <a:gd name="T27" fmla="*/ 297 h 325"/>
                <a:gd name="T28" fmla="*/ 226 w 327"/>
                <a:gd name="T29" fmla="*/ 312 h 325"/>
                <a:gd name="T30" fmla="*/ 196 w 327"/>
                <a:gd name="T31" fmla="*/ 322 h 325"/>
                <a:gd name="T32" fmla="*/ 163 w 327"/>
                <a:gd name="T33" fmla="*/ 325 h 325"/>
                <a:gd name="T34" fmla="*/ 130 w 327"/>
                <a:gd name="T35" fmla="*/ 322 h 325"/>
                <a:gd name="T36" fmla="*/ 100 w 327"/>
                <a:gd name="T37" fmla="*/ 312 h 325"/>
                <a:gd name="T38" fmla="*/ 72 w 327"/>
                <a:gd name="T39" fmla="*/ 297 h 325"/>
                <a:gd name="T40" fmla="*/ 48 w 327"/>
                <a:gd name="T41" fmla="*/ 278 h 325"/>
                <a:gd name="T42" fmla="*/ 28 w 327"/>
                <a:gd name="T43" fmla="*/ 254 h 325"/>
                <a:gd name="T44" fmla="*/ 13 w 327"/>
                <a:gd name="T45" fmla="*/ 226 h 325"/>
                <a:gd name="T46" fmla="*/ 3 w 327"/>
                <a:gd name="T47" fmla="*/ 196 h 325"/>
                <a:gd name="T48" fmla="*/ 0 w 327"/>
                <a:gd name="T49" fmla="*/ 163 h 325"/>
                <a:gd name="T50" fmla="*/ 3 w 327"/>
                <a:gd name="T51" fmla="*/ 130 h 325"/>
                <a:gd name="T52" fmla="*/ 13 w 327"/>
                <a:gd name="T53" fmla="*/ 99 h 325"/>
                <a:gd name="T54" fmla="*/ 28 w 327"/>
                <a:gd name="T55" fmla="*/ 72 h 325"/>
                <a:gd name="T56" fmla="*/ 48 w 327"/>
                <a:gd name="T57" fmla="*/ 48 h 325"/>
                <a:gd name="T58" fmla="*/ 72 w 327"/>
                <a:gd name="T59" fmla="*/ 28 h 325"/>
                <a:gd name="T60" fmla="*/ 100 w 327"/>
                <a:gd name="T61" fmla="*/ 13 h 325"/>
                <a:gd name="T62" fmla="*/ 130 w 327"/>
                <a:gd name="T63" fmla="*/ 3 h 325"/>
                <a:gd name="T64" fmla="*/ 163 w 327"/>
                <a:gd name="T65" fmla="*/ 0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27" h="325">
                  <a:moveTo>
                    <a:pt x="163" y="0"/>
                  </a:moveTo>
                  <a:lnTo>
                    <a:pt x="196" y="3"/>
                  </a:lnTo>
                  <a:lnTo>
                    <a:pt x="226" y="13"/>
                  </a:lnTo>
                  <a:lnTo>
                    <a:pt x="254" y="28"/>
                  </a:lnTo>
                  <a:lnTo>
                    <a:pt x="278" y="48"/>
                  </a:lnTo>
                  <a:lnTo>
                    <a:pt x="299" y="72"/>
                  </a:lnTo>
                  <a:lnTo>
                    <a:pt x="314" y="99"/>
                  </a:lnTo>
                  <a:lnTo>
                    <a:pt x="324" y="130"/>
                  </a:lnTo>
                  <a:lnTo>
                    <a:pt x="327" y="163"/>
                  </a:lnTo>
                  <a:lnTo>
                    <a:pt x="324" y="196"/>
                  </a:lnTo>
                  <a:lnTo>
                    <a:pt x="314" y="226"/>
                  </a:lnTo>
                  <a:lnTo>
                    <a:pt x="299" y="254"/>
                  </a:lnTo>
                  <a:lnTo>
                    <a:pt x="278" y="278"/>
                  </a:lnTo>
                  <a:lnTo>
                    <a:pt x="254" y="297"/>
                  </a:lnTo>
                  <a:lnTo>
                    <a:pt x="226" y="312"/>
                  </a:lnTo>
                  <a:lnTo>
                    <a:pt x="196" y="322"/>
                  </a:lnTo>
                  <a:lnTo>
                    <a:pt x="163" y="325"/>
                  </a:lnTo>
                  <a:lnTo>
                    <a:pt x="130" y="322"/>
                  </a:lnTo>
                  <a:lnTo>
                    <a:pt x="100" y="312"/>
                  </a:lnTo>
                  <a:lnTo>
                    <a:pt x="72" y="297"/>
                  </a:lnTo>
                  <a:lnTo>
                    <a:pt x="48" y="278"/>
                  </a:lnTo>
                  <a:lnTo>
                    <a:pt x="28" y="254"/>
                  </a:lnTo>
                  <a:lnTo>
                    <a:pt x="13" y="226"/>
                  </a:lnTo>
                  <a:lnTo>
                    <a:pt x="3" y="196"/>
                  </a:lnTo>
                  <a:lnTo>
                    <a:pt x="0" y="163"/>
                  </a:lnTo>
                  <a:lnTo>
                    <a:pt x="3" y="130"/>
                  </a:lnTo>
                  <a:lnTo>
                    <a:pt x="13" y="99"/>
                  </a:lnTo>
                  <a:lnTo>
                    <a:pt x="28" y="72"/>
                  </a:lnTo>
                  <a:lnTo>
                    <a:pt x="48" y="48"/>
                  </a:lnTo>
                  <a:lnTo>
                    <a:pt x="72" y="28"/>
                  </a:lnTo>
                  <a:lnTo>
                    <a:pt x="100" y="13"/>
                  </a:lnTo>
                  <a:lnTo>
                    <a:pt x="130" y="3"/>
                  </a:lnTo>
                  <a:lnTo>
                    <a:pt x="16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defRPr/>
              </a:pPr>
              <a:endParaRPr lang="en-US" sz="2400">
                <a:solidFill>
                  <a:srgbClr val="002F51"/>
                </a:solidFill>
                <a:latin typeface="Arial" panose="020B0604020202020204"/>
              </a:endParaRPr>
            </a:p>
          </p:txBody>
        </p:sp>
        <p:sp>
          <p:nvSpPr>
            <p:cNvPr id="32" name="Freeform 95">
              <a:extLst>
                <a:ext uri="{FF2B5EF4-FFF2-40B4-BE49-F238E27FC236}">
                  <a16:creationId xmlns:a16="http://schemas.microsoft.com/office/drawing/2014/main" id="{9918B930-3969-2AFF-1ABC-754908F0939A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8063" y="2222501"/>
              <a:ext cx="52388" cy="52388"/>
            </a:xfrm>
            <a:custGeom>
              <a:avLst/>
              <a:gdLst>
                <a:gd name="T0" fmla="*/ 164 w 327"/>
                <a:gd name="T1" fmla="*/ 0 h 325"/>
                <a:gd name="T2" fmla="*/ 196 w 327"/>
                <a:gd name="T3" fmla="*/ 3 h 325"/>
                <a:gd name="T4" fmla="*/ 226 w 327"/>
                <a:gd name="T5" fmla="*/ 13 h 325"/>
                <a:gd name="T6" fmla="*/ 254 w 327"/>
                <a:gd name="T7" fmla="*/ 28 h 325"/>
                <a:gd name="T8" fmla="*/ 278 w 327"/>
                <a:gd name="T9" fmla="*/ 48 h 325"/>
                <a:gd name="T10" fmla="*/ 299 w 327"/>
                <a:gd name="T11" fmla="*/ 72 h 325"/>
                <a:gd name="T12" fmla="*/ 314 w 327"/>
                <a:gd name="T13" fmla="*/ 99 h 325"/>
                <a:gd name="T14" fmla="*/ 323 w 327"/>
                <a:gd name="T15" fmla="*/ 130 h 325"/>
                <a:gd name="T16" fmla="*/ 327 w 327"/>
                <a:gd name="T17" fmla="*/ 163 h 325"/>
                <a:gd name="T18" fmla="*/ 323 w 327"/>
                <a:gd name="T19" fmla="*/ 196 h 325"/>
                <a:gd name="T20" fmla="*/ 314 w 327"/>
                <a:gd name="T21" fmla="*/ 226 h 325"/>
                <a:gd name="T22" fmla="*/ 299 w 327"/>
                <a:gd name="T23" fmla="*/ 254 h 325"/>
                <a:gd name="T24" fmla="*/ 278 w 327"/>
                <a:gd name="T25" fmla="*/ 278 h 325"/>
                <a:gd name="T26" fmla="*/ 254 w 327"/>
                <a:gd name="T27" fmla="*/ 297 h 325"/>
                <a:gd name="T28" fmla="*/ 226 w 327"/>
                <a:gd name="T29" fmla="*/ 312 h 325"/>
                <a:gd name="T30" fmla="*/ 196 w 327"/>
                <a:gd name="T31" fmla="*/ 322 h 325"/>
                <a:gd name="T32" fmla="*/ 164 w 327"/>
                <a:gd name="T33" fmla="*/ 325 h 325"/>
                <a:gd name="T34" fmla="*/ 130 w 327"/>
                <a:gd name="T35" fmla="*/ 322 h 325"/>
                <a:gd name="T36" fmla="*/ 100 w 327"/>
                <a:gd name="T37" fmla="*/ 312 h 325"/>
                <a:gd name="T38" fmla="*/ 72 w 327"/>
                <a:gd name="T39" fmla="*/ 297 h 325"/>
                <a:gd name="T40" fmla="*/ 48 w 327"/>
                <a:gd name="T41" fmla="*/ 278 h 325"/>
                <a:gd name="T42" fmla="*/ 28 w 327"/>
                <a:gd name="T43" fmla="*/ 254 h 325"/>
                <a:gd name="T44" fmla="*/ 13 w 327"/>
                <a:gd name="T45" fmla="*/ 226 h 325"/>
                <a:gd name="T46" fmla="*/ 3 w 327"/>
                <a:gd name="T47" fmla="*/ 196 h 325"/>
                <a:gd name="T48" fmla="*/ 0 w 327"/>
                <a:gd name="T49" fmla="*/ 163 h 325"/>
                <a:gd name="T50" fmla="*/ 3 w 327"/>
                <a:gd name="T51" fmla="*/ 130 h 325"/>
                <a:gd name="T52" fmla="*/ 13 w 327"/>
                <a:gd name="T53" fmla="*/ 99 h 325"/>
                <a:gd name="T54" fmla="*/ 28 w 327"/>
                <a:gd name="T55" fmla="*/ 72 h 325"/>
                <a:gd name="T56" fmla="*/ 48 w 327"/>
                <a:gd name="T57" fmla="*/ 48 h 325"/>
                <a:gd name="T58" fmla="*/ 72 w 327"/>
                <a:gd name="T59" fmla="*/ 28 h 325"/>
                <a:gd name="T60" fmla="*/ 100 w 327"/>
                <a:gd name="T61" fmla="*/ 13 h 325"/>
                <a:gd name="T62" fmla="*/ 130 w 327"/>
                <a:gd name="T63" fmla="*/ 3 h 325"/>
                <a:gd name="T64" fmla="*/ 164 w 327"/>
                <a:gd name="T65" fmla="*/ 0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27" h="325">
                  <a:moveTo>
                    <a:pt x="164" y="0"/>
                  </a:moveTo>
                  <a:lnTo>
                    <a:pt x="196" y="3"/>
                  </a:lnTo>
                  <a:lnTo>
                    <a:pt x="226" y="13"/>
                  </a:lnTo>
                  <a:lnTo>
                    <a:pt x="254" y="28"/>
                  </a:lnTo>
                  <a:lnTo>
                    <a:pt x="278" y="48"/>
                  </a:lnTo>
                  <a:lnTo>
                    <a:pt x="299" y="72"/>
                  </a:lnTo>
                  <a:lnTo>
                    <a:pt x="314" y="99"/>
                  </a:lnTo>
                  <a:lnTo>
                    <a:pt x="323" y="130"/>
                  </a:lnTo>
                  <a:lnTo>
                    <a:pt x="327" y="163"/>
                  </a:lnTo>
                  <a:lnTo>
                    <a:pt x="323" y="196"/>
                  </a:lnTo>
                  <a:lnTo>
                    <a:pt x="314" y="226"/>
                  </a:lnTo>
                  <a:lnTo>
                    <a:pt x="299" y="254"/>
                  </a:lnTo>
                  <a:lnTo>
                    <a:pt x="278" y="278"/>
                  </a:lnTo>
                  <a:lnTo>
                    <a:pt x="254" y="297"/>
                  </a:lnTo>
                  <a:lnTo>
                    <a:pt x="226" y="312"/>
                  </a:lnTo>
                  <a:lnTo>
                    <a:pt x="196" y="322"/>
                  </a:lnTo>
                  <a:lnTo>
                    <a:pt x="164" y="325"/>
                  </a:lnTo>
                  <a:lnTo>
                    <a:pt x="130" y="322"/>
                  </a:lnTo>
                  <a:lnTo>
                    <a:pt x="100" y="312"/>
                  </a:lnTo>
                  <a:lnTo>
                    <a:pt x="72" y="297"/>
                  </a:lnTo>
                  <a:lnTo>
                    <a:pt x="48" y="278"/>
                  </a:lnTo>
                  <a:lnTo>
                    <a:pt x="28" y="254"/>
                  </a:lnTo>
                  <a:lnTo>
                    <a:pt x="13" y="226"/>
                  </a:lnTo>
                  <a:lnTo>
                    <a:pt x="3" y="196"/>
                  </a:lnTo>
                  <a:lnTo>
                    <a:pt x="0" y="163"/>
                  </a:lnTo>
                  <a:lnTo>
                    <a:pt x="3" y="130"/>
                  </a:lnTo>
                  <a:lnTo>
                    <a:pt x="13" y="99"/>
                  </a:lnTo>
                  <a:lnTo>
                    <a:pt x="28" y="72"/>
                  </a:lnTo>
                  <a:lnTo>
                    <a:pt x="48" y="48"/>
                  </a:lnTo>
                  <a:lnTo>
                    <a:pt x="72" y="28"/>
                  </a:lnTo>
                  <a:lnTo>
                    <a:pt x="100" y="13"/>
                  </a:lnTo>
                  <a:lnTo>
                    <a:pt x="130" y="3"/>
                  </a:lnTo>
                  <a:lnTo>
                    <a:pt x="16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defRPr/>
              </a:pPr>
              <a:endParaRPr lang="en-US" sz="2400">
                <a:solidFill>
                  <a:srgbClr val="002F51"/>
                </a:solidFill>
                <a:latin typeface="Arial" panose="020B0604020202020204"/>
              </a:endParaRPr>
            </a:p>
          </p:txBody>
        </p:sp>
        <p:sp>
          <p:nvSpPr>
            <p:cNvPr id="33" name="Freeform 96">
              <a:extLst>
                <a:ext uri="{FF2B5EF4-FFF2-40B4-BE49-F238E27FC236}">
                  <a16:creationId xmlns:a16="http://schemas.microsoft.com/office/drawing/2014/main" id="{8D23C9BA-A01D-0DE1-0C74-7BB37FA8AA84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2825" y="2301876"/>
              <a:ext cx="165100" cy="76200"/>
            </a:xfrm>
            <a:custGeom>
              <a:avLst/>
              <a:gdLst>
                <a:gd name="T0" fmla="*/ 127 w 1039"/>
                <a:gd name="T1" fmla="*/ 4 h 483"/>
                <a:gd name="T2" fmla="*/ 164 w 1039"/>
                <a:gd name="T3" fmla="*/ 25 h 483"/>
                <a:gd name="T4" fmla="*/ 190 w 1039"/>
                <a:gd name="T5" fmla="*/ 61 h 483"/>
                <a:gd name="T6" fmla="*/ 230 w 1039"/>
                <a:gd name="T7" fmla="*/ 138 h 483"/>
                <a:gd name="T8" fmla="*/ 286 w 1039"/>
                <a:gd name="T9" fmla="*/ 200 h 483"/>
                <a:gd name="T10" fmla="*/ 355 w 1039"/>
                <a:gd name="T11" fmla="*/ 246 h 483"/>
                <a:gd name="T12" fmla="*/ 433 w 1039"/>
                <a:gd name="T13" fmla="*/ 276 h 483"/>
                <a:gd name="T14" fmla="*/ 519 w 1039"/>
                <a:gd name="T15" fmla="*/ 287 h 483"/>
                <a:gd name="T16" fmla="*/ 605 w 1039"/>
                <a:gd name="T17" fmla="*/ 276 h 483"/>
                <a:gd name="T18" fmla="*/ 684 w 1039"/>
                <a:gd name="T19" fmla="*/ 246 h 483"/>
                <a:gd name="T20" fmla="*/ 753 w 1039"/>
                <a:gd name="T21" fmla="*/ 200 h 483"/>
                <a:gd name="T22" fmla="*/ 809 w 1039"/>
                <a:gd name="T23" fmla="*/ 138 h 483"/>
                <a:gd name="T24" fmla="*/ 849 w 1039"/>
                <a:gd name="T25" fmla="*/ 61 h 483"/>
                <a:gd name="T26" fmla="*/ 875 w 1039"/>
                <a:gd name="T27" fmla="*/ 25 h 483"/>
                <a:gd name="T28" fmla="*/ 911 w 1039"/>
                <a:gd name="T29" fmla="*/ 4 h 483"/>
                <a:gd name="T30" fmla="*/ 955 w 1039"/>
                <a:gd name="T31" fmla="*/ 0 h 483"/>
                <a:gd name="T32" fmla="*/ 997 w 1039"/>
                <a:gd name="T33" fmla="*/ 16 h 483"/>
                <a:gd name="T34" fmla="*/ 1026 w 1039"/>
                <a:gd name="T35" fmla="*/ 48 h 483"/>
                <a:gd name="T36" fmla="*/ 1039 w 1039"/>
                <a:gd name="T37" fmla="*/ 89 h 483"/>
                <a:gd name="T38" fmla="*/ 1032 w 1039"/>
                <a:gd name="T39" fmla="*/ 132 h 483"/>
                <a:gd name="T40" fmla="*/ 982 w 1039"/>
                <a:gd name="T41" fmla="*/ 232 h 483"/>
                <a:gd name="T42" fmla="*/ 914 w 1039"/>
                <a:gd name="T43" fmla="*/ 318 h 483"/>
                <a:gd name="T44" fmla="*/ 830 w 1039"/>
                <a:gd name="T45" fmla="*/ 387 h 483"/>
                <a:gd name="T46" fmla="*/ 736 w 1039"/>
                <a:gd name="T47" fmla="*/ 439 h 483"/>
                <a:gd name="T48" fmla="*/ 631 w 1039"/>
                <a:gd name="T49" fmla="*/ 471 h 483"/>
                <a:gd name="T50" fmla="*/ 519 w 1039"/>
                <a:gd name="T51" fmla="*/ 483 h 483"/>
                <a:gd name="T52" fmla="*/ 408 w 1039"/>
                <a:gd name="T53" fmla="*/ 471 h 483"/>
                <a:gd name="T54" fmla="*/ 303 w 1039"/>
                <a:gd name="T55" fmla="*/ 439 h 483"/>
                <a:gd name="T56" fmla="*/ 208 w 1039"/>
                <a:gd name="T57" fmla="*/ 387 h 483"/>
                <a:gd name="T58" fmla="*/ 125 w 1039"/>
                <a:gd name="T59" fmla="*/ 318 h 483"/>
                <a:gd name="T60" fmla="*/ 57 w 1039"/>
                <a:gd name="T61" fmla="*/ 232 h 483"/>
                <a:gd name="T62" fmla="*/ 6 w 1039"/>
                <a:gd name="T63" fmla="*/ 132 h 483"/>
                <a:gd name="T64" fmla="*/ 0 w 1039"/>
                <a:gd name="T65" fmla="*/ 89 h 483"/>
                <a:gd name="T66" fmla="*/ 13 w 1039"/>
                <a:gd name="T67" fmla="*/ 48 h 483"/>
                <a:gd name="T68" fmla="*/ 42 w 1039"/>
                <a:gd name="T69" fmla="*/ 16 h 483"/>
                <a:gd name="T70" fmla="*/ 84 w 1039"/>
                <a:gd name="T71" fmla="*/ 0 h 4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39" h="483">
                  <a:moveTo>
                    <a:pt x="106" y="0"/>
                  </a:moveTo>
                  <a:lnTo>
                    <a:pt x="127" y="4"/>
                  </a:lnTo>
                  <a:lnTo>
                    <a:pt x="147" y="13"/>
                  </a:lnTo>
                  <a:lnTo>
                    <a:pt x="164" y="25"/>
                  </a:lnTo>
                  <a:lnTo>
                    <a:pt x="179" y="42"/>
                  </a:lnTo>
                  <a:lnTo>
                    <a:pt x="190" y="61"/>
                  </a:lnTo>
                  <a:lnTo>
                    <a:pt x="207" y="101"/>
                  </a:lnTo>
                  <a:lnTo>
                    <a:pt x="230" y="138"/>
                  </a:lnTo>
                  <a:lnTo>
                    <a:pt x="257" y="171"/>
                  </a:lnTo>
                  <a:lnTo>
                    <a:pt x="286" y="200"/>
                  </a:lnTo>
                  <a:lnTo>
                    <a:pt x="319" y="226"/>
                  </a:lnTo>
                  <a:lnTo>
                    <a:pt x="355" y="246"/>
                  </a:lnTo>
                  <a:lnTo>
                    <a:pt x="394" y="263"/>
                  </a:lnTo>
                  <a:lnTo>
                    <a:pt x="433" y="276"/>
                  </a:lnTo>
                  <a:lnTo>
                    <a:pt x="476" y="284"/>
                  </a:lnTo>
                  <a:lnTo>
                    <a:pt x="519" y="287"/>
                  </a:lnTo>
                  <a:lnTo>
                    <a:pt x="563" y="284"/>
                  </a:lnTo>
                  <a:lnTo>
                    <a:pt x="605" y="276"/>
                  </a:lnTo>
                  <a:lnTo>
                    <a:pt x="645" y="263"/>
                  </a:lnTo>
                  <a:lnTo>
                    <a:pt x="684" y="246"/>
                  </a:lnTo>
                  <a:lnTo>
                    <a:pt x="719" y="226"/>
                  </a:lnTo>
                  <a:lnTo>
                    <a:pt x="753" y="200"/>
                  </a:lnTo>
                  <a:lnTo>
                    <a:pt x="782" y="171"/>
                  </a:lnTo>
                  <a:lnTo>
                    <a:pt x="809" y="138"/>
                  </a:lnTo>
                  <a:lnTo>
                    <a:pt x="832" y="101"/>
                  </a:lnTo>
                  <a:lnTo>
                    <a:pt x="849" y="61"/>
                  </a:lnTo>
                  <a:lnTo>
                    <a:pt x="860" y="42"/>
                  </a:lnTo>
                  <a:lnTo>
                    <a:pt x="875" y="25"/>
                  </a:lnTo>
                  <a:lnTo>
                    <a:pt x="892" y="13"/>
                  </a:lnTo>
                  <a:lnTo>
                    <a:pt x="911" y="4"/>
                  </a:lnTo>
                  <a:lnTo>
                    <a:pt x="933" y="0"/>
                  </a:lnTo>
                  <a:lnTo>
                    <a:pt x="955" y="0"/>
                  </a:lnTo>
                  <a:lnTo>
                    <a:pt x="976" y="6"/>
                  </a:lnTo>
                  <a:lnTo>
                    <a:pt x="997" y="16"/>
                  </a:lnTo>
                  <a:lnTo>
                    <a:pt x="1013" y="31"/>
                  </a:lnTo>
                  <a:lnTo>
                    <a:pt x="1026" y="48"/>
                  </a:lnTo>
                  <a:lnTo>
                    <a:pt x="1034" y="68"/>
                  </a:lnTo>
                  <a:lnTo>
                    <a:pt x="1039" y="89"/>
                  </a:lnTo>
                  <a:lnTo>
                    <a:pt x="1038" y="111"/>
                  </a:lnTo>
                  <a:lnTo>
                    <a:pt x="1032" y="132"/>
                  </a:lnTo>
                  <a:lnTo>
                    <a:pt x="1010" y="184"/>
                  </a:lnTo>
                  <a:lnTo>
                    <a:pt x="982" y="232"/>
                  </a:lnTo>
                  <a:lnTo>
                    <a:pt x="949" y="277"/>
                  </a:lnTo>
                  <a:lnTo>
                    <a:pt x="914" y="318"/>
                  </a:lnTo>
                  <a:lnTo>
                    <a:pt x="874" y="355"/>
                  </a:lnTo>
                  <a:lnTo>
                    <a:pt x="830" y="387"/>
                  </a:lnTo>
                  <a:lnTo>
                    <a:pt x="784" y="415"/>
                  </a:lnTo>
                  <a:lnTo>
                    <a:pt x="736" y="439"/>
                  </a:lnTo>
                  <a:lnTo>
                    <a:pt x="684" y="458"/>
                  </a:lnTo>
                  <a:lnTo>
                    <a:pt x="631" y="471"/>
                  </a:lnTo>
                  <a:lnTo>
                    <a:pt x="576" y="479"/>
                  </a:lnTo>
                  <a:lnTo>
                    <a:pt x="519" y="483"/>
                  </a:lnTo>
                  <a:lnTo>
                    <a:pt x="463" y="479"/>
                  </a:lnTo>
                  <a:lnTo>
                    <a:pt x="408" y="471"/>
                  </a:lnTo>
                  <a:lnTo>
                    <a:pt x="355" y="458"/>
                  </a:lnTo>
                  <a:lnTo>
                    <a:pt x="303" y="439"/>
                  </a:lnTo>
                  <a:lnTo>
                    <a:pt x="254" y="415"/>
                  </a:lnTo>
                  <a:lnTo>
                    <a:pt x="208" y="387"/>
                  </a:lnTo>
                  <a:lnTo>
                    <a:pt x="165" y="355"/>
                  </a:lnTo>
                  <a:lnTo>
                    <a:pt x="125" y="318"/>
                  </a:lnTo>
                  <a:lnTo>
                    <a:pt x="89" y="277"/>
                  </a:lnTo>
                  <a:lnTo>
                    <a:pt x="57" y="232"/>
                  </a:lnTo>
                  <a:lnTo>
                    <a:pt x="29" y="184"/>
                  </a:lnTo>
                  <a:lnTo>
                    <a:pt x="6" y="132"/>
                  </a:lnTo>
                  <a:lnTo>
                    <a:pt x="1" y="111"/>
                  </a:lnTo>
                  <a:lnTo>
                    <a:pt x="0" y="89"/>
                  </a:lnTo>
                  <a:lnTo>
                    <a:pt x="4" y="68"/>
                  </a:lnTo>
                  <a:lnTo>
                    <a:pt x="13" y="48"/>
                  </a:lnTo>
                  <a:lnTo>
                    <a:pt x="26" y="31"/>
                  </a:lnTo>
                  <a:lnTo>
                    <a:pt x="42" y="16"/>
                  </a:lnTo>
                  <a:lnTo>
                    <a:pt x="62" y="6"/>
                  </a:lnTo>
                  <a:lnTo>
                    <a:pt x="84" y="0"/>
                  </a:lnTo>
                  <a:lnTo>
                    <a:pt x="10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defRPr/>
              </a:pPr>
              <a:endParaRPr lang="en-US" sz="2400">
                <a:solidFill>
                  <a:srgbClr val="002F51"/>
                </a:solidFill>
                <a:latin typeface="Arial" panose="020B0604020202020204"/>
              </a:endParaRPr>
            </a:p>
          </p:txBody>
        </p:sp>
      </p:grpSp>
      <p:sp>
        <p:nvSpPr>
          <p:cNvPr id="34" name="Inhaltsplatzhalter 4">
            <a:extLst>
              <a:ext uri="{FF2B5EF4-FFF2-40B4-BE49-F238E27FC236}">
                <a16:creationId xmlns:a16="http://schemas.microsoft.com/office/drawing/2014/main" id="{15A8673C-7F1E-8C5B-EC8A-88923A3B305E}"/>
              </a:ext>
            </a:extLst>
          </p:cNvPr>
          <p:cNvSpPr txBox="1">
            <a:spLocks/>
          </p:cNvSpPr>
          <p:nvPr/>
        </p:nvSpPr>
        <p:spPr>
          <a:xfrm>
            <a:off x="1470709" y="2380088"/>
            <a:ext cx="3569175" cy="245804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218806">
              <a:spcAft>
                <a:spcPts val="1333"/>
              </a:spcAft>
              <a:buNone/>
              <a:defRPr/>
            </a:pPr>
            <a:r>
              <a:rPr lang="fr-FR" sz="2133" b="1" dirty="0">
                <a:solidFill>
                  <a:srgbClr val="E7E6E6">
                    <a:lumMod val="25000"/>
                  </a:srgbClr>
                </a:solidFill>
                <a:latin typeface="Nunito" pitchFamily="2" charset="0"/>
              </a:rPr>
              <a:t>Module</a:t>
            </a:r>
            <a:r>
              <a:rPr lang="fr-FR" sz="2133" dirty="0">
                <a:solidFill>
                  <a:srgbClr val="E7E6E6">
                    <a:lumMod val="25000"/>
                  </a:srgbClr>
                </a:solidFill>
                <a:latin typeface="Nunito" pitchFamily="2" charset="0"/>
              </a:rPr>
              <a:t> : MA2X</a:t>
            </a:r>
          </a:p>
          <a:p>
            <a:pPr marL="0" indent="0" algn="just" defTabSz="1218806">
              <a:spcAft>
                <a:spcPts val="1333"/>
              </a:spcAft>
              <a:buNone/>
              <a:defRPr/>
            </a:pPr>
            <a:r>
              <a:rPr lang="fr-FR" sz="2133" dirty="0">
                <a:solidFill>
                  <a:srgbClr val="C00000"/>
                </a:solidFill>
                <a:latin typeface="Nunito" pitchFamily="2" charset="0"/>
              </a:rPr>
              <a:t>Pour effectuer la signature du </a:t>
            </a:r>
            <a:r>
              <a:rPr lang="fr-FR" sz="2133" dirty="0" err="1">
                <a:solidFill>
                  <a:srgbClr val="C00000"/>
                </a:solidFill>
                <a:latin typeface="Nunito" pitchFamily="2" charset="0"/>
              </a:rPr>
              <a:t>pv</a:t>
            </a:r>
            <a:r>
              <a:rPr lang="fr-FR" sz="2133" dirty="0">
                <a:solidFill>
                  <a:srgbClr val="C00000"/>
                </a:solidFill>
                <a:latin typeface="Nunito" pitchFamily="2" charset="0"/>
              </a:rPr>
              <a:t> définitif, votre bureau doit être fermé :</a:t>
            </a:r>
            <a:endParaRPr lang="fr-FR" sz="2133" dirty="0">
              <a:solidFill>
                <a:prstClr val="white">
                  <a:lumMod val="50000"/>
                </a:prstClr>
              </a:solidFill>
              <a:latin typeface="Nunito" pitchFamily="2" charset="0"/>
            </a:endParaRPr>
          </a:p>
          <a:p>
            <a:pPr marL="0" indent="0" defTabSz="1218806">
              <a:spcAft>
                <a:spcPts val="1333"/>
              </a:spcAft>
              <a:buNone/>
              <a:defRPr/>
            </a:pPr>
            <a:endParaRPr lang="fr-FR" sz="1467" dirty="0">
              <a:solidFill>
                <a:srgbClr val="E7E6E6">
                  <a:lumMod val="25000"/>
                </a:srgbClr>
              </a:solidFill>
              <a:latin typeface="Arial" panose="020B0604020202020204"/>
            </a:endParaRPr>
          </a:p>
          <a:p>
            <a:pPr marL="0" indent="0" defTabSz="1218806">
              <a:spcAft>
                <a:spcPts val="1333"/>
              </a:spcAft>
              <a:buNone/>
              <a:defRPr/>
            </a:pPr>
            <a:endParaRPr lang="fr-FR" sz="1467" dirty="0">
              <a:solidFill>
                <a:srgbClr val="E7E6E6">
                  <a:lumMod val="25000"/>
                </a:srgbClr>
              </a:solidFill>
              <a:latin typeface="Arial" panose="020B0604020202020204"/>
            </a:endParaRPr>
          </a:p>
          <a:p>
            <a:pPr marL="0" indent="0" defTabSz="1218806">
              <a:spcAft>
                <a:spcPts val="1333"/>
              </a:spcAft>
              <a:buNone/>
              <a:defRPr/>
            </a:pPr>
            <a:endParaRPr lang="fr-FR" sz="1467" b="1" dirty="0">
              <a:solidFill>
                <a:srgbClr val="4FA9D1"/>
              </a:solidFill>
              <a:latin typeface="Arial" panose="020B0604020202020204"/>
            </a:endParaRPr>
          </a:p>
        </p:txBody>
      </p:sp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65BD96B4-C9BC-38C3-E31C-B5FFAC1CA447}"/>
              </a:ext>
            </a:extLst>
          </p:cNvPr>
          <p:cNvCxnSpPr/>
          <p:nvPr/>
        </p:nvCxnSpPr>
        <p:spPr>
          <a:xfrm>
            <a:off x="5231904" y="2756925"/>
            <a:ext cx="1728192" cy="0"/>
          </a:xfrm>
          <a:prstGeom prst="straightConnector1">
            <a:avLst/>
          </a:prstGeom>
          <a:ln w="603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 5">
            <a:extLst>
              <a:ext uri="{FF2B5EF4-FFF2-40B4-BE49-F238E27FC236}">
                <a16:creationId xmlns:a16="http://schemas.microsoft.com/office/drawing/2014/main" id="{DEB9A4D1-3565-F60F-D77E-98E80AE19E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6161" y="2013675"/>
            <a:ext cx="3265220" cy="1486501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75897531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20000" decel="8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A1800298-DB15-4CFA-BF9A-99FBEC0CB38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1219170">
              <a:defRPr/>
            </a:pPr>
            <a:fld id="{8550441B-9E4E-4F27-878A-F3E4A8E30579}" type="slidenum">
              <a:rPr lang="fr-FR">
                <a:latin typeface="Arial" panose="020B0604020202020204"/>
              </a:rPr>
              <a:pPr defTabSz="1219170">
                <a:defRPr/>
              </a:pPr>
              <a:t>14</a:t>
            </a:fld>
            <a:endParaRPr lang="fr-FR" dirty="0">
              <a:latin typeface="Arial" panose="020B0604020202020204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33B14D65-20DD-CA00-1250-15DA4DF34392}"/>
              </a:ext>
            </a:extLst>
          </p:cNvPr>
          <p:cNvSpPr txBox="1"/>
          <p:nvPr/>
        </p:nvSpPr>
        <p:spPr>
          <a:xfrm>
            <a:off x="527381" y="356659"/>
            <a:ext cx="610159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>
              <a:defRPr/>
            </a:pPr>
            <a:r>
              <a:rPr lang="fr-FR" sz="2800" b="1" cap="all" dirty="0">
                <a:solidFill>
                  <a:srgbClr val="002F51"/>
                </a:solidFill>
                <a:latin typeface="Nunito" pitchFamily="2" charset="0"/>
              </a:rPr>
              <a:t>Génération </a:t>
            </a:r>
            <a:r>
              <a:rPr lang="fr-FR" sz="2800" b="1" cap="all" dirty="0" err="1">
                <a:solidFill>
                  <a:srgbClr val="002F51"/>
                </a:solidFill>
                <a:latin typeface="Nunito" pitchFamily="2" charset="0"/>
              </a:rPr>
              <a:t>pv</a:t>
            </a:r>
            <a:endParaRPr lang="fr-FR" sz="2800" b="1" cap="all" dirty="0">
              <a:solidFill>
                <a:srgbClr val="002F51"/>
              </a:solidFill>
              <a:latin typeface="Nunito" pitchFamily="2" charset="0"/>
            </a:endParaRPr>
          </a:p>
        </p:txBody>
      </p:sp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08F22B45-8BEB-A881-4C15-595784D456E5}"/>
              </a:ext>
            </a:extLst>
          </p:cNvPr>
          <p:cNvSpPr/>
          <p:nvPr/>
        </p:nvSpPr>
        <p:spPr>
          <a:xfrm>
            <a:off x="1487488" y="1130253"/>
            <a:ext cx="10081120" cy="5829267"/>
          </a:xfrm>
          <a:prstGeom prst="roundRect">
            <a:avLst/>
          </a:prstGeom>
          <a:solidFill>
            <a:srgbClr val="F3F5F7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 defTabSz="1219170">
              <a:defRPr/>
            </a:pPr>
            <a:endParaRPr lang="fr-BE" sz="1600" b="1" dirty="0">
              <a:solidFill>
                <a:srgbClr val="024262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4" name="Inhaltsplatzhalter 4">
            <a:extLst>
              <a:ext uri="{FF2B5EF4-FFF2-40B4-BE49-F238E27FC236}">
                <a16:creationId xmlns:a16="http://schemas.microsoft.com/office/drawing/2014/main" id="{F8B77095-F09E-7EAC-56C8-21840C70DF9A}"/>
              </a:ext>
            </a:extLst>
          </p:cNvPr>
          <p:cNvSpPr txBox="1">
            <a:spLocks/>
          </p:cNvSpPr>
          <p:nvPr/>
        </p:nvSpPr>
        <p:spPr>
          <a:xfrm>
            <a:off x="2871841" y="1499673"/>
            <a:ext cx="6332087" cy="22775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1218806">
              <a:spcAft>
                <a:spcPts val="1333"/>
              </a:spcAft>
              <a:buNone/>
              <a:defRPr/>
            </a:pPr>
            <a:r>
              <a:rPr lang="fr-FR" sz="1600" b="1" dirty="0">
                <a:solidFill>
                  <a:srgbClr val="4FA9D1"/>
                </a:solidFill>
                <a:latin typeface="Nunito" pitchFamily="2" charset="0"/>
              </a:rPr>
              <a:t>EDITION du PV définitif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6F52C8DA-E3C8-F40B-C3A6-AF33EC110F5C}"/>
              </a:ext>
            </a:extLst>
          </p:cNvPr>
          <p:cNvSpPr txBox="1"/>
          <p:nvPr/>
        </p:nvSpPr>
        <p:spPr>
          <a:xfrm>
            <a:off x="1869374" y="1888739"/>
            <a:ext cx="8393797" cy="3299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39178" defTabSz="1219170">
              <a:lnSpc>
                <a:spcPct val="107000"/>
              </a:lnSpc>
              <a:spcAft>
                <a:spcPts val="1067"/>
              </a:spcAft>
              <a:defRPr/>
            </a:pPr>
            <a:r>
              <a:rPr lang="fr-FR" sz="1467" kern="100" dirty="0">
                <a:solidFill>
                  <a:srgbClr val="002F51"/>
                </a:solidFill>
                <a:latin typeface="Nunito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Editez le </a:t>
            </a:r>
            <a:r>
              <a:rPr lang="fr-FR" sz="1467" kern="100" dirty="0" err="1">
                <a:solidFill>
                  <a:srgbClr val="002F51"/>
                </a:solidFill>
                <a:latin typeface="Nunito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pv</a:t>
            </a:r>
            <a:r>
              <a:rPr lang="fr-FR" sz="1467" kern="100" dirty="0">
                <a:solidFill>
                  <a:srgbClr val="002F51"/>
                </a:solidFill>
                <a:latin typeface="Nunito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 Pour approuver le </a:t>
            </a:r>
            <a:r>
              <a:rPr lang="fr-FR" sz="1467" kern="100" dirty="0" err="1">
                <a:solidFill>
                  <a:srgbClr val="002F51"/>
                </a:solidFill>
                <a:latin typeface="Nunito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pv</a:t>
            </a:r>
            <a:r>
              <a:rPr lang="fr-FR" sz="1467" kern="100" dirty="0">
                <a:solidFill>
                  <a:srgbClr val="002F51"/>
                </a:solidFill>
                <a:latin typeface="Nunito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définitif des résultats, cliquez sur « PRÉPARER ». </a:t>
            </a:r>
            <a:endParaRPr lang="fr-BE" sz="1467" kern="100" dirty="0">
              <a:solidFill>
                <a:srgbClr val="002F51"/>
              </a:solidFill>
              <a:latin typeface="Nunito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EA953304-5AF5-5802-C810-8AA2059C3E7B}"/>
              </a:ext>
            </a:extLst>
          </p:cNvPr>
          <p:cNvGrpSpPr/>
          <p:nvPr/>
        </p:nvGrpSpPr>
        <p:grpSpPr>
          <a:xfrm>
            <a:off x="10235331" y="177479"/>
            <a:ext cx="1751853" cy="1584000"/>
            <a:chOff x="7550628" y="1209576"/>
            <a:chExt cx="1065316" cy="963244"/>
          </a:xfrm>
          <a:solidFill>
            <a:schemeClr val="accent3"/>
          </a:solidFill>
        </p:grpSpPr>
        <p:sp>
          <p:nvSpPr>
            <p:cNvPr id="12" name="Ellipse 11">
              <a:extLst>
                <a:ext uri="{FF2B5EF4-FFF2-40B4-BE49-F238E27FC236}">
                  <a16:creationId xmlns:a16="http://schemas.microsoft.com/office/drawing/2014/main" id="{BA7C4D6D-F9A8-86C5-5AD8-14CCCA1E2DEE}"/>
                </a:ext>
              </a:extLst>
            </p:cNvPr>
            <p:cNvSpPr/>
            <p:nvPr/>
          </p:nvSpPr>
          <p:spPr>
            <a:xfrm>
              <a:off x="7601664" y="1209576"/>
              <a:ext cx="963243" cy="9632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defRPr/>
              </a:pPr>
              <a:endParaRPr lang="fr-FR" sz="2400">
                <a:solidFill>
                  <a:prstClr val="white"/>
                </a:solidFill>
                <a:latin typeface="Arial" panose="020B0604020202020204"/>
              </a:endParaRPr>
            </a:p>
          </p:txBody>
        </p:sp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id="{0BA9274F-06D2-D5AB-08ED-AA78F6C9E211}"/>
                </a:ext>
              </a:extLst>
            </p:cNvPr>
            <p:cNvSpPr txBox="1"/>
            <p:nvPr/>
          </p:nvSpPr>
          <p:spPr>
            <a:xfrm>
              <a:off x="7550628" y="1233998"/>
              <a:ext cx="1065316" cy="914400"/>
            </a:xfrm>
            <a:prstGeom prst="rect">
              <a:avLst/>
            </a:prstGeom>
            <a:noFill/>
          </p:spPr>
          <p:txBody>
            <a:bodyPr wrap="none" lIns="96000" rIns="96000" rtlCol="0" anchor="ctr" anchorCtr="0">
              <a:noAutofit/>
            </a:bodyPr>
            <a:lstStyle/>
            <a:p>
              <a:pPr algn="ctr" defTabSz="1219170">
                <a:defRPr/>
              </a:pPr>
              <a:r>
                <a:rPr lang="fr-FR" sz="1400" dirty="0">
                  <a:solidFill>
                    <a:srgbClr val="002F51"/>
                  </a:solidFill>
                  <a:latin typeface="Nunito" pitchFamily="2" charset="0"/>
                </a:rPr>
                <a:t>Résultats</a:t>
              </a:r>
              <a:br>
                <a:rPr lang="fr-FR" sz="1400" dirty="0">
                  <a:solidFill>
                    <a:srgbClr val="002F51"/>
                  </a:solidFill>
                  <a:latin typeface="Nunito" pitchFamily="2" charset="0"/>
                </a:rPr>
              </a:br>
              <a:r>
                <a:rPr lang="fr-FR" sz="1400" dirty="0">
                  <a:solidFill>
                    <a:srgbClr val="002F51"/>
                  </a:solidFill>
                  <a:latin typeface="Nunito" pitchFamily="2" charset="0"/>
                </a:rPr>
                <a:t>définitifs</a:t>
              </a:r>
            </a:p>
          </p:txBody>
        </p:sp>
      </p:grpSp>
      <p:pic>
        <p:nvPicPr>
          <p:cNvPr id="7" name="Image 6" descr="Une image contenant texte, capture d’écran, logiciel, Page web&#10;&#10;Description générée automatiquement">
            <a:extLst>
              <a:ext uri="{FF2B5EF4-FFF2-40B4-BE49-F238E27FC236}">
                <a16:creationId xmlns:a16="http://schemas.microsoft.com/office/drawing/2014/main" id="{71A35552-0F32-91D3-9D80-AA472752F25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553" y="2276873"/>
            <a:ext cx="4388375" cy="422602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93CCE611-ABA1-3D36-8BF8-CBA9C346DDE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9913" y="3986205"/>
            <a:ext cx="4635783" cy="429431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277042243"/>
      </p:ext>
    </p:extLst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A1800298-DB15-4CFA-BF9A-99FBEC0CB38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1219170">
              <a:defRPr/>
            </a:pPr>
            <a:fld id="{8550441B-9E4E-4F27-878A-F3E4A8E30579}" type="slidenum">
              <a:rPr lang="fr-FR">
                <a:latin typeface="Arial" panose="020B0604020202020204"/>
              </a:rPr>
              <a:pPr defTabSz="1219170">
                <a:defRPr/>
              </a:pPr>
              <a:t>15</a:t>
            </a:fld>
            <a:endParaRPr lang="fr-FR" dirty="0">
              <a:latin typeface="Arial" panose="020B0604020202020204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33B14D65-20DD-CA00-1250-15DA4DF34392}"/>
              </a:ext>
            </a:extLst>
          </p:cNvPr>
          <p:cNvSpPr txBox="1"/>
          <p:nvPr/>
        </p:nvSpPr>
        <p:spPr>
          <a:xfrm>
            <a:off x="527381" y="356659"/>
            <a:ext cx="610159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>
              <a:defRPr/>
            </a:pPr>
            <a:r>
              <a:rPr lang="fr-FR" sz="2800" b="1" cap="all" dirty="0">
                <a:solidFill>
                  <a:srgbClr val="002F51"/>
                </a:solidFill>
                <a:latin typeface="Nunito" pitchFamily="2" charset="0"/>
              </a:rPr>
              <a:t>Génération </a:t>
            </a:r>
            <a:r>
              <a:rPr lang="fr-FR" sz="2800" b="1" cap="all" dirty="0" err="1">
                <a:solidFill>
                  <a:srgbClr val="002F51"/>
                </a:solidFill>
                <a:latin typeface="Nunito" pitchFamily="2" charset="0"/>
              </a:rPr>
              <a:t>pv</a:t>
            </a:r>
            <a:endParaRPr lang="fr-FR" sz="2800" b="1" cap="all" dirty="0">
              <a:solidFill>
                <a:srgbClr val="002F51"/>
              </a:solidFill>
              <a:latin typeface="Nunito" pitchFamily="2" charset="0"/>
            </a:endParaRPr>
          </a:p>
        </p:txBody>
      </p:sp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08F22B45-8BEB-A881-4C15-595784D456E5}"/>
              </a:ext>
            </a:extLst>
          </p:cNvPr>
          <p:cNvSpPr/>
          <p:nvPr/>
        </p:nvSpPr>
        <p:spPr>
          <a:xfrm>
            <a:off x="1673297" y="1197400"/>
            <a:ext cx="8640960" cy="5415235"/>
          </a:xfrm>
          <a:prstGeom prst="roundRect">
            <a:avLst/>
          </a:prstGeom>
          <a:solidFill>
            <a:srgbClr val="F3F5F7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 defTabSz="1219170">
              <a:defRPr/>
            </a:pPr>
            <a:endParaRPr lang="fr-BE" sz="1600" b="1" dirty="0">
              <a:solidFill>
                <a:srgbClr val="024262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4" name="Inhaltsplatzhalter 4">
            <a:extLst>
              <a:ext uri="{FF2B5EF4-FFF2-40B4-BE49-F238E27FC236}">
                <a16:creationId xmlns:a16="http://schemas.microsoft.com/office/drawing/2014/main" id="{F8B77095-F09E-7EAC-56C8-21840C70DF9A}"/>
              </a:ext>
            </a:extLst>
          </p:cNvPr>
          <p:cNvSpPr txBox="1">
            <a:spLocks/>
          </p:cNvSpPr>
          <p:nvPr/>
        </p:nvSpPr>
        <p:spPr>
          <a:xfrm>
            <a:off x="2871841" y="1499673"/>
            <a:ext cx="6332087" cy="22775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1218806">
              <a:spcAft>
                <a:spcPts val="1333"/>
              </a:spcAft>
              <a:buNone/>
              <a:defRPr/>
            </a:pPr>
            <a:r>
              <a:rPr lang="fr-FR" sz="1600" b="1" dirty="0">
                <a:solidFill>
                  <a:srgbClr val="4FA9D1"/>
                </a:solidFill>
                <a:latin typeface="Nunito" pitchFamily="2" charset="0"/>
              </a:rPr>
              <a:t>EDITION des  PV définitifs</a:t>
            </a:r>
          </a:p>
        </p:txBody>
      </p: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20B72689-524A-12DB-334D-B16C7667275B}"/>
              </a:ext>
            </a:extLst>
          </p:cNvPr>
          <p:cNvGrpSpPr/>
          <p:nvPr/>
        </p:nvGrpSpPr>
        <p:grpSpPr>
          <a:xfrm>
            <a:off x="10263171" y="198799"/>
            <a:ext cx="1751853" cy="1584000"/>
            <a:chOff x="7550628" y="1209576"/>
            <a:chExt cx="1065316" cy="963244"/>
          </a:xfrm>
          <a:solidFill>
            <a:schemeClr val="accent3"/>
          </a:solidFill>
        </p:grpSpPr>
        <p:sp>
          <p:nvSpPr>
            <p:cNvPr id="14" name="Ellipse 13">
              <a:extLst>
                <a:ext uri="{FF2B5EF4-FFF2-40B4-BE49-F238E27FC236}">
                  <a16:creationId xmlns:a16="http://schemas.microsoft.com/office/drawing/2014/main" id="{B4F80EB8-E093-6E32-84C2-21D32EAF8E17}"/>
                </a:ext>
              </a:extLst>
            </p:cNvPr>
            <p:cNvSpPr/>
            <p:nvPr/>
          </p:nvSpPr>
          <p:spPr>
            <a:xfrm>
              <a:off x="7601664" y="1209576"/>
              <a:ext cx="963243" cy="9632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defRPr/>
              </a:pPr>
              <a:endParaRPr lang="fr-FR" sz="2400">
                <a:solidFill>
                  <a:prstClr val="white"/>
                </a:solidFill>
                <a:latin typeface="Arial" panose="020B0604020202020204"/>
              </a:endParaRPr>
            </a:p>
          </p:txBody>
        </p:sp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id="{FEA4DEA2-A933-06A1-EEC9-C86A4E1FC546}"/>
                </a:ext>
              </a:extLst>
            </p:cNvPr>
            <p:cNvSpPr txBox="1"/>
            <p:nvPr/>
          </p:nvSpPr>
          <p:spPr>
            <a:xfrm>
              <a:off x="7550628" y="1233998"/>
              <a:ext cx="1065316" cy="914400"/>
            </a:xfrm>
            <a:prstGeom prst="rect">
              <a:avLst/>
            </a:prstGeom>
            <a:noFill/>
          </p:spPr>
          <p:txBody>
            <a:bodyPr wrap="none" lIns="96000" rIns="96000" rtlCol="0" anchor="ctr" anchorCtr="0">
              <a:noAutofit/>
            </a:bodyPr>
            <a:lstStyle/>
            <a:p>
              <a:pPr algn="ctr" defTabSz="1219170">
                <a:defRPr/>
              </a:pPr>
              <a:r>
                <a:rPr lang="fr-FR" sz="1400" dirty="0">
                  <a:solidFill>
                    <a:srgbClr val="002F51"/>
                  </a:solidFill>
                  <a:latin typeface="Nunito" pitchFamily="2" charset="0"/>
                </a:rPr>
                <a:t>PV</a:t>
              </a:r>
              <a:br>
                <a:rPr lang="fr-FR" sz="1400" dirty="0">
                  <a:solidFill>
                    <a:srgbClr val="002F51"/>
                  </a:solidFill>
                  <a:latin typeface="Nunito" pitchFamily="2" charset="0"/>
                </a:rPr>
              </a:br>
              <a:r>
                <a:rPr lang="fr-FR" sz="1400" dirty="0">
                  <a:solidFill>
                    <a:srgbClr val="002F51"/>
                  </a:solidFill>
                  <a:latin typeface="Nunito" pitchFamily="2" charset="0"/>
                </a:rPr>
                <a:t>définitif</a:t>
              </a:r>
            </a:p>
          </p:txBody>
        </p:sp>
      </p:grpSp>
      <p:sp>
        <p:nvSpPr>
          <p:cNvPr id="8" name="ZoneTexte 7">
            <a:extLst>
              <a:ext uri="{FF2B5EF4-FFF2-40B4-BE49-F238E27FC236}">
                <a16:creationId xmlns:a16="http://schemas.microsoft.com/office/drawing/2014/main" id="{7531CC4B-1A7A-8393-42F8-FDD986D1DA4C}"/>
              </a:ext>
            </a:extLst>
          </p:cNvPr>
          <p:cNvSpPr txBox="1"/>
          <p:nvPr/>
        </p:nvSpPr>
        <p:spPr>
          <a:xfrm>
            <a:off x="10943296" y="1904851"/>
            <a:ext cx="713609" cy="751972"/>
          </a:xfrm>
          <a:prstGeom prst="rect">
            <a:avLst/>
          </a:prstGeom>
        </p:spPr>
        <p:txBody>
          <a:bodyPr wrap="square" lIns="96000" rIns="96000" rtlCol="0" anchor="ctr" anchorCtr="0">
            <a:noAutofit/>
          </a:bodyPr>
          <a:lstStyle/>
          <a:p>
            <a:pPr defTabSz="1219170">
              <a:defRPr/>
            </a:pPr>
            <a:r>
              <a:rPr lang="fr-BE" sz="1067" b="1">
                <a:solidFill>
                  <a:prstClr val="white"/>
                </a:solidFill>
                <a:latin typeface="Arial" panose="020B0604020202020204"/>
              </a:rPr>
              <a:t>PATSY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1566EE18-E2A3-47B7-2E61-34362F05DC43}"/>
              </a:ext>
            </a:extLst>
          </p:cNvPr>
          <p:cNvSpPr txBox="1"/>
          <p:nvPr/>
        </p:nvSpPr>
        <p:spPr>
          <a:xfrm>
            <a:off x="1869374" y="1888739"/>
            <a:ext cx="8393797" cy="9760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>
              <a:lnSpc>
                <a:spcPct val="107000"/>
              </a:lnSpc>
              <a:spcAft>
                <a:spcPts val="1067"/>
              </a:spcAft>
              <a:defRPr/>
            </a:pPr>
            <a:r>
              <a:rPr lang="fr-FR" sz="1600" b="1" kern="100" dirty="0">
                <a:solidFill>
                  <a:srgbClr val="002F51"/>
                </a:solidFill>
                <a:latin typeface="Nunito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Vote papier avec encodage manuel</a:t>
            </a:r>
            <a:endParaRPr lang="fr-BE" sz="1600" b="1" kern="100" dirty="0">
              <a:solidFill>
                <a:srgbClr val="002F51"/>
              </a:solidFill>
              <a:latin typeface="Nunito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39178" defTabSz="1219170">
              <a:lnSpc>
                <a:spcPct val="107000"/>
              </a:lnSpc>
              <a:spcAft>
                <a:spcPts val="1067"/>
              </a:spcAft>
              <a:defRPr/>
            </a:pPr>
            <a:r>
              <a:rPr lang="fr-FR" sz="1467" kern="100" dirty="0">
                <a:solidFill>
                  <a:srgbClr val="002F51"/>
                </a:solidFill>
                <a:latin typeface="Nunito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Lorsque </a:t>
            </a:r>
            <a:r>
              <a:rPr lang="fr-FR" sz="1467" b="1" kern="100" dirty="0">
                <a:solidFill>
                  <a:srgbClr val="002F51"/>
                </a:solidFill>
                <a:latin typeface="Nunito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tous</a:t>
            </a:r>
            <a:r>
              <a:rPr lang="fr-FR" sz="1467" kern="100" dirty="0">
                <a:solidFill>
                  <a:srgbClr val="002F51"/>
                </a:solidFill>
                <a:latin typeface="Nunito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les bureaux de dépouillement ont été traités, le président/secrétaire peuvent </a:t>
            </a:r>
            <a:r>
              <a:rPr lang="fr-FR" sz="1467" b="1" kern="100" dirty="0">
                <a:solidFill>
                  <a:srgbClr val="4FA9D1"/>
                </a:solidFill>
                <a:latin typeface="Nunito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compléter</a:t>
            </a:r>
            <a:r>
              <a:rPr lang="fr-FR" sz="1467" kern="100" dirty="0">
                <a:solidFill>
                  <a:srgbClr val="002F51"/>
                </a:solidFill>
                <a:latin typeface="Nunito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fr-FR" sz="1467" b="1" kern="100" dirty="0">
                <a:solidFill>
                  <a:srgbClr val="4FA9D1"/>
                </a:solidFill>
                <a:latin typeface="Nunito" pitchFamily="2" charset="0"/>
                <a:cs typeface="Times New Roman" panose="02020603050405020304" pitchFamily="18" charset="0"/>
              </a:rPr>
              <a:t>vérifier</a:t>
            </a:r>
            <a:r>
              <a:rPr lang="fr-FR" sz="1467" kern="100" dirty="0">
                <a:solidFill>
                  <a:srgbClr val="002F51"/>
                </a:solidFill>
                <a:latin typeface="Nunito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et </a:t>
            </a:r>
            <a:r>
              <a:rPr lang="fr-FR" sz="1467" b="1" kern="100" dirty="0">
                <a:solidFill>
                  <a:srgbClr val="4FA9D1"/>
                </a:solidFill>
                <a:latin typeface="Nunito" pitchFamily="2" charset="0"/>
                <a:cs typeface="Times New Roman" panose="02020603050405020304" pitchFamily="18" charset="0"/>
              </a:rPr>
              <a:t>signer électroniquement </a:t>
            </a:r>
            <a:r>
              <a:rPr lang="fr-FR" sz="1467" kern="100" dirty="0">
                <a:solidFill>
                  <a:srgbClr val="002F51"/>
                </a:solidFill>
                <a:latin typeface="Nunito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le </a:t>
            </a:r>
            <a:r>
              <a:rPr lang="fr-FR" sz="1467" b="1" kern="100" dirty="0">
                <a:solidFill>
                  <a:srgbClr val="4FA9D1"/>
                </a:solidFill>
                <a:latin typeface="Nunito" pitchFamily="2" charset="0"/>
                <a:cs typeface="Times New Roman" panose="02020603050405020304" pitchFamily="18" charset="0"/>
              </a:rPr>
              <a:t>PV final </a:t>
            </a:r>
            <a:r>
              <a:rPr lang="fr-FR" sz="1467" kern="100" dirty="0">
                <a:solidFill>
                  <a:srgbClr val="002F51"/>
                </a:solidFill>
                <a:latin typeface="Nunito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des résultats de l’entité </a:t>
            </a:r>
            <a:endParaRPr lang="fr-BE" sz="1467" kern="100" dirty="0">
              <a:solidFill>
                <a:srgbClr val="002F51"/>
              </a:solidFill>
              <a:latin typeface="Nunito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56B41E7A-EA8B-0E09-EEED-7CA3705D7F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7575" y="2861300"/>
            <a:ext cx="6826352" cy="3649011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796395775"/>
      </p:ext>
    </p:extLst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39A22ED0-18A8-53F5-DABE-4DF7121B4C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1" y="3174778"/>
            <a:ext cx="6119564" cy="1069705"/>
          </a:xfrm>
          <a:solidFill>
            <a:srgbClr val="ECEDEF"/>
          </a:solidFill>
        </p:spPr>
        <p:txBody>
          <a:bodyPr lIns="717136" tIns="607176" anchor="ctr" anchorCtr="0">
            <a:spAutoFit/>
          </a:bodyPr>
          <a:lstStyle/>
          <a:p>
            <a:r>
              <a:rPr lang="fr-BE" dirty="0">
                <a:latin typeface="Nunito" pitchFamily="2" charset="0"/>
              </a:rPr>
              <a:t>Questions ?</a:t>
            </a:r>
            <a:endParaRPr lang="fr-FR" dirty="0">
              <a:latin typeface="Nunito" pitchFamily="2" charset="0"/>
            </a:endParaRP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F709F2BB-6260-16B5-1F4E-687E956BC15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072437" y="4252145"/>
            <a:ext cx="6119564" cy="979188"/>
          </a:xfrm>
          <a:solidFill>
            <a:srgbClr val="ECEDEF"/>
          </a:solidFill>
        </p:spPr>
        <p:txBody>
          <a:bodyPr lIns="717136" bIns="485740" anchor="ctr"/>
          <a:lstStyle/>
          <a:p>
            <a:r>
              <a:rPr lang="fr-FR" dirty="0">
                <a:latin typeface="Nunito" pitchFamily="2" charset="0"/>
              </a:rPr>
              <a:t>Prochaines</a:t>
            </a:r>
            <a:r>
              <a:rPr lang="en-US" dirty="0">
                <a:latin typeface="Nunito" pitchFamily="2" charset="0"/>
              </a:rPr>
              <a:t> actions ?</a:t>
            </a:r>
          </a:p>
        </p:txBody>
      </p:sp>
      <p:pic>
        <p:nvPicPr>
          <p:cNvPr id="12" name="Espace réservé pour une image  11">
            <a:extLst>
              <a:ext uri="{FF2B5EF4-FFF2-40B4-BE49-F238E27FC236}">
                <a16:creationId xmlns:a16="http://schemas.microsoft.com/office/drawing/2014/main" id="{F49C0323-BAB2-CEF6-083D-25AC7D01B300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45" r="21545"/>
          <a:stretch/>
        </p:blipFill>
        <p:spPr/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BA56913-4CB2-083C-77C2-FEA494A7C18F}"/>
              </a:ext>
            </a:extLst>
          </p:cNvPr>
          <p:cNvSpPr/>
          <p:nvPr/>
        </p:nvSpPr>
        <p:spPr bwMode="auto">
          <a:xfrm>
            <a:off x="-8333" y="-30404"/>
            <a:ext cx="12192000" cy="3150744"/>
          </a:xfrm>
          <a:prstGeom prst="rect">
            <a:avLst/>
          </a:prstGeom>
          <a:gradFill flip="none" rotWithShape="1">
            <a:gsLst>
              <a:gs pos="0">
                <a:srgbClr val="007CB4"/>
              </a:gs>
              <a:gs pos="100000">
                <a:srgbClr val="007CB4">
                  <a:alpha val="53000"/>
                </a:srgbClr>
              </a:gs>
            </a:gsLst>
            <a:lin ang="5400000" scaled="0"/>
            <a:tileRect/>
          </a:gradFill>
          <a:ln w="9525">
            <a:noFill/>
            <a:round/>
            <a:headEnd/>
            <a:tailEnd/>
          </a:ln>
        </p:spPr>
        <p:txBody>
          <a:bodyPr vert="horz" wrap="square" lIns="121435" tIns="60717" rIns="121435" bIns="60717" numCol="1" rtlCol="0" anchor="t" anchorCtr="0" compatLnSpc="1">
            <a:prstTxWarp prst="textNoShape">
              <a:avLst/>
            </a:prstTxWarp>
          </a:bodyPr>
          <a:lstStyle/>
          <a:p>
            <a:pPr algn="ctr" defTabSz="1219170">
              <a:defRPr/>
            </a:pPr>
            <a:endParaRPr lang="en-US" sz="2391">
              <a:solidFill>
                <a:srgbClr val="002F51"/>
              </a:solidFill>
              <a:latin typeface="Arial" panose="020B0604020202020204"/>
            </a:endParaRP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36629C12-D29B-1F3B-7E2D-095F006432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719"/>
          <a:stretch/>
        </p:blipFill>
        <p:spPr bwMode="auto">
          <a:xfrm>
            <a:off x="429029" y="5655311"/>
            <a:ext cx="3115928" cy="862720"/>
          </a:xfrm>
          <a:prstGeom prst="rect">
            <a:avLst/>
          </a:prstGeom>
          <a:noFill/>
        </p:spPr>
      </p:pic>
      <p:sp>
        <p:nvSpPr>
          <p:cNvPr id="2" name="Titre 4">
            <a:extLst>
              <a:ext uri="{FF2B5EF4-FFF2-40B4-BE49-F238E27FC236}">
                <a16:creationId xmlns:a16="http://schemas.microsoft.com/office/drawing/2014/main" id="{088C4981-3FAD-468F-9CFA-E0C1DFE3C825}"/>
              </a:ext>
            </a:extLst>
          </p:cNvPr>
          <p:cNvSpPr txBox="1">
            <a:spLocks/>
          </p:cNvSpPr>
          <p:nvPr/>
        </p:nvSpPr>
        <p:spPr>
          <a:xfrm>
            <a:off x="383999" y="822601"/>
            <a:ext cx="11664619" cy="1170467"/>
          </a:xfrm>
          <a:prstGeom prst="rect">
            <a:avLst/>
          </a:prstGeom>
          <a:noFill/>
        </p:spPr>
        <p:txBody>
          <a:bodyPr lIns="48000" tIns="528000" rIns="48000" bIns="48000" anchor="ctr" anchorCtr="0"/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lang="fr-FR" sz="2000" b="1" kern="1200" cap="all" spc="150" baseline="0">
                <a:solidFill>
                  <a:srgbClr val="1C3155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70">
              <a:defRPr/>
            </a:pPr>
            <a:r>
              <a:rPr lang="en-US" sz="4267" spc="200" dirty="0">
                <a:solidFill>
                  <a:prstClr val="white"/>
                </a:solidFill>
                <a:latin typeface="Nunito" pitchFamily="2" charset="0"/>
              </a:rPr>
              <a:t>Elections</a:t>
            </a:r>
            <a:endParaRPr lang="fr-BE" sz="4267" spc="200" dirty="0">
              <a:solidFill>
                <a:prstClr val="white"/>
              </a:solidFill>
              <a:latin typeface="Nunito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Espace réservé du numéro de diapositive 1">
            <a:extLst>
              <a:ext uri="{FF2B5EF4-FFF2-40B4-BE49-F238E27FC236}">
                <a16:creationId xmlns:a16="http://schemas.microsoft.com/office/drawing/2014/main" id="{01592AD6-06C0-0CE4-BEB1-C9BFF57D1A9C}"/>
              </a:ext>
            </a:extLst>
          </p:cNvPr>
          <p:cNvSpPr txBox="1">
            <a:spLocks/>
          </p:cNvSpPr>
          <p:nvPr/>
        </p:nvSpPr>
        <p:spPr>
          <a:xfrm>
            <a:off x="11331425" y="6464891"/>
            <a:ext cx="815456" cy="360000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0" marR="0" indent="0" algn="l" defTabSz="2160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Tx/>
              <a:buNone/>
              <a:tabLst/>
              <a:defRPr sz="1125" kern="1200" baseline="0">
                <a:solidFill>
                  <a:srgbClr val="002F51"/>
                </a:solidFill>
                <a:latin typeface="+mn-lt"/>
                <a:ea typeface="+mn-ea"/>
                <a:cs typeface="+mn-cs"/>
              </a:defRPr>
            </a:lvl1pPr>
            <a:lvl2pPr marL="432000" marR="0" indent="-144000" algn="l" defTabSz="2160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Tx/>
              <a:buBlip>
                <a:blip r:embed="rId4"/>
              </a:buBlip>
              <a:tabLst/>
              <a:defRPr sz="1600" kern="1200" baseline="0">
                <a:solidFill>
                  <a:srgbClr val="002F51"/>
                </a:solidFill>
                <a:latin typeface="+mn-lt"/>
                <a:ea typeface="+mn-ea"/>
                <a:cs typeface="+mn-cs"/>
              </a:defRPr>
            </a:lvl2pPr>
            <a:lvl3pPr marL="648000" indent="-144000" algn="l" defTabSz="2160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SzPct val="100000"/>
              <a:buFontTx/>
              <a:buBlip>
                <a:blip r:embed="rId5"/>
              </a:buBlip>
              <a:defRPr sz="1400" kern="1200">
                <a:solidFill>
                  <a:srgbClr val="002F51"/>
                </a:solidFill>
                <a:latin typeface="+mn-lt"/>
                <a:ea typeface="+mn-ea"/>
                <a:cs typeface="+mn-cs"/>
              </a:defRPr>
            </a:lvl3pPr>
            <a:lvl4pPr marL="864000" indent="-144000" algn="l" defTabSz="2160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SzPct val="100000"/>
              <a:buFontTx/>
              <a:buBlip>
                <a:blip r:embed="rId6"/>
              </a:buBlip>
              <a:defRPr sz="1200" kern="1200">
                <a:solidFill>
                  <a:srgbClr val="002F51"/>
                </a:solidFill>
                <a:latin typeface="+mn-lt"/>
                <a:ea typeface="+mn-ea"/>
                <a:cs typeface="+mn-cs"/>
              </a:defRPr>
            </a:lvl4pPr>
            <a:lvl5pPr marL="1080000" marR="0" indent="-1440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007BB7"/>
              </a:buClr>
              <a:buSzPct val="100000"/>
              <a:buFontTx/>
              <a:buBlip>
                <a:blip r:embed="rId7"/>
              </a:buBlip>
              <a:tabLst/>
              <a:defRPr sz="1050" kern="1200">
                <a:solidFill>
                  <a:srgbClr val="002F51"/>
                </a:solidFill>
                <a:latin typeface="+mn-lt"/>
                <a:ea typeface="+mn-ea"/>
                <a:cs typeface="+mn-cs"/>
              </a:defRPr>
            </a:lvl5pPr>
            <a:lvl6pPr marL="1296000" indent="-144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rgbClr val="4DA9D6"/>
              </a:buClr>
              <a:buSzPct val="100000"/>
              <a:buFontTx/>
              <a:buBlip>
                <a:blip r:embed="rId7"/>
              </a:buBlip>
              <a:defRPr sz="1600" kern="1200">
                <a:solidFill>
                  <a:srgbClr val="445055"/>
                </a:solidFill>
                <a:latin typeface="+mn-lt"/>
                <a:ea typeface="+mn-ea"/>
                <a:cs typeface="+mn-cs"/>
              </a:defRPr>
            </a:lvl6pPr>
            <a:lvl7pPr marL="1512000" indent="-144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SzPct val="100000"/>
              <a:buFontTx/>
              <a:buBlip>
                <a:blip r:embed="rId7"/>
              </a:buBlip>
              <a:defRPr sz="1600" kern="1200">
                <a:solidFill>
                  <a:srgbClr val="445055"/>
                </a:solidFill>
                <a:latin typeface="+mn-lt"/>
                <a:ea typeface="+mn-ea"/>
                <a:cs typeface="+mn-cs"/>
              </a:defRPr>
            </a:lvl7pPr>
            <a:lvl8pPr marL="1728000" indent="-144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rgbClr val="69767C"/>
              </a:buClr>
              <a:buSzPct val="100000"/>
              <a:buFontTx/>
              <a:buBlip>
                <a:blip r:embed="rId7"/>
              </a:buBlip>
              <a:defRPr sz="1400" kern="1200">
                <a:solidFill>
                  <a:srgbClr val="69767C"/>
                </a:solidFill>
                <a:latin typeface="+mn-lt"/>
                <a:ea typeface="+mn-ea"/>
                <a:cs typeface="+mn-cs"/>
              </a:defRPr>
            </a:lvl8pPr>
            <a:lvl9pPr marL="1944000" indent="-144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SzPct val="100000"/>
              <a:buFontTx/>
              <a:buBlip>
                <a:blip r:embed="rId7"/>
              </a:buBlip>
              <a:defRPr sz="1400" kern="1200">
                <a:solidFill>
                  <a:srgbClr val="69767C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1219140">
              <a:spcAft>
                <a:spcPts val="800"/>
              </a:spcAft>
              <a:defRPr/>
            </a:pPr>
            <a:fld id="{8550441B-9E4E-4F27-878A-F3E4A8E30579}" type="slidenum">
              <a:rPr lang="fr-FR" sz="1500">
                <a:latin typeface="Tahoma"/>
              </a:rPr>
              <a:pPr algn="r" defTabSz="1219140">
                <a:spcAft>
                  <a:spcPts val="800"/>
                </a:spcAft>
                <a:defRPr/>
              </a:pPr>
              <a:t>16</a:t>
            </a:fld>
            <a:endParaRPr lang="fr-FR" sz="1500" dirty="0">
              <a:latin typeface="Tahoma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6E7F272B-24C7-8877-CDD9-042266E53970}"/>
              </a:ext>
            </a:extLst>
          </p:cNvPr>
          <p:cNvSpPr txBox="1"/>
          <p:nvPr/>
        </p:nvSpPr>
        <p:spPr>
          <a:xfrm>
            <a:off x="6401313" y="891974"/>
            <a:ext cx="5540089" cy="7695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1219170">
              <a:lnSpc>
                <a:spcPct val="80000"/>
              </a:lnSpc>
              <a:defRPr/>
            </a:pPr>
            <a:r>
              <a:rPr lang="fr-FR" sz="2667" b="1" dirty="0">
                <a:solidFill>
                  <a:prstClr val="white">
                    <a:alpha val="2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2667" b="1" dirty="0">
                <a:solidFill>
                  <a:prstClr val="white">
                    <a:alpha val="25000"/>
                  </a:prstClr>
                </a:solidFill>
                <a:latin typeface="Nunito" pitchFamily="2" charset="0"/>
                <a:ea typeface="Tahoma" panose="020B0604030504040204" pitchFamily="34" charset="0"/>
                <a:cs typeface="Tahoma" panose="020B0604030504040204" pitchFamily="34" charset="0"/>
              </a:rPr>
              <a:t>Elections</a:t>
            </a:r>
            <a:endParaRPr lang="fr-FR" sz="3733" b="1" dirty="0">
              <a:solidFill>
                <a:prstClr val="white">
                  <a:alpha val="25000"/>
                </a:prstClr>
              </a:solidFill>
              <a:latin typeface="Nunito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r" defTabSz="1219170">
              <a:lnSpc>
                <a:spcPct val="80000"/>
              </a:lnSpc>
              <a:defRPr/>
            </a:pPr>
            <a:r>
              <a:rPr lang="fr-FR" sz="2667" b="1" dirty="0">
                <a:solidFill>
                  <a:prstClr val="white">
                    <a:alpha val="25000"/>
                  </a:prstClr>
                </a:solidFill>
                <a:latin typeface="Nunito" pitchFamily="2" charset="0"/>
                <a:ea typeface="Tahoma" panose="020B0604030504040204" pitchFamily="34" charset="0"/>
                <a:cs typeface="Tahoma" panose="020B0604030504040204" pitchFamily="34" charset="0"/>
              </a:rPr>
              <a:t>13 octobre 2024</a:t>
            </a:r>
            <a:endParaRPr lang="fr-BE" sz="2667" b="1" dirty="0">
              <a:solidFill>
                <a:prstClr val="white">
                  <a:alpha val="25000"/>
                </a:prstClr>
              </a:solidFill>
              <a:latin typeface="Nunito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6279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pour une image  4" descr="Une image contenant capture d’écran&#10;&#10;Description générée automatiquement">
            <a:extLst>
              <a:ext uri="{FF2B5EF4-FFF2-40B4-BE49-F238E27FC236}">
                <a16:creationId xmlns:a16="http://schemas.microsoft.com/office/drawing/2014/main" id="{9E61E8AE-6505-9443-D528-B43CA4487682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6" r="5706"/>
          <a:stretch>
            <a:fillRect/>
          </a:stretch>
        </p:blipFill>
        <p:spPr/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AFD731E-A998-6947-E2A4-5DDF736F52D0}"/>
              </a:ext>
            </a:extLst>
          </p:cNvPr>
          <p:cNvSpPr/>
          <p:nvPr/>
        </p:nvSpPr>
        <p:spPr bwMode="auto">
          <a:xfrm>
            <a:off x="-8333" y="-30403"/>
            <a:ext cx="12192000" cy="1950404"/>
          </a:xfrm>
          <a:prstGeom prst="rect">
            <a:avLst/>
          </a:prstGeom>
          <a:gradFill flip="none" rotWithShape="1">
            <a:gsLst>
              <a:gs pos="0">
                <a:srgbClr val="007CB4"/>
              </a:gs>
              <a:gs pos="100000">
                <a:srgbClr val="007CB4">
                  <a:alpha val="53000"/>
                </a:srgbClr>
              </a:gs>
            </a:gsLst>
            <a:lin ang="5400000" scaled="0"/>
            <a:tileRect/>
          </a:gradFill>
          <a:ln w="9525">
            <a:noFill/>
            <a:round/>
            <a:headEnd/>
            <a:tailEnd/>
          </a:ln>
        </p:spPr>
        <p:txBody>
          <a:bodyPr vert="horz" wrap="square" lIns="121435" tIns="60717" rIns="121435" bIns="60717" numCol="1" rtlCol="0" anchor="t" anchorCtr="0" compatLnSpc="1">
            <a:prstTxWarp prst="textNoShape">
              <a:avLst/>
            </a:prstTxWarp>
          </a:bodyPr>
          <a:lstStyle/>
          <a:p>
            <a:pPr algn="ctr" defTabSz="1219170">
              <a:defRPr/>
            </a:pPr>
            <a:endParaRPr lang="en-US" sz="2391">
              <a:solidFill>
                <a:srgbClr val="002F51"/>
              </a:solidFill>
              <a:latin typeface="Arial" panose="020B0604020202020204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0E9C5B2-8C47-66D7-3E8E-47FCEFDF439C}"/>
              </a:ext>
            </a:extLst>
          </p:cNvPr>
          <p:cNvSpPr/>
          <p:nvPr/>
        </p:nvSpPr>
        <p:spPr>
          <a:xfrm>
            <a:off x="2091288" y="3003969"/>
            <a:ext cx="185659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defTabSz="1219170">
              <a:defRPr/>
            </a:pPr>
            <a:r>
              <a:rPr lang="en-US" sz="2000" b="1" spc="800" dirty="0">
                <a:solidFill>
                  <a:srgbClr val="007CB4"/>
                </a:solidFill>
                <a:latin typeface="Nunito" pitchFamily="2" charset="0"/>
              </a:rPr>
              <a:t>ANNEXE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1A4B30E-053D-76D6-B31B-D38CC7010838}"/>
              </a:ext>
            </a:extLst>
          </p:cNvPr>
          <p:cNvCxnSpPr>
            <a:cxnSpLocks/>
          </p:cNvCxnSpPr>
          <p:nvPr/>
        </p:nvCxnSpPr>
        <p:spPr>
          <a:xfrm>
            <a:off x="0" y="3430712"/>
            <a:ext cx="3947885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5683B8E7-EC60-1FA1-BC38-E02ECA8033A4}"/>
              </a:ext>
            </a:extLst>
          </p:cNvPr>
          <p:cNvSpPr/>
          <p:nvPr/>
        </p:nvSpPr>
        <p:spPr>
          <a:xfrm>
            <a:off x="0" y="6800400"/>
            <a:ext cx="2438400" cy="57600"/>
          </a:xfrm>
          <a:prstGeom prst="rect">
            <a:avLst/>
          </a:prstGeom>
          <a:solidFill>
            <a:srgbClr val="002F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endParaRPr lang="fr-FR" sz="2400" dirty="0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A40D962-911C-A785-92D3-50CC5F0F86D9}"/>
              </a:ext>
            </a:extLst>
          </p:cNvPr>
          <p:cNvSpPr/>
          <p:nvPr/>
        </p:nvSpPr>
        <p:spPr>
          <a:xfrm>
            <a:off x="2438400" y="6800400"/>
            <a:ext cx="2438400" cy="57600"/>
          </a:xfrm>
          <a:prstGeom prst="rect">
            <a:avLst/>
          </a:prstGeom>
          <a:solidFill>
            <a:srgbClr val="007C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endParaRPr lang="fr-FR" sz="2400" dirty="0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6F792A3-E053-9EA3-612E-5DE2DF886585}"/>
              </a:ext>
            </a:extLst>
          </p:cNvPr>
          <p:cNvSpPr/>
          <p:nvPr/>
        </p:nvSpPr>
        <p:spPr>
          <a:xfrm>
            <a:off x="4876800" y="6800400"/>
            <a:ext cx="2438400" cy="57600"/>
          </a:xfrm>
          <a:prstGeom prst="rect">
            <a:avLst/>
          </a:prstGeom>
          <a:solidFill>
            <a:srgbClr val="4FA9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endParaRPr lang="fr-FR" sz="2400" dirty="0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63C6654-8840-15C4-2B40-4EE4F44D5D51}"/>
              </a:ext>
            </a:extLst>
          </p:cNvPr>
          <p:cNvSpPr/>
          <p:nvPr/>
        </p:nvSpPr>
        <p:spPr>
          <a:xfrm>
            <a:off x="7315200" y="6800400"/>
            <a:ext cx="2438400" cy="57600"/>
          </a:xfrm>
          <a:prstGeom prst="rect">
            <a:avLst/>
          </a:prstGeom>
          <a:solidFill>
            <a:srgbClr val="D719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endParaRPr lang="fr-FR" sz="2400" dirty="0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B2B55FC-FB8B-7530-BB95-DEA96DB1A08C}"/>
              </a:ext>
            </a:extLst>
          </p:cNvPr>
          <p:cNvSpPr/>
          <p:nvPr/>
        </p:nvSpPr>
        <p:spPr>
          <a:xfrm>
            <a:off x="9753600" y="6800400"/>
            <a:ext cx="2438400" cy="57600"/>
          </a:xfrm>
          <a:prstGeom prst="rect">
            <a:avLst/>
          </a:prstGeom>
          <a:solidFill>
            <a:srgbClr val="5B60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endParaRPr lang="fr-FR" sz="2400" dirty="0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B759E8C3-57FE-9414-CA90-EA634D18EF10}"/>
              </a:ext>
            </a:extLst>
          </p:cNvPr>
          <p:cNvSpPr txBox="1"/>
          <p:nvPr/>
        </p:nvSpPr>
        <p:spPr>
          <a:xfrm>
            <a:off x="5039883" y="3219412"/>
            <a:ext cx="6101395" cy="20622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defTabSz="1219170">
              <a:defRPr/>
            </a:pPr>
            <a:br>
              <a:rPr lang="en-US" sz="4267" dirty="0">
                <a:solidFill>
                  <a:srgbClr val="007CB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fr-FR" sz="4267" dirty="0">
                <a:solidFill>
                  <a:srgbClr val="007CB4"/>
                </a:solidFill>
                <a:latin typeface="Nunito" pitchFamily="2" charset="0"/>
                <a:ea typeface="Tahoma" panose="020B0604030504040204" pitchFamily="34" charset="0"/>
                <a:cs typeface="Tahoma" panose="020B0604030504040204" pitchFamily="34" charset="0"/>
              </a:rPr>
              <a:t>Élections</a:t>
            </a:r>
          </a:p>
          <a:p>
            <a:pPr algn="r" defTabSz="1219170">
              <a:defRPr/>
            </a:pPr>
            <a:endParaRPr lang="de-DE" sz="4267" dirty="0">
              <a:solidFill>
                <a:srgbClr val="007CB4"/>
              </a:solidFill>
              <a:latin typeface="Nunito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56415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pour une image  4" descr="Une image contenant capture d’écran&#10;&#10;Description générée automatiquement">
            <a:extLst>
              <a:ext uri="{FF2B5EF4-FFF2-40B4-BE49-F238E27FC236}">
                <a16:creationId xmlns:a16="http://schemas.microsoft.com/office/drawing/2014/main" id="{9E61E8AE-6505-9443-D528-B43CA4487682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6" r="5706"/>
          <a:stretch>
            <a:fillRect/>
          </a:stretch>
        </p:blipFill>
        <p:spPr/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AFD731E-A998-6947-E2A4-5DDF736F52D0}"/>
              </a:ext>
            </a:extLst>
          </p:cNvPr>
          <p:cNvSpPr/>
          <p:nvPr/>
        </p:nvSpPr>
        <p:spPr bwMode="auto">
          <a:xfrm>
            <a:off x="-8333" y="-30403"/>
            <a:ext cx="12192000" cy="1950404"/>
          </a:xfrm>
          <a:prstGeom prst="rect">
            <a:avLst/>
          </a:prstGeom>
          <a:gradFill flip="none" rotWithShape="1">
            <a:gsLst>
              <a:gs pos="0">
                <a:srgbClr val="007CB4"/>
              </a:gs>
              <a:gs pos="100000">
                <a:srgbClr val="007CB4">
                  <a:alpha val="53000"/>
                </a:srgbClr>
              </a:gs>
            </a:gsLst>
            <a:lin ang="5400000" scaled="0"/>
            <a:tileRect/>
          </a:gradFill>
          <a:ln w="9525">
            <a:noFill/>
            <a:round/>
            <a:headEnd/>
            <a:tailEnd/>
          </a:ln>
        </p:spPr>
        <p:txBody>
          <a:bodyPr vert="horz" wrap="square" lIns="121435" tIns="60717" rIns="121435" bIns="60717" numCol="1" rtlCol="0" anchor="t" anchorCtr="0" compatLnSpc="1">
            <a:prstTxWarp prst="textNoShape">
              <a:avLst/>
            </a:prstTxWarp>
          </a:bodyPr>
          <a:lstStyle/>
          <a:p>
            <a:pPr algn="ctr" defTabSz="1219170">
              <a:defRPr/>
            </a:pPr>
            <a:endParaRPr lang="en-US" sz="2391">
              <a:solidFill>
                <a:srgbClr val="002F51"/>
              </a:solidFill>
              <a:latin typeface="Arial" panose="020B0604020202020204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683B8E7-EC60-1FA1-BC38-E02ECA8033A4}"/>
              </a:ext>
            </a:extLst>
          </p:cNvPr>
          <p:cNvSpPr/>
          <p:nvPr/>
        </p:nvSpPr>
        <p:spPr>
          <a:xfrm>
            <a:off x="0" y="6800400"/>
            <a:ext cx="2438400" cy="57600"/>
          </a:xfrm>
          <a:prstGeom prst="rect">
            <a:avLst/>
          </a:prstGeom>
          <a:solidFill>
            <a:srgbClr val="002F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endParaRPr lang="fr-FR" sz="2400" dirty="0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A40D962-911C-A785-92D3-50CC5F0F86D9}"/>
              </a:ext>
            </a:extLst>
          </p:cNvPr>
          <p:cNvSpPr/>
          <p:nvPr/>
        </p:nvSpPr>
        <p:spPr>
          <a:xfrm>
            <a:off x="2438400" y="6800400"/>
            <a:ext cx="2438400" cy="57600"/>
          </a:xfrm>
          <a:prstGeom prst="rect">
            <a:avLst/>
          </a:prstGeom>
          <a:solidFill>
            <a:srgbClr val="007C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endParaRPr lang="fr-FR" sz="2400" dirty="0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6F792A3-E053-9EA3-612E-5DE2DF886585}"/>
              </a:ext>
            </a:extLst>
          </p:cNvPr>
          <p:cNvSpPr/>
          <p:nvPr/>
        </p:nvSpPr>
        <p:spPr>
          <a:xfrm>
            <a:off x="4876800" y="6800400"/>
            <a:ext cx="2438400" cy="57600"/>
          </a:xfrm>
          <a:prstGeom prst="rect">
            <a:avLst/>
          </a:prstGeom>
          <a:solidFill>
            <a:srgbClr val="4FA9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endParaRPr lang="fr-FR" sz="2400" dirty="0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63C6654-8840-15C4-2B40-4EE4F44D5D51}"/>
              </a:ext>
            </a:extLst>
          </p:cNvPr>
          <p:cNvSpPr/>
          <p:nvPr/>
        </p:nvSpPr>
        <p:spPr>
          <a:xfrm>
            <a:off x="7315200" y="6800400"/>
            <a:ext cx="2438400" cy="57600"/>
          </a:xfrm>
          <a:prstGeom prst="rect">
            <a:avLst/>
          </a:prstGeom>
          <a:solidFill>
            <a:srgbClr val="D719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endParaRPr lang="fr-FR" sz="2400" dirty="0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B2B55FC-FB8B-7530-BB95-DEA96DB1A08C}"/>
              </a:ext>
            </a:extLst>
          </p:cNvPr>
          <p:cNvSpPr/>
          <p:nvPr/>
        </p:nvSpPr>
        <p:spPr>
          <a:xfrm>
            <a:off x="9753600" y="6800400"/>
            <a:ext cx="2438400" cy="57600"/>
          </a:xfrm>
          <a:prstGeom prst="rect">
            <a:avLst/>
          </a:prstGeom>
          <a:solidFill>
            <a:srgbClr val="5B60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endParaRPr lang="fr-FR" sz="2400" dirty="0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03BD000E-0DC9-5F84-825D-5FD0846894BC}"/>
              </a:ext>
            </a:extLst>
          </p:cNvPr>
          <p:cNvSpPr txBox="1"/>
          <p:nvPr/>
        </p:nvSpPr>
        <p:spPr>
          <a:xfrm>
            <a:off x="316302" y="2386980"/>
            <a:ext cx="6098874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 u="sng" dirty="0"/>
              <a:t>Différence entre nombre de bulletins comptés et nombre de bulletins encodés dans PATSY:</a:t>
            </a:r>
          </a:p>
          <a:p>
            <a:endParaRPr lang="fr-FR" dirty="0"/>
          </a:p>
          <a:p>
            <a:pPr algn="just"/>
            <a:r>
              <a:rPr lang="fr-FR" dirty="0"/>
              <a:t>Il est possible qu’une différence soit détectée entre le nombre de bulletins encodés et le nombre de bulletins comptés initialement. Cette différence n’est pas bloquante, et est probablement due à une erreur du comptage initial corrigée lors l’encodage dans l’application PATSY. Interrogez le président du bureau de dépouillement pour décider si une vérification approfondie est nécessaire.</a:t>
            </a:r>
            <a:endParaRPr lang="fr-B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25321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Placeholder 18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20" r="21520"/>
          <a:stretch/>
        </p:blipFill>
        <p:spPr>
          <a:xfrm>
            <a:off x="-103460" y="0"/>
            <a:ext cx="5856515" cy="6858000"/>
          </a:xfrm>
        </p:spPr>
      </p:pic>
      <p:sp>
        <p:nvSpPr>
          <p:cNvPr id="4" name="TextBox 3"/>
          <p:cNvSpPr txBox="1"/>
          <p:nvPr/>
        </p:nvSpPr>
        <p:spPr>
          <a:xfrm>
            <a:off x="7214150" y="2146201"/>
            <a:ext cx="4668791" cy="434990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defTabSz="1219170"/>
            <a:r>
              <a:rPr lang="fr-BE" sz="1500" b="1" cap="small" dirty="0">
                <a:solidFill>
                  <a:srgbClr val="142A4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Martine – module MA2X</a:t>
            </a:r>
          </a:p>
          <a:p>
            <a:pPr defTabSz="1219170">
              <a:spcAft>
                <a:spcPts val="400"/>
              </a:spcAft>
            </a:pPr>
            <a:r>
              <a:rPr lang="fr-BE" sz="1500" dirty="0">
                <a:solidFill>
                  <a:srgbClr val="142A4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Présentation Powerpoint</a:t>
            </a:r>
            <a:endParaRPr lang="en-US" sz="1500" dirty="0">
              <a:solidFill>
                <a:srgbClr val="142A4A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defTabSz="1219170">
              <a:spcAft>
                <a:spcPts val="600"/>
              </a:spcAft>
            </a:pPr>
            <a:endParaRPr lang="en-US" sz="1500" b="1" dirty="0">
              <a:solidFill>
                <a:srgbClr val="142A4A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defTabSz="1219170"/>
            <a:r>
              <a:rPr lang="fr-FR" sz="1500" b="1" dirty="0">
                <a:solidFill>
                  <a:srgbClr val="142A4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Démonstration module MA2X</a:t>
            </a:r>
          </a:p>
          <a:p>
            <a:pPr defTabSz="1219170">
              <a:spcAft>
                <a:spcPts val="1000"/>
              </a:spcAft>
            </a:pPr>
            <a:endParaRPr lang="en-US" sz="1500" dirty="0">
              <a:solidFill>
                <a:srgbClr val="142A4A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defTabSz="1219170"/>
            <a:endParaRPr lang="en-US" sz="1500" b="1" dirty="0">
              <a:solidFill>
                <a:srgbClr val="142A4A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defTabSz="1219170"/>
            <a:r>
              <a:rPr lang="en-US" sz="1500" b="1" dirty="0">
                <a:solidFill>
                  <a:srgbClr val="142A4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Questions/</a:t>
            </a:r>
            <a:r>
              <a:rPr lang="en-US" sz="1500" b="1" dirty="0" err="1">
                <a:solidFill>
                  <a:srgbClr val="142A4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Réponses</a:t>
            </a:r>
            <a:endParaRPr lang="en-US" sz="1500" b="1" dirty="0">
              <a:solidFill>
                <a:srgbClr val="142A4A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defTabSz="1219170"/>
            <a:endParaRPr lang="en-US" sz="1500" b="1" dirty="0">
              <a:solidFill>
                <a:srgbClr val="142A4A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defTabSz="1219170"/>
            <a:endParaRPr lang="en-US" sz="1500" b="1" dirty="0">
              <a:solidFill>
                <a:srgbClr val="142A4A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defTabSz="1219170"/>
            <a:r>
              <a:rPr lang="en-US" sz="1500" b="1" dirty="0" err="1">
                <a:solidFill>
                  <a:srgbClr val="142A4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Démonstration</a:t>
            </a:r>
            <a:r>
              <a:rPr lang="en-US" sz="1500" b="1" dirty="0">
                <a:solidFill>
                  <a:srgbClr val="142A4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500" b="1" dirty="0" err="1">
                <a:solidFill>
                  <a:srgbClr val="142A4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spécifique</a:t>
            </a:r>
            <a:r>
              <a:rPr lang="en-US" sz="1500" b="1" dirty="0">
                <a:solidFill>
                  <a:srgbClr val="142A4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pour les </a:t>
            </a:r>
            <a:r>
              <a:rPr lang="en-US" sz="1500" b="1" dirty="0" err="1">
                <a:solidFill>
                  <a:srgbClr val="142A4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bureaux</a:t>
            </a:r>
            <a:r>
              <a:rPr lang="en-US" sz="1500" b="1" dirty="0">
                <a:solidFill>
                  <a:srgbClr val="142A4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500" b="1" dirty="0" err="1">
                <a:solidFill>
                  <a:srgbClr val="142A4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supérieurs</a:t>
            </a:r>
            <a:r>
              <a:rPr lang="en-US" sz="1500" b="1" dirty="0">
                <a:solidFill>
                  <a:srgbClr val="142A4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500" b="1" dirty="0" err="1">
                <a:solidFill>
                  <a:srgbClr val="142A4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provinciaux</a:t>
            </a:r>
            <a:r>
              <a:rPr lang="en-US" sz="1500" b="1" dirty="0">
                <a:solidFill>
                  <a:srgbClr val="142A4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lvl="0" defTabSz="1219170">
              <a:spcAft>
                <a:spcPts val="400"/>
              </a:spcAft>
            </a:pPr>
            <a:r>
              <a:rPr lang="fr-BE" sz="1500" dirty="0">
                <a:solidFill>
                  <a:srgbClr val="142A4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Bureaux de district et bureaux d’arrondissement</a:t>
            </a:r>
            <a:endParaRPr lang="en-US" sz="1500" dirty="0">
              <a:solidFill>
                <a:srgbClr val="142A4A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defTabSz="1219170"/>
            <a:endParaRPr lang="en-US" sz="1500" b="1" dirty="0">
              <a:solidFill>
                <a:srgbClr val="142A4A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defTabSz="1219170">
              <a:spcAft>
                <a:spcPts val="1000"/>
              </a:spcAft>
            </a:pPr>
            <a:endParaRPr lang="en-US" sz="1500" dirty="0">
              <a:solidFill>
                <a:srgbClr val="142A4A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defTabSz="1219170">
              <a:spcAft>
                <a:spcPts val="1000"/>
              </a:spcAft>
            </a:pPr>
            <a:endParaRPr lang="en-US" sz="1500" dirty="0">
              <a:solidFill>
                <a:srgbClr val="142A4A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defTabSz="1219170"/>
            <a:endParaRPr lang="fr-FR" sz="1500" b="1" dirty="0">
              <a:solidFill>
                <a:srgbClr val="142A4A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58181" y="2087461"/>
            <a:ext cx="1069311" cy="305468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defTabSz="1219170">
              <a:spcAft>
                <a:spcPts val="2900"/>
              </a:spcAft>
            </a:pPr>
            <a:r>
              <a:rPr lang="en-US" sz="3000" dirty="0">
                <a:solidFill>
                  <a:srgbClr val="4FA9D1"/>
                </a:solidFill>
                <a:latin typeface="Tahoma"/>
              </a:rPr>
              <a:t>01.</a:t>
            </a:r>
          </a:p>
          <a:p>
            <a:pPr defTabSz="1219170">
              <a:spcAft>
                <a:spcPts val="2900"/>
              </a:spcAft>
            </a:pPr>
            <a:r>
              <a:rPr lang="en-US" sz="3000" dirty="0">
                <a:solidFill>
                  <a:srgbClr val="4FA9D1"/>
                </a:solidFill>
                <a:latin typeface="Tahoma"/>
              </a:rPr>
              <a:t>02.</a:t>
            </a:r>
          </a:p>
          <a:p>
            <a:pPr defTabSz="1219170">
              <a:spcAft>
                <a:spcPts val="2900"/>
              </a:spcAft>
            </a:pPr>
            <a:r>
              <a:rPr lang="en-US" sz="3000" dirty="0">
                <a:solidFill>
                  <a:srgbClr val="4FA9D1"/>
                </a:solidFill>
                <a:latin typeface="Tahoma"/>
              </a:rPr>
              <a:t>03.</a:t>
            </a:r>
          </a:p>
          <a:p>
            <a:pPr defTabSz="1219170">
              <a:spcAft>
                <a:spcPts val="2900"/>
              </a:spcAft>
            </a:pPr>
            <a:r>
              <a:rPr lang="en-US" sz="3000" dirty="0">
                <a:solidFill>
                  <a:srgbClr val="4FA9D1"/>
                </a:solidFill>
                <a:latin typeface="Tahoma"/>
              </a:rPr>
              <a:t>04.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86FE705-5085-E72B-C4B8-58F391F08084}"/>
              </a:ext>
            </a:extLst>
          </p:cNvPr>
          <p:cNvSpPr/>
          <p:nvPr/>
        </p:nvSpPr>
        <p:spPr bwMode="auto">
          <a:xfrm>
            <a:off x="-110347" y="2"/>
            <a:ext cx="5870288" cy="6857999"/>
          </a:xfrm>
          <a:prstGeom prst="rect">
            <a:avLst/>
          </a:prstGeom>
          <a:gradFill flip="none" rotWithShape="1">
            <a:gsLst>
              <a:gs pos="0">
                <a:schemeClr val="accent4">
                  <a:alpha val="69000"/>
                </a:schemeClr>
              </a:gs>
              <a:gs pos="95000">
                <a:schemeClr val="accent1"/>
              </a:gs>
            </a:gsLst>
            <a:lin ang="5400000" scaled="0"/>
            <a:tileRect/>
          </a:gra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algn="ctr" defTabSz="1219170"/>
            <a:endParaRPr lang="en-US" sz="2400">
              <a:solidFill>
                <a:srgbClr val="4FA9D1"/>
              </a:solidFill>
              <a:latin typeface="Tahoma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862487" y="496122"/>
            <a:ext cx="6309280" cy="1248228"/>
          </a:xfrm>
          <a:noFill/>
        </p:spPr>
        <p:txBody>
          <a:bodyPr/>
          <a:lstStyle/>
          <a:p>
            <a:r>
              <a:rPr lang="en-US" dirty="0">
                <a:solidFill>
                  <a:srgbClr val="0E2242"/>
                </a:solidFill>
                <a:latin typeface="+mj-lt"/>
              </a:rPr>
              <a:t>Table des matières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61550DD6-0675-98B8-B968-BB2F0E39C401}"/>
              </a:ext>
            </a:extLst>
          </p:cNvPr>
          <p:cNvSpPr txBox="1"/>
          <p:nvPr/>
        </p:nvSpPr>
        <p:spPr>
          <a:xfrm>
            <a:off x="5972" y="528720"/>
            <a:ext cx="5836283" cy="6617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/>
            <a:r>
              <a:rPr lang="fr-FR" sz="3700" b="1" dirty="0">
                <a:solidFill>
                  <a:prstClr val="white"/>
                </a:solidFill>
                <a:latin typeface="Tahoma"/>
              </a:rPr>
              <a:t>MARTINE</a:t>
            </a:r>
          </a:p>
        </p:txBody>
      </p:sp>
      <p:sp>
        <p:nvSpPr>
          <p:cNvPr id="13" name="Espace réservé du numéro de diapositive 1">
            <a:extLst>
              <a:ext uri="{FF2B5EF4-FFF2-40B4-BE49-F238E27FC236}">
                <a16:creationId xmlns:a16="http://schemas.microsoft.com/office/drawing/2014/main" id="{8B9C1F6F-4B01-F2B1-4E3C-584AAEC66B6D}"/>
              </a:ext>
            </a:extLst>
          </p:cNvPr>
          <p:cNvSpPr txBox="1">
            <a:spLocks/>
          </p:cNvSpPr>
          <p:nvPr/>
        </p:nvSpPr>
        <p:spPr>
          <a:xfrm>
            <a:off x="11307443" y="6385001"/>
            <a:ext cx="815456" cy="36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0" tIns="0" rIns="0" bIns="0" rtlCol="0">
            <a:normAutofit/>
          </a:bodyPr>
          <a:lstStyle>
            <a:lvl1pPr marL="0" marR="0" indent="0" algn="l" defTabSz="215995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Tx/>
              <a:buNone/>
              <a:tabLst/>
              <a:defRPr sz="1125" kern="1200" baseline="0">
                <a:solidFill>
                  <a:srgbClr val="445055"/>
                </a:solidFill>
                <a:latin typeface="+mn-lt"/>
                <a:ea typeface="+mn-ea"/>
                <a:cs typeface="+mn-cs"/>
              </a:defRPr>
            </a:lvl1pPr>
            <a:lvl2pPr marL="431990" marR="0" indent="-143996" algn="l" defTabSz="215995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Tx/>
              <a:buBlip>
                <a:blip r:embed="rId3"/>
              </a:buBlip>
              <a:tabLst/>
              <a:defRPr sz="2000" kern="1200" baseline="0">
                <a:solidFill>
                  <a:srgbClr val="445055"/>
                </a:solidFill>
                <a:latin typeface="+mn-lt"/>
                <a:ea typeface="+mn-ea"/>
                <a:cs typeface="+mn-cs"/>
              </a:defRPr>
            </a:lvl2pPr>
            <a:lvl3pPr marL="647984" indent="-143996" algn="l" defTabSz="215995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SzPct val="100000"/>
              <a:buFontTx/>
              <a:buBlip>
                <a:blip r:embed="rId4"/>
              </a:buBlip>
              <a:defRPr sz="1800" kern="1200">
                <a:solidFill>
                  <a:srgbClr val="445055"/>
                </a:solidFill>
                <a:latin typeface="+mn-lt"/>
                <a:ea typeface="+mn-ea"/>
                <a:cs typeface="+mn-cs"/>
              </a:defRPr>
            </a:lvl3pPr>
            <a:lvl4pPr marL="863978" indent="-143996" algn="l" defTabSz="215995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SzPct val="100000"/>
              <a:buFontTx/>
              <a:buBlip>
                <a:blip r:embed="rId5"/>
              </a:buBlip>
              <a:defRPr sz="1600" kern="1200">
                <a:solidFill>
                  <a:srgbClr val="445055"/>
                </a:solidFill>
                <a:latin typeface="+mn-lt"/>
                <a:ea typeface="+mn-ea"/>
                <a:cs typeface="+mn-cs"/>
              </a:defRPr>
            </a:lvl4pPr>
            <a:lvl5pPr marL="1079973" marR="0" indent="-143996" algn="l" defTabSz="914378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007BB7"/>
              </a:buClr>
              <a:buSzPct val="100000"/>
              <a:buFontTx/>
              <a:buBlip>
                <a:blip r:embed="rId6"/>
              </a:buBlip>
              <a:tabLst/>
              <a:defRPr sz="1400" kern="1200">
                <a:solidFill>
                  <a:srgbClr val="445055"/>
                </a:solidFill>
                <a:latin typeface="+mn-lt"/>
                <a:ea typeface="+mn-ea"/>
                <a:cs typeface="+mn-cs"/>
              </a:defRPr>
            </a:lvl5pPr>
            <a:lvl6pPr marL="1295968" indent="-143996" algn="l" defTabSz="914378" rtl="0" eaLnBrk="1" latinLnBrk="0" hangingPunct="1">
              <a:lnSpc>
                <a:spcPct val="110000"/>
              </a:lnSpc>
              <a:spcBef>
                <a:spcPts val="0"/>
              </a:spcBef>
              <a:buClr>
                <a:srgbClr val="4DA9D6"/>
              </a:buClr>
              <a:buSzPct val="100000"/>
              <a:buFontTx/>
              <a:buBlip>
                <a:blip r:embed="rId6"/>
              </a:buBlip>
              <a:defRPr sz="1600" kern="1200">
                <a:solidFill>
                  <a:srgbClr val="445055"/>
                </a:solidFill>
                <a:latin typeface="+mn-lt"/>
                <a:ea typeface="+mn-ea"/>
                <a:cs typeface="+mn-cs"/>
              </a:defRPr>
            </a:lvl6pPr>
            <a:lvl7pPr marL="1511963" indent="-143996" algn="l" defTabSz="914378" rtl="0" eaLnBrk="1" latinLnBrk="0" hangingPunct="1">
              <a:lnSpc>
                <a:spcPct val="110000"/>
              </a:lnSpc>
              <a:spcBef>
                <a:spcPts val="0"/>
              </a:spcBef>
              <a:buSzPct val="100000"/>
              <a:buFontTx/>
              <a:buBlip>
                <a:blip r:embed="rId6"/>
              </a:buBlip>
              <a:defRPr sz="1600" kern="1200">
                <a:solidFill>
                  <a:srgbClr val="445055"/>
                </a:solidFill>
                <a:latin typeface="+mn-lt"/>
                <a:ea typeface="+mn-ea"/>
                <a:cs typeface="+mn-cs"/>
              </a:defRPr>
            </a:lvl7pPr>
            <a:lvl8pPr marL="1727957" indent="-143996" algn="l" defTabSz="914378" rtl="0" eaLnBrk="1" latinLnBrk="0" hangingPunct="1">
              <a:lnSpc>
                <a:spcPct val="110000"/>
              </a:lnSpc>
              <a:spcBef>
                <a:spcPts val="0"/>
              </a:spcBef>
              <a:buClr>
                <a:srgbClr val="69767C"/>
              </a:buClr>
              <a:buSzPct val="100000"/>
              <a:buFontTx/>
              <a:buBlip>
                <a:blip r:embed="rId6"/>
              </a:buBlip>
              <a:defRPr sz="1400" kern="1200">
                <a:solidFill>
                  <a:srgbClr val="69767C"/>
                </a:solidFill>
                <a:latin typeface="+mn-lt"/>
                <a:ea typeface="+mn-ea"/>
                <a:cs typeface="+mn-cs"/>
              </a:defRPr>
            </a:lvl8pPr>
            <a:lvl9pPr marL="1943951" indent="-143996" algn="l" defTabSz="914378" rtl="0" eaLnBrk="1" latinLnBrk="0" hangingPunct="1">
              <a:lnSpc>
                <a:spcPct val="110000"/>
              </a:lnSpc>
              <a:spcBef>
                <a:spcPts val="0"/>
              </a:spcBef>
              <a:buSzPct val="100000"/>
              <a:buFontTx/>
              <a:buBlip>
                <a:blip r:embed="rId6"/>
              </a:buBlip>
              <a:defRPr sz="1400" kern="1200">
                <a:solidFill>
                  <a:srgbClr val="69767C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287986">
              <a:spcAft>
                <a:spcPts val="800"/>
              </a:spcAft>
            </a:pPr>
            <a:fld id="{8550441B-9E4E-4F27-878A-F3E4A8E30579}" type="slidenum">
              <a:rPr lang="fr-FR" sz="1500">
                <a:latin typeface="Tahoma"/>
              </a:rPr>
              <a:pPr defTabSz="287986">
                <a:spcAft>
                  <a:spcPts val="800"/>
                </a:spcAft>
              </a:pPr>
              <a:t>2</a:t>
            </a:fld>
            <a:endParaRPr lang="fr-FR" sz="1500" dirty="0">
              <a:latin typeface="Tahoma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FF243739-95A0-5034-0A06-C8D8CEF4EB6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9827" y="2290341"/>
            <a:ext cx="3749038" cy="2135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121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5" presetID="18" presetClass="emph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8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8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8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CFFA5172-80B8-139D-D770-CEC36BA5E94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1219170">
              <a:defRPr/>
            </a:pPr>
            <a:fld id="{8550441B-9E4E-4F27-878A-F3E4A8E30579}" type="slidenum">
              <a:rPr lang="fr-FR">
                <a:latin typeface="Arial" panose="020B0604020202020204"/>
              </a:rPr>
              <a:pPr defTabSz="1219170">
                <a:defRPr/>
              </a:pPr>
              <a:t>3</a:t>
            </a:fld>
            <a:endParaRPr lang="fr-FR" dirty="0">
              <a:latin typeface="Arial" panose="020B0604020202020204"/>
            </a:endParaRP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D14E7FB-CF41-DFF1-F6D6-4612696E00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8176" y="792979"/>
            <a:ext cx="10608139" cy="231007"/>
          </a:xfrm>
        </p:spPr>
        <p:txBody>
          <a:bodyPr/>
          <a:lstStyle/>
          <a:p>
            <a:r>
              <a:rPr lang="fr-FR" dirty="0">
                <a:latin typeface="Nunito" pitchFamily="2" charset="0"/>
              </a:rPr>
              <a:t>Spécificité des votes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25DD8782-12E9-EC6A-4AC9-317E7EB648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latin typeface="Nunito" pitchFamily="2" charset="0"/>
              </a:rPr>
              <a:t>Collecte de résultats de votes</a:t>
            </a:r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BBF5589E-082E-8374-6B06-7F05B2802F0A}"/>
              </a:ext>
            </a:extLst>
          </p:cNvPr>
          <p:cNvGrpSpPr/>
          <p:nvPr/>
        </p:nvGrpSpPr>
        <p:grpSpPr>
          <a:xfrm>
            <a:off x="9964132" y="1342649"/>
            <a:ext cx="1296000" cy="1296000"/>
            <a:chOff x="7601664" y="1209576"/>
            <a:chExt cx="1080000" cy="1080000"/>
          </a:xfrm>
        </p:grpSpPr>
        <p:sp>
          <p:nvSpPr>
            <p:cNvPr id="7" name="Ellipse 6">
              <a:extLst>
                <a:ext uri="{FF2B5EF4-FFF2-40B4-BE49-F238E27FC236}">
                  <a16:creationId xmlns:a16="http://schemas.microsoft.com/office/drawing/2014/main" id="{38D0DA80-C659-3A6D-D54F-030C03D8BD0A}"/>
                </a:ext>
              </a:extLst>
            </p:cNvPr>
            <p:cNvSpPr/>
            <p:nvPr/>
          </p:nvSpPr>
          <p:spPr>
            <a:xfrm>
              <a:off x="7601664" y="1209576"/>
              <a:ext cx="1080000" cy="1080000"/>
            </a:xfrm>
            <a:prstGeom prst="ellipse">
              <a:avLst/>
            </a:prstGeom>
            <a:solidFill>
              <a:srgbClr val="6067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defRPr/>
              </a:pPr>
              <a:endParaRPr lang="fr-FR" sz="2400">
                <a:solidFill>
                  <a:prstClr val="white"/>
                </a:solidFill>
                <a:latin typeface="Arial" panose="020B0604020202020204"/>
              </a:endParaRPr>
            </a:p>
          </p:txBody>
        </p:sp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id="{2FCD36C3-3898-61E2-8942-047F25A8A742}"/>
                </a:ext>
              </a:extLst>
            </p:cNvPr>
            <p:cNvSpPr txBox="1"/>
            <p:nvPr/>
          </p:nvSpPr>
          <p:spPr>
            <a:xfrm>
              <a:off x="7601664" y="1312480"/>
              <a:ext cx="1065316" cy="914400"/>
            </a:xfrm>
            <a:prstGeom prst="rect">
              <a:avLst/>
            </a:prstGeom>
          </p:spPr>
          <p:txBody>
            <a:bodyPr wrap="none" lIns="96000" rIns="96000" rtlCol="0" anchor="ctr" anchorCtr="0">
              <a:noAutofit/>
            </a:bodyPr>
            <a:lstStyle/>
            <a:p>
              <a:pPr algn="ctr" defTabSz="1219170">
                <a:defRPr/>
              </a:pPr>
              <a:r>
                <a:rPr lang="fr-FR" sz="1400" dirty="0">
                  <a:solidFill>
                    <a:prstClr val="white"/>
                  </a:solidFill>
                  <a:latin typeface="Nunito" pitchFamily="2" charset="0"/>
                </a:rPr>
                <a:t>Vote papier</a:t>
              </a:r>
            </a:p>
          </p:txBody>
        </p:sp>
      </p:grpSp>
      <p:grpSp>
        <p:nvGrpSpPr>
          <p:cNvPr id="9" name="Groupe 8">
            <a:extLst>
              <a:ext uri="{FF2B5EF4-FFF2-40B4-BE49-F238E27FC236}">
                <a16:creationId xmlns:a16="http://schemas.microsoft.com/office/drawing/2014/main" id="{C9ED4934-F1F8-DFCF-DB71-3C9B49F008B8}"/>
              </a:ext>
            </a:extLst>
          </p:cNvPr>
          <p:cNvGrpSpPr/>
          <p:nvPr/>
        </p:nvGrpSpPr>
        <p:grpSpPr>
          <a:xfrm>
            <a:off x="10368619" y="2728535"/>
            <a:ext cx="1296000" cy="1296000"/>
            <a:chOff x="7601664" y="1209576"/>
            <a:chExt cx="1080000" cy="1080000"/>
          </a:xfrm>
        </p:grpSpPr>
        <p:sp>
          <p:nvSpPr>
            <p:cNvPr id="10" name="Ellipse 9">
              <a:extLst>
                <a:ext uri="{FF2B5EF4-FFF2-40B4-BE49-F238E27FC236}">
                  <a16:creationId xmlns:a16="http://schemas.microsoft.com/office/drawing/2014/main" id="{A907437F-6D17-5225-FF10-4FF889E42DA1}"/>
                </a:ext>
              </a:extLst>
            </p:cNvPr>
            <p:cNvSpPr/>
            <p:nvPr/>
          </p:nvSpPr>
          <p:spPr>
            <a:xfrm>
              <a:off x="7601664" y="1209576"/>
              <a:ext cx="1080000" cy="1080000"/>
            </a:xfrm>
            <a:prstGeom prst="ellipse">
              <a:avLst/>
            </a:prstGeom>
            <a:solidFill>
              <a:srgbClr val="6067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defRPr/>
              </a:pPr>
              <a:endParaRPr lang="fr-FR" sz="2400">
                <a:solidFill>
                  <a:prstClr val="white"/>
                </a:solidFill>
                <a:latin typeface="Arial" panose="020B0604020202020204"/>
              </a:endParaRPr>
            </a:p>
          </p:txBody>
        </p:sp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BC227401-8918-0D6F-0657-8728953377EC}"/>
                </a:ext>
              </a:extLst>
            </p:cNvPr>
            <p:cNvSpPr txBox="1"/>
            <p:nvPr/>
          </p:nvSpPr>
          <p:spPr>
            <a:xfrm>
              <a:off x="7601664" y="1312480"/>
              <a:ext cx="1065316" cy="914400"/>
            </a:xfrm>
            <a:prstGeom prst="rect">
              <a:avLst/>
            </a:prstGeom>
          </p:spPr>
          <p:txBody>
            <a:bodyPr wrap="none" lIns="96000" rIns="96000" rtlCol="0" anchor="ctr" anchorCtr="0">
              <a:noAutofit/>
            </a:bodyPr>
            <a:lstStyle/>
            <a:p>
              <a:pPr algn="ctr" defTabSz="1219170">
                <a:defRPr/>
              </a:pPr>
              <a:r>
                <a:rPr lang="fr-FR" sz="1400" dirty="0">
                  <a:solidFill>
                    <a:prstClr val="white"/>
                  </a:solidFill>
                  <a:latin typeface="Nunito" pitchFamily="2" charset="0"/>
                </a:rPr>
                <a:t>Dépouillement </a:t>
              </a:r>
            </a:p>
            <a:p>
              <a:pPr algn="ctr" defTabSz="1219170">
                <a:defRPr/>
              </a:pPr>
              <a:r>
                <a:rPr lang="fr-FR" sz="1400" dirty="0">
                  <a:solidFill>
                    <a:prstClr val="white"/>
                  </a:solidFill>
                  <a:latin typeface="Nunito" pitchFamily="2" charset="0"/>
                </a:rPr>
                <a:t>PATSY</a:t>
              </a:r>
            </a:p>
          </p:txBody>
        </p:sp>
      </p:grpSp>
      <p:grpSp>
        <p:nvGrpSpPr>
          <p:cNvPr id="39" name="Groupe 38">
            <a:extLst>
              <a:ext uri="{FF2B5EF4-FFF2-40B4-BE49-F238E27FC236}">
                <a16:creationId xmlns:a16="http://schemas.microsoft.com/office/drawing/2014/main" id="{6E7F1ADE-C22F-ACD9-4218-142601AA2846}"/>
              </a:ext>
            </a:extLst>
          </p:cNvPr>
          <p:cNvGrpSpPr/>
          <p:nvPr/>
        </p:nvGrpSpPr>
        <p:grpSpPr>
          <a:xfrm>
            <a:off x="1618189" y="1107849"/>
            <a:ext cx="7965635" cy="4857323"/>
            <a:chOff x="1187624" y="817947"/>
            <a:chExt cx="5974226" cy="3642992"/>
          </a:xfrm>
        </p:grpSpPr>
        <p:pic>
          <p:nvPicPr>
            <p:cNvPr id="20" name="Image 19">
              <a:extLst>
                <a:ext uri="{FF2B5EF4-FFF2-40B4-BE49-F238E27FC236}">
                  <a16:creationId xmlns:a16="http://schemas.microsoft.com/office/drawing/2014/main" id="{995D76FE-E925-C7D8-E226-A1081CD7060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02819" y="817947"/>
              <a:ext cx="1959031" cy="3642992"/>
            </a:xfrm>
            <a:prstGeom prst="rect">
              <a:avLst/>
            </a:prstGeom>
          </p:spPr>
        </p:pic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6DF89E06-D3C7-64BE-9FF9-084B72565F55}"/>
                </a:ext>
              </a:extLst>
            </p:cNvPr>
            <p:cNvSpPr/>
            <p:nvPr/>
          </p:nvSpPr>
          <p:spPr>
            <a:xfrm>
              <a:off x="1187624" y="915566"/>
              <a:ext cx="4248472" cy="3456384"/>
            </a:xfrm>
            <a:prstGeom prst="rect">
              <a:avLst/>
            </a:prstGeom>
            <a:solidFill>
              <a:srgbClr val="F3F4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defRPr/>
              </a:pPr>
              <a:endParaRPr lang="fr-FR" sz="2400">
                <a:solidFill>
                  <a:prstClr val="white"/>
                </a:solidFill>
                <a:latin typeface="Arial" panose="020B0604020202020204"/>
              </a:endParaRPr>
            </a:p>
          </p:txBody>
        </p:sp>
      </p:grpSp>
      <p:sp>
        <p:nvSpPr>
          <p:cNvPr id="23" name="ZoneTexte 22">
            <a:extLst>
              <a:ext uri="{FF2B5EF4-FFF2-40B4-BE49-F238E27FC236}">
                <a16:creationId xmlns:a16="http://schemas.microsoft.com/office/drawing/2014/main" id="{8740AC7A-85D1-4FCF-ED46-AEB9BDBF873D}"/>
              </a:ext>
            </a:extLst>
          </p:cNvPr>
          <p:cNvSpPr txBox="1"/>
          <p:nvPr/>
        </p:nvSpPr>
        <p:spPr>
          <a:xfrm>
            <a:off x="1705397" y="1490951"/>
            <a:ext cx="6362216" cy="9287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>
              <a:lnSpc>
                <a:spcPct val="107000"/>
              </a:lnSpc>
              <a:spcAft>
                <a:spcPts val="1067"/>
              </a:spcAft>
              <a:defRPr/>
            </a:pPr>
            <a:r>
              <a:rPr lang="fr-FR" sz="2400" b="1" kern="100" dirty="0">
                <a:solidFill>
                  <a:srgbClr val="002F51"/>
                </a:solidFill>
                <a:latin typeface="Nunito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Vote papier avec dépouillement via PATSY</a:t>
            </a:r>
            <a:endParaRPr lang="fr-BE" sz="2400" b="1" kern="100" dirty="0">
              <a:solidFill>
                <a:srgbClr val="002F51"/>
              </a:solidFill>
              <a:latin typeface="Nunito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39178" defTabSz="1219170">
              <a:lnSpc>
                <a:spcPct val="107000"/>
              </a:lnSpc>
              <a:spcAft>
                <a:spcPts val="1067"/>
              </a:spcAft>
              <a:defRPr/>
            </a:pPr>
            <a:r>
              <a:rPr lang="fr-FR" sz="1867" kern="100" dirty="0">
                <a:solidFill>
                  <a:srgbClr val="002F51"/>
                </a:solidFill>
                <a:latin typeface="Nunito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Toutes les communes wallonnes</a:t>
            </a:r>
            <a:endParaRPr lang="fr-FR" sz="1400" kern="100" dirty="0">
              <a:solidFill>
                <a:srgbClr val="002F51"/>
              </a:solidFill>
              <a:latin typeface="Arial" panose="020B0604020202020204"/>
              <a:cs typeface="Times New Roman" panose="02020603050405020304" pitchFamily="18" charset="0"/>
            </a:endParaRPr>
          </a:p>
        </p:txBody>
      </p:sp>
      <p:grpSp>
        <p:nvGrpSpPr>
          <p:cNvPr id="28" name="Groupe 27">
            <a:extLst>
              <a:ext uri="{FF2B5EF4-FFF2-40B4-BE49-F238E27FC236}">
                <a16:creationId xmlns:a16="http://schemas.microsoft.com/office/drawing/2014/main" id="{E34ADF14-9786-C281-1266-C206B78248A3}"/>
              </a:ext>
            </a:extLst>
          </p:cNvPr>
          <p:cNvGrpSpPr/>
          <p:nvPr/>
        </p:nvGrpSpPr>
        <p:grpSpPr>
          <a:xfrm>
            <a:off x="8958616" y="260648"/>
            <a:ext cx="1296000" cy="1296000"/>
            <a:chOff x="7601664" y="1209576"/>
            <a:chExt cx="1080000" cy="1080000"/>
          </a:xfrm>
        </p:grpSpPr>
        <p:sp>
          <p:nvSpPr>
            <p:cNvPr id="29" name="Ellipse 28">
              <a:extLst>
                <a:ext uri="{FF2B5EF4-FFF2-40B4-BE49-F238E27FC236}">
                  <a16:creationId xmlns:a16="http://schemas.microsoft.com/office/drawing/2014/main" id="{069C0070-B7A3-E0F1-9D8E-F3535C921549}"/>
                </a:ext>
              </a:extLst>
            </p:cNvPr>
            <p:cNvSpPr/>
            <p:nvPr/>
          </p:nvSpPr>
          <p:spPr>
            <a:xfrm>
              <a:off x="7601664" y="1209576"/>
              <a:ext cx="1080000" cy="1080000"/>
            </a:xfrm>
            <a:prstGeom prst="ellipse">
              <a:avLst/>
            </a:prstGeom>
            <a:solidFill>
              <a:srgbClr val="6067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defRPr/>
              </a:pPr>
              <a:endParaRPr lang="fr-FR" sz="2400">
                <a:solidFill>
                  <a:prstClr val="white"/>
                </a:solidFill>
                <a:latin typeface="Arial" panose="020B0604020202020204"/>
              </a:endParaRPr>
            </a:p>
          </p:txBody>
        </p:sp>
        <p:sp>
          <p:nvSpPr>
            <p:cNvPr id="30" name="ZoneTexte 29">
              <a:extLst>
                <a:ext uri="{FF2B5EF4-FFF2-40B4-BE49-F238E27FC236}">
                  <a16:creationId xmlns:a16="http://schemas.microsoft.com/office/drawing/2014/main" id="{4233BA77-8B6B-E123-6C01-8B03C5972181}"/>
                </a:ext>
              </a:extLst>
            </p:cNvPr>
            <p:cNvSpPr txBox="1"/>
            <p:nvPr/>
          </p:nvSpPr>
          <p:spPr>
            <a:xfrm>
              <a:off x="7601664" y="1312480"/>
              <a:ext cx="1065316" cy="914400"/>
            </a:xfrm>
            <a:prstGeom prst="rect">
              <a:avLst/>
            </a:prstGeom>
          </p:spPr>
          <p:txBody>
            <a:bodyPr wrap="none" lIns="96000" rIns="96000" rtlCol="0" anchor="ctr" anchorCtr="0">
              <a:noAutofit/>
            </a:bodyPr>
            <a:lstStyle/>
            <a:p>
              <a:pPr algn="ctr" defTabSz="1219170">
                <a:defRPr/>
              </a:pPr>
              <a:r>
                <a:rPr lang="fr-FR" sz="1400" dirty="0">
                  <a:solidFill>
                    <a:prstClr val="white"/>
                  </a:solidFill>
                  <a:latin typeface="Nunito" pitchFamily="2" charset="0"/>
                </a:rPr>
                <a:t>Configuration</a:t>
              </a:r>
            </a:p>
          </p:txBody>
        </p:sp>
      </p:grpSp>
      <p:pic>
        <p:nvPicPr>
          <p:cNvPr id="18" name="Image 17">
            <a:extLst>
              <a:ext uri="{FF2B5EF4-FFF2-40B4-BE49-F238E27FC236}">
                <a16:creationId xmlns:a16="http://schemas.microsoft.com/office/drawing/2014/main" id="{C424A759-727D-72A7-4BB9-E1FD56C2CE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340" y="5829266"/>
            <a:ext cx="1474849" cy="839900"/>
          </a:xfrm>
          <a:prstGeom prst="rect">
            <a:avLst/>
          </a:prstGeom>
        </p:spPr>
      </p:pic>
      <p:pic>
        <p:nvPicPr>
          <p:cNvPr id="12" name="Image 11" descr="Une image contenant texte, carte de visite, conception&#10;&#10;Description générée automatiquement">
            <a:extLst>
              <a:ext uri="{FF2B5EF4-FFF2-40B4-BE49-F238E27FC236}">
                <a16:creationId xmlns:a16="http://schemas.microsoft.com/office/drawing/2014/main" id="{C3E8A604-EFEB-8DB6-D184-F755761D23C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2105" y="2506875"/>
            <a:ext cx="3612431" cy="173931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3" name="Image 12" descr="Une image contenant câble, Appareils électroniques, Lecteur flash USB, intérieur&#10;&#10;Description générée automatiquement">
            <a:extLst>
              <a:ext uri="{FF2B5EF4-FFF2-40B4-BE49-F238E27FC236}">
                <a16:creationId xmlns:a16="http://schemas.microsoft.com/office/drawing/2014/main" id="{C5D5E6B7-F90E-546D-712A-7A87539B480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672882" y="2658530"/>
            <a:ext cx="1819308" cy="1364481"/>
          </a:xfrm>
          <a:prstGeom prst="rect">
            <a:avLst/>
          </a:prstGeom>
          <a:ln>
            <a:solidFill>
              <a:srgbClr val="0070C0"/>
            </a:solidFill>
          </a:ln>
        </p:spPr>
      </p:pic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5B81BF47-857C-C0D0-DE6C-4FF7C56DE1E9}"/>
              </a:ext>
            </a:extLst>
          </p:cNvPr>
          <p:cNvCxnSpPr>
            <a:cxnSpLocks/>
          </p:cNvCxnSpPr>
          <p:nvPr/>
        </p:nvCxnSpPr>
        <p:spPr>
          <a:xfrm>
            <a:off x="5517471" y="3374757"/>
            <a:ext cx="120708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e 4">
            <a:extLst>
              <a:ext uri="{FF2B5EF4-FFF2-40B4-BE49-F238E27FC236}">
                <a16:creationId xmlns:a16="http://schemas.microsoft.com/office/drawing/2014/main" id="{10094961-E815-7DDB-CD15-3D63DCD3D3B9}"/>
              </a:ext>
            </a:extLst>
          </p:cNvPr>
          <p:cNvGrpSpPr/>
          <p:nvPr/>
        </p:nvGrpSpPr>
        <p:grpSpPr>
          <a:xfrm>
            <a:off x="10552600" y="4194224"/>
            <a:ext cx="1415064" cy="1319081"/>
            <a:chOff x="7601664" y="1209576"/>
            <a:chExt cx="1080000" cy="1080000"/>
          </a:xfrm>
        </p:grpSpPr>
        <p:sp>
          <p:nvSpPr>
            <p:cNvPr id="14" name="Ellipse 13">
              <a:extLst>
                <a:ext uri="{FF2B5EF4-FFF2-40B4-BE49-F238E27FC236}">
                  <a16:creationId xmlns:a16="http://schemas.microsoft.com/office/drawing/2014/main" id="{A76383BC-B174-B443-962D-4F2BFA01459A}"/>
                </a:ext>
              </a:extLst>
            </p:cNvPr>
            <p:cNvSpPr/>
            <p:nvPr/>
          </p:nvSpPr>
          <p:spPr>
            <a:xfrm>
              <a:off x="7601664" y="1209576"/>
              <a:ext cx="1080000" cy="1080000"/>
            </a:xfrm>
            <a:prstGeom prst="ellipse">
              <a:avLst/>
            </a:prstGeom>
            <a:solidFill>
              <a:srgbClr val="6067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defRPr/>
              </a:pPr>
              <a:endParaRPr lang="fr-FR" sz="2400">
                <a:solidFill>
                  <a:prstClr val="white"/>
                </a:solidFill>
                <a:latin typeface="Arial" panose="020B0604020202020204"/>
              </a:endParaRPr>
            </a:p>
          </p:txBody>
        </p:sp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id="{96BECA98-820C-AAF7-C370-759EE54E6338}"/>
                </a:ext>
              </a:extLst>
            </p:cNvPr>
            <p:cNvSpPr txBox="1"/>
            <p:nvPr/>
          </p:nvSpPr>
          <p:spPr>
            <a:xfrm>
              <a:off x="7779231" y="1469909"/>
              <a:ext cx="760748" cy="698531"/>
            </a:xfrm>
            <a:prstGeom prst="rect">
              <a:avLst/>
            </a:prstGeom>
          </p:spPr>
          <p:txBody>
            <a:bodyPr wrap="none" lIns="96000" rIns="96000" rtlCol="0" anchor="ctr" anchorCtr="0">
              <a:noAutofit/>
            </a:bodyPr>
            <a:lstStyle/>
            <a:p>
              <a:pPr algn="ctr" defTabSz="1219170">
                <a:defRPr/>
              </a:pPr>
              <a:r>
                <a:rPr lang="fr-FR" sz="1400" dirty="0">
                  <a:solidFill>
                    <a:prstClr val="white"/>
                  </a:solidFill>
                  <a:latin typeface="Nunito" pitchFamily="2" charset="0"/>
                </a:rPr>
                <a:t>Clés de résultats </a:t>
              </a:r>
            </a:p>
            <a:p>
              <a:pPr algn="ctr" defTabSz="1219170">
                <a:defRPr/>
              </a:pPr>
              <a:r>
                <a:rPr lang="fr-FR" sz="1400" dirty="0">
                  <a:solidFill>
                    <a:prstClr val="white"/>
                  </a:solidFill>
                  <a:latin typeface="Nunito" pitchFamily="2" charset="0"/>
                </a:rPr>
                <a:t>importables</a:t>
              </a:r>
            </a:p>
            <a:p>
              <a:pPr algn="ctr" defTabSz="1219170">
                <a:defRPr/>
              </a:pPr>
              <a:r>
                <a:rPr lang="fr-FR" sz="1400" dirty="0">
                  <a:solidFill>
                    <a:prstClr val="white"/>
                  </a:solidFill>
                  <a:latin typeface="Nunito" pitchFamily="2" charset="0"/>
                </a:rPr>
                <a:t>dans MARTINE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28462005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CFFA5172-80B8-139D-D770-CEC36BA5E94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1219170">
              <a:defRPr/>
            </a:pPr>
            <a:fld id="{8550441B-9E4E-4F27-878A-F3E4A8E30579}" type="slidenum">
              <a:rPr lang="fr-FR">
                <a:latin typeface="Arial" panose="020B0604020202020204"/>
              </a:rPr>
              <a:pPr defTabSz="1219170">
                <a:defRPr/>
              </a:pPr>
              <a:t>4</a:t>
            </a:fld>
            <a:endParaRPr lang="fr-FR" dirty="0">
              <a:latin typeface="Arial" panose="020B0604020202020204"/>
            </a:endParaRP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D14E7FB-CF41-DFF1-F6D6-4612696E00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8176" y="792979"/>
            <a:ext cx="10608139" cy="231007"/>
          </a:xfrm>
        </p:spPr>
        <p:txBody>
          <a:bodyPr/>
          <a:lstStyle/>
          <a:p>
            <a:r>
              <a:rPr lang="fr-FR" dirty="0">
                <a:latin typeface="Nunito" pitchFamily="2" charset="0"/>
              </a:rPr>
              <a:t>Prérequis – ordinateurs propres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25DD8782-12E9-EC6A-4AC9-317E7EB648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latin typeface="Nunito" pitchFamily="2" charset="0"/>
              </a:rPr>
              <a:t>Collecte de résultats de votes</a:t>
            </a:r>
          </a:p>
        </p:txBody>
      </p:sp>
      <p:grpSp>
        <p:nvGrpSpPr>
          <p:cNvPr id="39" name="Groupe 38">
            <a:extLst>
              <a:ext uri="{FF2B5EF4-FFF2-40B4-BE49-F238E27FC236}">
                <a16:creationId xmlns:a16="http://schemas.microsoft.com/office/drawing/2014/main" id="{6E7F1ADE-C22F-ACD9-4218-142601AA2846}"/>
              </a:ext>
            </a:extLst>
          </p:cNvPr>
          <p:cNvGrpSpPr/>
          <p:nvPr/>
        </p:nvGrpSpPr>
        <p:grpSpPr>
          <a:xfrm>
            <a:off x="1564941" y="1090596"/>
            <a:ext cx="7965635" cy="4857323"/>
            <a:chOff x="1187624" y="817947"/>
            <a:chExt cx="5974226" cy="3642992"/>
          </a:xfrm>
        </p:grpSpPr>
        <p:pic>
          <p:nvPicPr>
            <p:cNvPr id="20" name="Image 19">
              <a:extLst>
                <a:ext uri="{FF2B5EF4-FFF2-40B4-BE49-F238E27FC236}">
                  <a16:creationId xmlns:a16="http://schemas.microsoft.com/office/drawing/2014/main" id="{995D76FE-E925-C7D8-E226-A1081CD7060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02819" y="817947"/>
              <a:ext cx="1959031" cy="3642992"/>
            </a:xfrm>
            <a:prstGeom prst="rect">
              <a:avLst/>
            </a:prstGeom>
          </p:spPr>
        </p:pic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6DF89E06-D3C7-64BE-9FF9-084B72565F55}"/>
                </a:ext>
              </a:extLst>
            </p:cNvPr>
            <p:cNvSpPr/>
            <p:nvPr/>
          </p:nvSpPr>
          <p:spPr>
            <a:xfrm>
              <a:off x="1187624" y="915566"/>
              <a:ext cx="4248472" cy="3456384"/>
            </a:xfrm>
            <a:prstGeom prst="rect">
              <a:avLst/>
            </a:prstGeom>
            <a:solidFill>
              <a:srgbClr val="F3F4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defRPr/>
              </a:pPr>
              <a:endParaRPr lang="fr-FR" sz="2400">
                <a:solidFill>
                  <a:prstClr val="white"/>
                </a:solidFill>
                <a:latin typeface="Arial" panose="020B0604020202020204"/>
              </a:endParaRPr>
            </a:p>
          </p:txBody>
        </p:sp>
      </p:grpSp>
      <p:pic>
        <p:nvPicPr>
          <p:cNvPr id="18" name="Image 17">
            <a:extLst>
              <a:ext uri="{FF2B5EF4-FFF2-40B4-BE49-F238E27FC236}">
                <a16:creationId xmlns:a16="http://schemas.microsoft.com/office/drawing/2014/main" id="{C424A759-727D-72A7-4BB9-E1FD56C2CE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340" y="5829266"/>
            <a:ext cx="1474849" cy="839900"/>
          </a:xfrm>
          <a:prstGeom prst="rect">
            <a:avLst/>
          </a:prstGeom>
        </p:spPr>
      </p:pic>
      <p:pic>
        <p:nvPicPr>
          <p:cNvPr id="19" name="Image 18" descr="Une image contenant texte, Police, capture d’écran&#10;&#10;Description générée automatiquement">
            <a:extLst>
              <a:ext uri="{FF2B5EF4-FFF2-40B4-BE49-F238E27FC236}">
                <a16:creationId xmlns:a16="http://schemas.microsoft.com/office/drawing/2014/main" id="{59DDC403-A2DC-ABEE-E3F0-2696503F520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189" y="1453490"/>
            <a:ext cx="6134632" cy="1188823"/>
          </a:xfrm>
          <a:prstGeom prst="rect">
            <a:avLst/>
          </a:prstGeom>
        </p:spPr>
      </p:pic>
      <p:pic>
        <p:nvPicPr>
          <p:cNvPr id="24" name="Image 23" descr="Une image contenant texte, capture d’écran, Police&#10;&#10;Description générée automatiquement">
            <a:extLst>
              <a:ext uri="{FF2B5EF4-FFF2-40B4-BE49-F238E27FC236}">
                <a16:creationId xmlns:a16="http://schemas.microsoft.com/office/drawing/2014/main" id="{B51D2EFD-ACD0-4524-4579-10844F03B1A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189" y="2875048"/>
            <a:ext cx="6095092" cy="2447450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C5816D49-8EF1-B3F9-AA9C-4F0C2EAAE92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30576" y="1234015"/>
            <a:ext cx="1956986" cy="1408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669247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CFFA5172-80B8-139D-D770-CEC36BA5E9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>
              <a:defRPr/>
            </a:pPr>
            <a:fld id="{8550441B-9E4E-4F27-878A-F3E4A8E30579}" type="slidenum">
              <a:rPr lang="fr-FR">
                <a:latin typeface="Arial" panose="020B0604020202020204"/>
              </a:rPr>
              <a:pPr defTabSz="1219170">
                <a:defRPr/>
              </a:pPr>
              <a:t>5</a:t>
            </a:fld>
            <a:endParaRPr lang="fr-FR" dirty="0">
              <a:latin typeface="Arial" panose="020B0604020202020204"/>
            </a:endParaRP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D14E7FB-CF41-DFF1-F6D6-4612696E00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72437" y="901665"/>
            <a:ext cx="5618052" cy="511111"/>
          </a:xfrm>
        </p:spPr>
        <p:txBody>
          <a:bodyPr/>
          <a:lstStyle/>
          <a:p>
            <a:r>
              <a:rPr lang="fr-FR" dirty="0">
                <a:latin typeface="Nunito" pitchFamily="2" charset="0"/>
              </a:rPr>
              <a:t>Configuration du bureau</a:t>
            </a:r>
            <a:endParaRPr lang="fr-FR" b="1" dirty="0">
              <a:latin typeface="Nunito" pitchFamily="2" charset="0"/>
            </a:endParaRP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25DD8782-12E9-EC6A-4AC9-317E7EB648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latin typeface="Nunito" pitchFamily="2" charset="0"/>
              </a:rPr>
              <a:t>Collecte des résultats</a:t>
            </a:r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B0D54BA6-D789-B89C-4BF0-5486E74F5588}"/>
              </a:ext>
            </a:extLst>
          </p:cNvPr>
          <p:cNvGrpSpPr/>
          <p:nvPr/>
        </p:nvGrpSpPr>
        <p:grpSpPr>
          <a:xfrm>
            <a:off x="5362369" y="390000"/>
            <a:ext cx="6288000" cy="6288000"/>
            <a:chOff x="7601664" y="1209576"/>
            <a:chExt cx="1080000" cy="1080000"/>
          </a:xfrm>
        </p:grpSpPr>
        <p:sp>
          <p:nvSpPr>
            <p:cNvPr id="17" name="Ellipse 16">
              <a:extLst>
                <a:ext uri="{FF2B5EF4-FFF2-40B4-BE49-F238E27FC236}">
                  <a16:creationId xmlns:a16="http://schemas.microsoft.com/office/drawing/2014/main" id="{40AE4C44-3A12-D087-5028-A2BBE33C07F1}"/>
                </a:ext>
              </a:extLst>
            </p:cNvPr>
            <p:cNvSpPr/>
            <p:nvPr/>
          </p:nvSpPr>
          <p:spPr>
            <a:xfrm>
              <a:off x="7601664" y="1209576"/>
              <a:ext cx="1080000" cy="1080000"/>
            </a:xfrm>
            <a:prstGeom prst="ellipse">
              <a:avLst/>
            </a:prstGeom>
            <a:solidFill>
              <a:srgbClr val="6067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defRPr/>
              </a:pPr>
              <a:endParaRPr lang="fr-FR" sz="2400">
                <a:solidFill>
                  <a:prstClr val="white"/>
                </a:solidFill>
                <a:latin typeface="Arial" panose="020B0604020202020204"/>
              </a:endParaRPr>
            </a:p>
          </p:txBody>
        </p:sp>
        <p:sp>
          <p:nvSpPr>
            <p:cNvPr id="18" name="ZoneTexte 17">
              <a:extLst>
                <a:ext uri="{FF2B5EF4-FFF2-40B4-BE49-F238E27FC236}">
                  <a16:creationId xmlns:a16="http://schemas.microsoft.com/office/drawing/2014/main" id="{352C6248-EBE0-8799-BCC8-8C35BBF2BF0C}"/>
                </a:ext>
              </a:extLst>
            </p:cNvPr>
            <p:cNvSpPr txBox="1"/>
            <p:nvPr/>
          </p:nvSpPr>
          <p:spPr>
            <a:xfrm>
              <a:off x="7601664" y="1312480"/>
              <a:ext cx="1065316" cy="914400"/>
            </a:xfrm>
            <a:prstGeom prst="rect">
              <a:avLst/>
            </a:prstGeom>
          </p:spPr>
          <p:txBody>
            <a:bodyPr wrap="none" lIns="96000" rIns="96000" rtlCol="0" anchor="ctr" anchorCtr="0">
              <a:noAutofit/>
            </a:bodyPr>
            <a:lstStyle/>
            <a:p>
              <a:pPr algn="ctr" defTabSz="1219170">
                <a:defRPr/>
              </a:pPr>
              <a:endParaRPr lang="fr-FR" sz="1400" dirty="0">
                <a:solidFill>
                  <a:prstClr val="white"/>
                </a:solidFill>
                <a:latin typeface="Arial" panose="020B0604020202020204"/>
              </a:endParaRPr>
            </a:p>
          </p:txBody>
        </p:sp>
      </p:grpSp>
      <p:sp>
        <p:nvSpPr>
          <p:cNvPr id="28" name="Inhaltsplatzhalter 4">
            <a:extLst>
              <a:ext uri="{FF2B5EF4-FFF2-40B4-BE49-F238E27FC236}">
                <a16:creationId xmlns:a16="http://schemas.microsoft.com/office/drawing/2014/main" id="{2BF4B9F7-F0FE-D40C-54D1-BEBF67071A9B}"/>
              </a:ext>
            </a:extLst>
          </p:cNvPr>
          <p:cNvSpPr txBox="1">
            <a:spLocks/>
          </p:cNvSpPr>
          <p:nvPr/>
        </p:nvSpPr>
        <p:spPr>
          <a:xfrm>
            <a:off x="6062125" y="1514625"/>
            <a:ext cx="4942768" cy="269009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1218806">
              <a:lnSpc>
                <a:spcPct val="130000"/>
              </a:lnSpc>
              <a:spcAft>
                <a:spcPts val="1333"/>
              </a:spcAft>
              <a:buNone/>
              <a:defRPr/>
            </a:pPr>
            <a:r>
              <a:rPr lang="fr-FR" sz="1867" b="1" dirty="0">
                <a:solidFill>
                  <a:prstClr val="white"/>
                </a:solidFill>
                <a:latin typeface="Nunito" pitchFamily="2" charset="0"/>
              </a:rPr>
              <a:t>Actions</a:t>
            </a:r>
          </a:p>
          <a:p>
            <a:pPr marL="0" indent="0" algn="ctr" defTabSz="1218806">
              <a:lnSpc>
                <a:spcPct val="107000"/>
              </a:lnSpc>
              <a:spcAft>
                <a:spcPts val="1067"/>
              </a:spcAft>
              <a:buNone/>
              <a:defRPr/>
            </a:pPr>
            <a:r>
              <a:rPr lang="fr-FR" sz="1867" kern="100" dirty="0">
                <a:solidFill>
                  <a:prstClr val="white"/>
                </a:solidFill>
                <a:latin typeface="Nunito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Indiquez la composition du bureau</a:t>
            </a:r>
            <a:endParaRPr lang="fr-BE" sz="1867" kern="100" dirty="0">
              <a:solidFill>
                <a:prstClr val="white"/>
              </a:solidFill>
              <a:latin typeface="Nunito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63947" indent="-363947" defTabSz="1218806">
              <a:lnSpc>
                <a:spcPct val="100000"/>
              </a:lnSpc>
              <a:spcAft>
                <a:spcPts val="0"/>
              </a:spcAft>
              <a:defRPr/>
            </a:pPr>
            <a:r>
              <a:rPr lang="fr-FR" sz="1600" kern="100" dirty="0">
                <a:solidFill>
                  <a:prstClr val="white"/>
                </a:solidFill>
                <a:latin typeface="Nunito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Ouvrir / fermer le bureau</a:t>
            </a:r>
            <a:endParaRPr lang="fr-BE" sz="1600" kern="100" dirty="0">
              <a:solidFill>
                <a:prstClr val="white"/>
              </a:solidFill>
              <a:latin typeface="Nunito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63947" indent="-363947" defTabSz="1218806">
              <a:lnSpc>
                <a:spcPct val="100000"/>
              </a:lnSpc>
              <a:spcAft>
                <a:spcPts val="0"/>
              </a:spcAft>
              <a:defRPr/>
            </a:pPr>
            <a:r>
              <a:rPr lang="fr-FR" sz="1600" kern="100" dirty="0">
                <a:solidFill>
                  <a:prstClr val="white"/>
                </a:solidFill>
                <a:latin typeface="Nunito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Infos Président / Secrétaire</a:t>
            </a:r>
            <a:endParaRPr lang="fr-BE" sz="1600" kern="100" dirty="0">
              <a:solidFill>
                <a:prstClr val="white"/>
              </a:solidFill>
              <a:latin typeface="Nunito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63947" indent="-363947" defTabSz="1218806">
              <a:lnSpc>
                <a:spcPct val="100000"/>
              </a:lnSpc>
              <a:spcAft>
                <a:spcPts val="0"/>
              </a:spcAft>
              <a:defRPr/>
            </a:pPr>
            <a:r>
              <a:rPr lang="fr-FR" sz="1600" kern="100" dirty="0">
                <a:solidFill>
                  <a:prstClr val="white"/>
                </a:solidFill>
                <a:latin typeface="Nunito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Ajouter Assesseur / Encodeur</a:t>
            </a:r>
            <a:endParaRPr lang="fr-BE" sz="1600" kern="100" dirty="0">
              <a:solidFill>
                <a:prstClr val="white"/>
              </a:solidFill>
              <a:latin typeface="Nunito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63947" indent="-363947" defTabSz="1218806">
              <a:lnSpc>
                <a:spcPct val="100000"/>
              </a:lnSpc>
              <a:spcAft>
                <a:spcPts val="0"/>
              </a:spcAft>
              <a:defRPr/>
            </a:pPr>
            <a:r>
              <a:rPr lang="fr-FR" sz="1600" kern="100" dirty="0">
                <a:solidFill>
                  <a:prstClr val="white"/>
                </a:solidFill>
                <a:latin typeface="Nunito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Ajouter les témoins</a:t>
            </a:r>
            <a:endParaRPr lang="fr-BE" sz="1600" kern="100" dirty="0">
              <a:solidFill>
                <a:prstClr val="white"/>
              </a:solidFill>
              <a:latin typeface="Nunito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63947" indent="-363947" defTabSz="1218806">
              <a:lnSpc>
                <a:spcPct val="100000"/>
              </a:lnSpc>
              <a:spcAft>
                <a:spcPts val="0"/>
              </a:spcAft>
              <a:defRPr/>
            </a:pPr>
            <a:r>
              <a:rPr lang="fr-FR" sz="1600" kern="100" dirty="0">
                <a:solidFill>
                  <a:prstClr val="white"/>
                </a:solidFill>
                <a:latin typeface="Nunito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Ajouter les observations sur la composition du bureau</a:t>
            </a:r>
            <a:endParaRPr lang="fr-BE" sz="1600" kern="100" dirty="0">
              <a:solidFill>
                <a:prstClr val="white"/>
              </a:solidFill>
              <a:latin typeface="Nunito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077037" lvl="1" indent="-363947" defTabSz="1218806">
              <a:lnSpc>
                <a:spcPct val="107000"/>
              </a:lnSpc>
              <a:spcAft>
                <a:spcPts val="1067"/>
              </a:spcAft>
              <a:defRPr/>
            </a:pPr>
            <a:endParaRPr lang="fr-BE" sz="1467" kern="100" dirty="0">
              <a:solidFill>
                <a:prstClr val="white"/>
              </a:solidFill>
              <a:latin typeface="Arial" panose="020B060402020202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7" name="Group 205">
            <a:extLst>
              <a:ext uri="{FF2B5EF4-FFF2-40B4-BE49-F238E27FC236}">
                <a16:creationId xmlns:a16="http://schemas.microsoft.com/office/drawing/2014/main" id="{9E3FEAB4-41E0-0339-6F49-7CCFA3116D34}"/>
              </a:ext>
            </a:extLst>
          </p:cNvPr>
          <p:cNvGrpSpPr/>
          <p:nvPr/>
        </p:nvGrpSpPr>
        <p:grpSpPr>
          <a:xfrm>
            <a:off x="519771" y="1966164"/>
            <a:ext cx="753533" cy="662517"/>
            <a:chOff x="3470275" y="1944688"/>
            <a:chExt cx="565150" cy="496888"/>
          </a:xfrm>
          <a:solidFill>
            <a:schemeClr val="accent2"/>
          </a:solidFill>
        </p:grpSpPr>
        <p:sp>
          <p:nvSpPr>
            <p:cNvPr id="29" name="Freeform 92">
              <a:extLst>
                <a:ext uri="{FF2B5EF4-FFF2-40B4-BE49-F238E27FC236}">
                  <a16:creationId xmlns:a16="http://schemas.microsoft.com/office/drawing/2014/main" id="{F79EE78A-2D76-2B4F-0647-D1425EAC5C0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65550" y="1944688"/>
              <a:ext cx="269875" cy="254000"/>
            </a:xfrm>
            <a:custGeom>
              <a:avLst/>
              <a:gdLst>
                <a:gd name="T0" fmla="*/ 196 w 1697"/>
                <a:gd name="T1" fmla="*/ 1021 h 1599"/>
                <a:gd name="T2" fmla="*/ 394 w 1697"/>
                <a:gd name="T3" fmla="*/ 1023 h 1599"/>
                <a:gd name="T4" fmla="*/ 429 w 1697"/>
                <a:gd name="T5" fmla="*/ 1039 h 1599"/>
                <a:gd name="T6" fmla="*/ 457 w 1697"/>
                <a:gd name="T7" fmla="*/ 1068 h 1599"/>
                <a:gd name="T8" fmla="*/ 470 w 1697"/>
                <a:gd name="T9" fmla="*/ 1105 h 1599"/>
                <a:gd name="T10" fmla="*/ 458 w 1697"/>
                <a:gd name="T11" fmla="*/ 1339 h 1599"/>
                <a:gd name="T12" fmla="*/ 787 w 1697"/>
                <a:gd name="T13" fmla="*/ 1036 h 1599"/>
                <a:gd name="T14" fmla="*/ 822 w 1697"/>
                <a:gd name="T15" fmla="*/ 1023 h 1599"/>
                <a:gd name="T16" fmla="*/ 1500 w 1697"/>
                <a:gd name="T17" fmla="*/ 1021 h 1599"/>
                <a:gd name="T18" fmla="*/ 196 w 1697"/>
                <a:gd name="T19" fmla="*/ 196 h 1599"/>
                <a:gd name="T20" fmla="*/ 1508 w 1697"/>
                <a:gd name="T21" fmla="*/ 0 h 1599"/>
                <a:gd name="T22" fmla="*/ 1574 w 1697"/>
                <a:gd name="T23" fmla="*/ 12 h 1599"/>
                <a:gd name="T24" fmla="*/ 1629 w 1697"/>
                <a:gd name="T25" fmla="*/ 44 h 1599"/>
                <a:gd name="T26" fmla="*/ 1671 w 1697"/>
                <a:gd name="T27" fmla="*/ 93 h 1599"/>
                <a:gd name="T28" fmla="*/ 1694 w 1697"/>
                <a:gd name="T29" fmla="*/ 155 h 1599"/>
                <a:gd name="T30" fmla="*/ 1697 w 1697"/>
                <a:gd name="T31" fmla="*/ 1029 h 1599"/>
                <a:gd name="T32" fmla="*/ 1685 w 1697"/>
                <a:gd name="T33" fmla="*/ 1094 h 1599"/>
                <a:gd name="T34" fmla="*/ 1653 w 1697"/>
                <a:gd name="T35" fmla="*/ 1150 h 1599"/>
                <a:gd name="T36" fmla="*/ 1603 w 1697"/>
                <a:gd name="T37" fmla="*/ 1191 h 1599"/>
                <a:gd name="T38" fmla="*/ 1541 w 1697"/>
                <a:gd name="T39" fmla="*/ 1215 h 1599"/>
                <a:gd name="T40" fmla="*/ 879 w 1697"/>
                <a:gd name="T41" fmla="*/ 1217 h 1599"/>
                <a:gd name="T42" fmla="*/ 489 w 1697"/>
                <a:gd name="T43" fmla="*/ 1577 h 1599"/>
                <a:gd name="T44" fmla="*/ 436 w 1697"/>
                <a:gd name="T45" fmla="*/ 1597 h 1599"/>
                <a:gd name="T46" fmla="*/ 383 w 1697"/>
                <a:gd name="T47" fmla="*/ 1597 h 1599"/>
                <a:gd name="T48" fmla="*/ 336 w 1697"/>
                <a:gd name="T49" fmla="*/ 1582 h 1599"/>
                <a:gd name="T50" fmla="*/ 296 w 1697"/>
                <a:gd name="T51" fmla="*/ 1552 h 1599"/>
                <a:gd name="T52" fmla="*/ 270 w 1697"/>
                <a:gd name="T53" fmla="*/ 1511 h 1599"/>
                <a:gd name="T54" fmla="*/ 257 w 1697"/>
                <a:gd name="T55" fmla="*/ 1464 h 1599"/>
                <a:gd name="T56" fmla="*/ 270 w 1697"/>
                <a:gd name="T57" fmla="*/ 1217 h 1599"/>
                <a:gd name="T58" fmla="*/ 155 w 1697"/>
                <a:gd name="T59" fmla="*/ 1215 h 1599"/>
                <a:gd name="T60" fmla="*/ 94 w 1697"/>
                <a:gd name="T61" fmla="*/ 1192 h 1599"/>
                <a:gd name="T62" fmla="*/ 45 w 1697"/>
                <a:gd name="T63" fmla="*/ 1150 h 1599"/>
                <a:gd name="T64" fmla="*/ 12 w 1697"/>
                <a:gd name="T65" fmla="*/ 1094 h 1599"/>
                <a:gd name="T66" fmla="*/ 0 w 1697"/>
                <a:gd name="T67" fmla="*/ 1029 h 1599"/>
                <a:gd name="T68" fmla="*/ 3 w 1697"/>
                <a:gd name="T69" fmla="*/ 155 h 1599"/>
                <a:gd name="T70" fmla="*/ 26 w 1697"/>
                <a:gd name="T71" fmla="*/ 93 h 1599"/>
                <a:gd name="T72" fmla="*/ 68 w 1697"/>
                <a:gd name="T73" fmla="*/ 44 h 1599"/>
                <a:gd name="T74" fmla="*/ 123 w 1697"/>
                <a:gd name="T75" fmla="*/ 12 h 1599"/>
                <a:gd name="T76" fmla="*/ 189 w 1697"/>
                <a:gd name="T77" fmla="*/ 0 h 1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697" h="1599">
                  <a:moveTo>
                    <a:pt x="196" y="196"/>
                  </a:moveTo>
                  <a:lnTo>
                    <a:pt x="196" y="1021"/>
                  </a:lnTo>
                  <a:lnTo>
                    <a:pt x="373" y="1021"/>
                  </a:lnTo>
                  <a:lnTo>
                    <a:pt x="394" y="1023"/>
                  </a:lnTo>
                  <a:lnTo>
                    <a:pt x="412" y="1030"/>
                  </a:lnTo>
                  <a:lnTo>
                    <a:pt x="429" y="1039"/>
                  </a:lnTo>
                  <a:lnTo>
                    <a:pt x="444" y="1052"/>
                  </a:lnTo>
                  <a:lnTo>
                    <a:pt x="457" y="1068"/>
                  </a:lnTo>
                  <a:lnTo>
                    <a:pt x="466" y="1086"/>
                  </a:lnTo>
                  <a:lnTo>
                    <a:pt x="470" y="1105"/>
                  </a:lnTo>
                  <a:lnTo>
                    <a:pt x="471" y="1125"/>
                  </a:lnTo>
                  <a:lnTo>
                    <a:pt x="458" y="1339"/>
                  </a:lnTo>
                  <a:lnTo>
                    <a:pt x="773" y="1048"/>
                  </a:lnTo>
                  <a:lnTo>
                    <a:pt x="787" y="1036"/>
                  </a:lnTo>
                  <a:lnTo>
                    <a:pt x="805" y="1029"/>
                  </a:lnTo>
                  <a:lnTo>
                    <a:pt x="822" y="1023"/>
                  </a:lnTo>
                  <a:lnTo>
                    <a:pt x="840" y="1021"/>
                  </a:lnTo>
                  <a:lnTo>
                    <a:pt x="1500" y="1021"/>
                  </a:lnTo>
                  <a:lnTo>
                    <a:pt x="1500" y="196"/>
                  </a:lnTo>
                  <a:lnTo>
                    <a:pt x="196" y="196"/>
                  </a:lnTo>
                  <a:close/>
                  <a:moveTo>
                    <a:pt x="189" y="0"/>
                  </a:moveTo>
                  <a:lnTo>
                    <a:pt x="1508" y="0"/>
                  </a:lnTo>
                  <a:lnTo>
                    <a:pt x="1541" y="3"/>
                  </a:lnTo>
                  <a:lnTo>
                    <a:pt x="1574" y="12"/>
                  </a:lnTo>
                  <a:lnTo>
                    <a:pt x="1603" y="26"/>
                  </a:lnTo>
                  <a:lnTo>
                    <a:pt x="1629" y="44"/>
                  </a:lnTo>
                  <a:lnTo>
                    <a:pt x="1653" y="68"/>
                  </a:lnTo>
                  <a:lnTo>
                    <a:pt x="1671" y="93"/>
                  </a:lnTo>
                  <a:lnTo>
                    <a:pt x="1685" y="122"/>
                  </a:lnTo>
                  <a:lnTo>
                    <a:pt x="1694" y="155"/>
                  </a:lnTo>
                  <a:lnTo>
                    <a:pt x="1697" y="188"/>
                  </a:lnTo>
                  <a:lnTo>
                    <a:pt x="1697" y="1029"/>
                  </a:lnTo>
                  <a:lnTo>
                    <a:pt x="1694" y="1063"/>
                  </a:lnTo>
                  <a:lnTo>
                    <a:pt x="1685" y="1094"/>
                  </a:lnTo>
                  <a:lnTo>
                    <a:pt x="1671" y="1124"/>
                  </a:lnTo>
                  <a:lnTo>
                    <a:pt x="1653" y="1150"/>
                  </a:lnTo>
                  <a:lnTo>
                    <a:pt x="1629" y="1173"/>
                  </a:lnTo>
                  <a:lnTo>
                    <a:pt x="1603" y="1191"/>
                  </a:lnTo>
                  <a:lnTo>
                    <a:pt x="1574" y="1205"/>
                  </a:lnTo>
                  <a:lnTo>
                    <a:pt x="1541" y="1215"/>
                  </a:lnTo>
                  <a:lnTo>
                    <a:pt x="1508" y="1217"/>
                  </a:lnTo>
                  <a:lnTo>
                    <a:pt x="879" y="1217"/>
                  </a:lnTo>
                  <a:lnTo>
                    <a:pt x="511" y="1559"/>
                  </a:lnTo>
                  <a:lnTo>
                    <a:pt x="489" y="1577"/>
                  </a:lnTo>
                  <a:lnTo>
                    <a:pt x="463" y="1589"/>
                  </a:lnTo>
                  <a:lnTo>
                    <a:pt x="436" y="1597"/>
                  </a:lnTo>
                  <a:lnTo>
                    <a:pt x="408" y="1599"/>
                  </a:lnTo>
                  <a:lnTo>
                    <a:pt x="383" y="1597"/>
                  </a:lnTo>
                  <a:lnTo>
                    <a:pt x="359" y="1592"/>
                  </a:lnTo>
                  <a:lnTo>
                    <a:pt x="336" y="1582"/>
                  </a:lnTo>
                  <a:lnTo>
                    <a:pt x="316" y="1568"/>
                  </a:lnTo>
                  <a:lnTo>
                    <a:pt x="296" y="1552"/>
                  </a:lnTo>
                  <a:lnTo>
                    <a:pt x="281" y="1533"/>
                  </a:lnTo>
                  <a:lnTo>
                    <a:pt x="270" y="1511"/>
                  </a:lnTo>
                  <a:lnTo>
                    <a:pt x="261" y="1489"/>
                  </a:lnTo>
                  <a:lnTo>
                    <a:pt x="257" y="1464"/>
                  </a:lnTo>
                  <a:lnTo>
                    <a:pt x="257" y="1439"/>
                  </a:lnTo>
                  <a:lnTo>
                    <a:pt x="270" y="1217"/>
                  </a:lnTo>
                  <a:lnTo>
                    <a:pt x="189" y="1217"/>
                  </a:lnTo>
                  <a:lnTo>
                    <a:pt x="155" y="1215"/>
                  </a:lnTo>
                  <a:lnTo>
                    <a:pt x="123" y="1205"/>
                  </a:lnTo>
                  <a:lnTo>
                    <a:pt x="94" y="1192"/>
                  </a:lnTo>
                  <a:lnTo>
                    <a:pt x="68" y="1173"/>
                  </a:lnTo>
                  <a:lnTo>
                    <a:pt x="45" y="1150"/>
                  </a:lnTo>
                  <a:lnTo>
                    <a:pt x="26" y="1124"/>
                  </a:lnTo>
                  <a:lnTo>
                    <a:pt x="12" y="1094"/>
                  </a:lnTo>
                  <a:lnTo>
                    <a:pt x="3" y="1063"/>
                  </a:lnTo>
                  <a:lnTo>
                    <a:pt x="0" y="1029"/>
                  </a:lnTo>
                  <a:lnTo>
                    <a:pt x="0" y="188"/>
                  </a:lnTo>
                  <a:lnTo>
                    <a:pt x="3" y="155"/>
                  </a:lnTo>
                  <a:lnTo>
                    <a:pt x="12" y="122"/>
                  </a:lnTo>
                  <a:lnTo>
                    <a:pt x="26" y="93"/>
                  </a:lnTo>
                  <a:lnTo>
                    <a:pt x="45" y="68"/>
                  </a:lnTo>
                  <a:lnTo>
                    <a:pt x="68" y="44"/>
                  </a:lnTo>
                  <a:lnTo>
                    <a:pt x="94" y="26"/>
                  </a:lnTo>
                  <a:lnTo>
                    <a:pt x="123" y="12"/>
                  </a:lnTo>
                  <a:lnTo>
                    <a:pt x="155" y="3"/>
                  </a:lnTo>
                  <a:lnTo>
                    <a:pt x="18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defRPr/>
              </a:pPr>
              <a:endParaRPr lang="en-US" sz="2400">
                <a:solidFill>
                  <a:srgbClr val="002F51"/>
                </a:solidFill>
                <a:latin typeface="Arial" panose="020B0604020202020204"/>
              </a:endParaRPr>
            </a:p>
          </p:txBody>
        </p:sp>
        <p:sp>
          <p:nvSpPr>
            <p:cNvPr id="30" name="Freeform 93">
              <a:extLst>
                <a:ext uri="{FF2B5EF4-FFF2-40B4-BE49-F238E27FC236}">
                  <a16:creationId xmlns:a16="http://schemas.microsoft.com/office/drawing/2014/main" id="{7058EB87-326F-3FFF-4044-6575D9FF0C3D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0275" y="2112963"/>
              <a:ext cx="328613" cy="328613"/>
            </a:xfrm>
            <a:custGeom>
              <a:avLst/>
              <a:gdLst>
                <a:gd name="T0" fmla="*/ 1205 w 2075"/>
                <a:gd name="T1" fmla="*/ 13 h 2067"/>
                <a:gd name="T2" fmla="*/ 1440 w 2075"/>
                <a:gd name="T3" fmla="*/ 82 h 2067"/>
                <a:gd name="T4" fmla="*/ 1649 w 2075"/>
                <a:gd name="T5" fmla="*/ 200 h 2067"/>
                <a:gd name="T6" fmla="*/ 1824 w 2075"/>
                <a:gd name="T7" fmla="*/ 361 h 2067"/>
                <a:gd name="T8" fmla="*/ 1958 w 2075"/>
                <a:gd name="T9" fmla="*/ 559 h 2067"/>
                <a:gd name="T10" fmla="*/ 2044 w 2075"/>
                <a:gd name="T11" fmla="*/ 786 h 2067"/>
                <a:gd name="T12" fmla="*/ 2075 w 2075"/>
                <a:gd name="T13" fmla="*/ 1033 h 2067"/>
                <a:gd name="T14" fmla="*/ 2046 w 2075"/>
                <a:gd name="T15" fmla="*/ 1273 h 2067"/>
                <a:gd name="T16" fmla="*/ 1963 w 2075"/>
                <a:gd name="T17" fmla="*/ 1499 h 2067"/>
                <a:gd name="T18" fmla="*/ 1917 w 2075"/>
                <a:gd name="T19" fmla="*/ 1544 h 2067"/>
                <a:gd name="T20" fmla="*/ 1852 w 2075"/>
                <a:gd name="T21" fmla="*/ 1550 h 2067"/>
                <a:gd name="T22" fmla="*/ 1797 w 2075"/>
                <a:gd name="T23" fmla="*/ 1514 h 2067"/>
                <a:gd name="T24" fmla="*/ 1778 w 2075"/>
                <a:gd name="T25" fmla="*/ 1454 h 2067"/>
                <a:gd name="T26" fmla="*/ 1816 w 2075"/>
                <a:gd name="T27" fmla="*/ 1351 h 2067"/>
                <a:gd name="T28" fmla="*/ 1868 w 2075"/>
                <a:gd name="T29" fmla="*/ 1164 h 2067"/>
                <a:gd name="T30" fmla="*/ 1875 w 2075"/>
                <a:gd name="T31" fmla="*/ 957 h 2067"/>
                <a:gd name="T32" fmla="*/ 1825 w 2075"/>
                <a:gd name="T33" fmla="*/ 742 h 2067"/>
                <a:gd name="T34" fmla="*/ 1724 w 2075"/>
                <a:gd name="T35" fmla="*/ 551 h 2067"/>
                <a:gd name="T36" fmla="*/ 1578 w 2075"/>
                <a:gd name="T37" fmla="*/ 393 h 2067"/>
                <a:gd name="T38" fmla="*/ 1397 w 2075"/>
                <a:gd name="T39" fmla="*/ 276 h 2067"/>
                <a:gd name="T40" fmla="*/ 1188 w 2075"/>
                <a:gd name="T41" fmla="*/ 210 h 2067"/>
                <a:gd name="T42" fmla="*/ 961 w 2075"/>
                <a:gd name="T43" fmla="*/ 199 h 2067"/>
                <a:gd name="T44" fmla="*/ 744 w 2075"/>
                <a:gd name="T45" fmla="*/ 249 h 2067"/>
                <a:gd name="T46" fmla="*/ 552 w 2075"/>
                <a:gd name="T47" fmla="*/ 350 h 2067"/>
                <a:gd name="T48" fmla="*/ 395 w 2075"/>
                <a:gd name="T49" fmla="*/ 494 h 2067"/>
                <a:gd name="T50" fmla="*/ 277 w 2075"/>
                <a:gd name="T51" fmla="*/ 675 h 2067"/>
                <a:gd name="T52" fmla="*/ 210 w 2075"/>
                <a:gd name="T53" fmla="*/ 883 h 2067"/>
                <a:gd name="T54" fmla="*/ 200 w 2075"/>
                <a:gd name="T55" fmla="*/ 1110 h 2067"/>
                <a:gd name="T56" fmla="*/ 249 w 2075"/>
                <a:gd name="T57" fmla="*/ 1326 h 2067"/>
                <a:gd name="T58" fmla="*/ 351 w 2075"/>
                <a:gd name="T59" fmla="*/ 1517 h 2067"/>
                <a:gd name="T60" fmla="*/ 496 w 2075"/>
                <a:gd name="T61" fmla="*/ 1674 h 2067"/>
                <a:gd name="T62" fmla="*/ 677 w 2075"/>
                <a:gd name="T63" fmla="*/ 1791 h 2067"/>
                <a:gd name="T64" fmla="*/ 887 w 2075"/>
                <a:gd name="T65" fmla="*/ 1858 h 2067"/>
                <a:gd name="T66" fmla="*/ 1107 w 2075"/>
                <a:gd name="T67" fmla="*/ 1869 h 2067"/>
                <a:gd name="T68" fmla="*/ 1310 w 2075"/>
                <a:gd name="T69" fmla="*/ 1827 h 2067"/>
                <a:gd name="T70" fmla="*/ 1495 w 2075"/>
                <a:gd name="T71" fmla="*/ 1736 h 2067"/>
                <a:gd name="T72" fmla="*/ 1592 w 2075"/>
                <a:gd name="T73" fmla="*/ 1678 h 2067"/>
                <a:gd name="T74" fmla="*/ 1655 w 2075"/>
                <a:gd name="T75" fmla="*/ 1686 h 2067"/>
                <a:gd name="T76" fmla="*/ 1701 w 2075"/>
                <a:gd name="T77" fmla="*/ 1733 h 2067"/>
                <a:gd name="T78" fmla="*/ 1708 w 2075"/>
                <a:gd name="T79" fmla="*/ 1797 h 2067"/>
                <a:gd name="T80" fmla="*/ 1672 w 2075"/>
                <a:gd name="T81" fmla="*/ 1851 h 2067"/>
                <a:gd name="T82" fmla="*/ 1478 w 2075"/>
                <a:gd name="T83" fmla="*/ 1970 h 2067"/>
                <a:gd name="T84" fmla="*/ 1264 w 2075"/>
                <a:gd name="T85" fmla="*/ 2043 h 2067"/>
                <a:gd name="T86" fmla="*/ 1037 w 2075"/>
                <a:gd name="T87" fmla="*/ 2067 h 2067"/>
                <a:gd name="T88" fmla="*/ 789 w 2075"/>
                <a:gd name="T89" fmla="*/ 2037 h 2067"/>
                <a:gd name="T90" fmla="*/ 561 w 2075"/>
                <a:gd name="T91" fmla="*/ 1951 h 2067"/>
                <a:gd name="T92" fmla="*/ 362 w 2075"/>
                <a:gd name="T93" fmla="*/ 1818 h 2067"/>
                <a:gd name="T94" fmla="*/ 201 w 2075"/>
                <a:gd name="T95" fmla="*/ 1644 h 2067"/>
                <a:gd name="T96" fmla="*/ 82 w 2075"/>
                <a:gd name="T97" fmla="*/ 1435 h 2067"/>
                <a:gd name="T98" fmla="*/ 14 w 2075"/>
                <a:gd name="T99" fmla="*/ 1201 h 2067"/>
                <a:gd name="T100" fmla="*/ 3 w 2075"/>
                <a:gd name="T101" fmla="*/ 949 h 2067"/>
                <a:gd name="T102" fmla="*/ 53 w 2075"/>
                <a:gd name="T103" fmla="*/ 708 h 2067"/>
                <a:gd name="T104" fmla="*/ 155 w 2075"/>
                <a:gd name="T105" fmla="*/ 489 h 2067"/>
                <a:gd name="T106" fmla="*/ 304 w 2075"/>
                <a:gd name="T107" fmla="*/ 303 h 2067"/>
                <a:gd name="T108" fmla="*/ 491 w 2075"/>
                <a:gd name="T109" fmla="*/ 155 h 2067"/>
                <a:gd name="T110" fmla="*/ 710 w 2075"/>
                <a:gd name="T111" fmla="*/ 53 h 2067"/>
                <a:gd name="T112" fmla="*/ 953 w 2075"/>
                <a:gd name="T113" fmla="*/ 3 h 2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075" h="2067">
                  <a:moveTo>
                    <a:pt x="1037" y="0"/>
                  </a:moveTo>
                  <a:lnTo>
                    <a:pt x="1122" y="3"/>
                  </a:lnTo>
                  <a:lnTo>
                    <a:pt x="1205" y="13"/>
                  </a:lnTo>
                  <a:lnTo>
                    <a:pt x="1286" y="30"/>
                  </a:lnTo>
                  <a:lnTo>
                    <a:pt x="1365" y="53"/>
                  </a:lnTo>
                  <a:lnTo>
                    <a:pt x="1440" y="82"/>
                  </a:lnTo>
                  <a:lnTo>
                    <a:pt x="1514" y="115"/>
                  </a:lnTo>
                  <a:lnTo>
                    <a:pt x="1584" y="155"/>
                  </a:lnTo>
                  <a:lnTo>
                    <a:pt x="1649" y="200"/>
                  </a:lnTo>
                  <a:lnTo>
                    <a:pt x="1712" y="250"/>
                  </a:lnTo>
                  <a:lnTo>
                    <a:pt x="1770" y="303"/>
                  </a:lnTo>
                  <a:lnTo>
                    <a:pt x="1824" y="361"/>
                  </a:lnTo>
                  <a:lnTo>
                    <a:pt x="1874" y="424"/>
                  </a:lnTo>
                  <a:lnTo>
                    <a:pt x="1919" y="489"/>
                  </a:lnTo>
                  <a:lnTo>
                    <a:pt x="1958" y="559"/>
                  </a:lnTo>
                  <a:lnTo>
                    <a:pt x="1993" y="631"/>
                  </a:lnTo>
                  <a:lnTo>
                    <a:pt x="2022" y="708"/>
                  </a:lnTo>
                  <a:lnTo>
                    <a:pt x="2044" y="786"/>
                  </a:lnTo>
                  <a:lnTo>
                    <a:pt x="2060" y="867"/>
                  </a:lnTo>
                  <a:lnTo>
                    <a:pt x="2071" y="949"/>
                  </a:lnTo>
                  <a:lnTo>
                    <a:pt x="2075" y="1033"/>
                  </a:lnTo>
                  <a:lnTo>
                    <a:pt x="2071" y="1115"/>
                  </a:lnTo>
                  <a:lnTo>
                    <a:pt x="2062" y="1195"/>
                  </a:lnTo>
                  <a:lnTo>
                    <a:pt x="2046" y="1273"/>
                  </a:lnTo>
                  <a:lnTo>
                    <a:pt x="2025" y="1350"/>
                  </a:lnTo>
                  <a:lnTo>
                    <a:pt x="1997" y="1426"/>
                  </a:lnTo>
                  <a:lnTo>
                    <a:pt x="1963" y="1499"/>
                  </a:lnTo>
                  <a:lnTo>
                    <a:pt x="1950" y="1518"/>
                  </a:lnTo>
                  <a:lnTo>
                    <a:pt x="1935" y="1533"/>
                  </a:lnTo>
                  <a:lnTo>
                    <a:pt x="1917" y="1544"/>
                  </a:lnTo>
                  <a:lnTo>
                    <a:pt x="1897" y="1551"/>
                  </a:lnTo>
                  <a:lnTo>
                    <a:pt x="1875" y="1552"/>
                  </a:lnTo>
                  <a:lnTo>
                    <a:pt x="1852" y="1550"/>
                  </a:lnTo>
                  <a:lnTo>
                    <a:pt x="1832" y="1543"/>
                  </a:lnTo>
                  <a:lnTo>
                    <a:pt x="1812" y="1530"/>
                  </a:lnTo>
                  <a:lnTo>
                    <a:pt x="1797" y="1514"/>
                  </a:lnTo>
                  <a:lnTo>
                    <a:pt x="1786" y="1496"/>
                  </a:lnTo>
                  <a:lnTo>
                    <a:pt x="1779" y="1475"/>
                  </a:lnTo>
                  <a:lnTo>
                    <a:pt x="1778" y="1454"/>
                  </a:lnTo>
                  <a:lnTo>
                    <a:pt x="1780" y="1432"/>
                  </a:lnTo>
                  <a:lnTo>
                    <a:pt x="1789" y="1411"/>
                  </a:lnTo>
                  <a:lnTo>
                    <a:pt x="1816" y="1351"/>
                  </a:lnTo>
                  <a:lnTo>
                    <a:pt x="1838" y="1290"/>
                  </a:lnTo>
                  <a:lnTo>
                    <a:pt x="1856" y="1228"/>
                  </a:lnTo>
                  <a:lnTo>
                    <a:pt x="1868" y="1164"/>
                  </a:lnTo>
                  <a:lnTo>
                    <a:pt x="1876" y="1100"/>
                  </a:lnTo>
                  <a:lnTo>
                    <a:pt x="1878" y="1033"/>
                  </a:lnTo>
                  <a:lnTo>
                    <a:pt x="1875" y="957"/>
                  </a:lnTo>
                  <a:lnTo>
                    <a:pt x="1864" y="883"/>
                  </a:lnTo>
                  <a:lnTo>
                    <a:pt x="1848" y="811"/>
                  </a:lnTo>
                  <a:lnTo>
                    <a:pt x="1825" y="742"/>
                  </a:lnTo>
                  <a:lnTo>
                    <a:pt x="1797" y="675"/>
                  </a:lnTo>
                  <a:lnTo>
                    <a:pt x="1763" y="611"/>
                  </a:lnTo>
                  <a:lnTo>
                    <a:pt x="1724" y="551"/>
                  </a:lnTo>
                  <a:lnTo>
                    <a:pt x="1680" y="494"/>
                  </a:lnTo>
                  <a:lnTo>
                    <a:pt x="1631" y="441"/>
                  </a:lnTo>
                  <a:lnTo>
                    <a:pt x="1578" y="393"/>
                  </a:lnTo>
                  <a:lnTo>
                    <a:pt x="1522" y="350"/>
                  </a:lnTo>
                  <a:lnTo>
                    <a:pt x="1462" y="310"/>
                  </a:lnTo>
                  <a:lnTo>
                    <a:pt x="1397" y="276"/>
                  </a:lnTo>
                  <a:lnTo>
                    <a:pt x="1330" y="249"/>
                  </a:lnTo>
                  <a:lnTo>
                    <a:pt x="1260" y="226"/>
                  </a:lnTo>
                  <a:lnTo>
                    <a:pt x="1188" y="210"/>
                  </a:lnTo>
                  <a:lnTo>
                    <a:pt x="1113" y="199"/>
                  </a:lnTo>
                  <a:lnTo>
                    <a:pt x="1037" y="196"/>
                  </a:lnTo>
                  <a:lnTo>
                    <a:pt x="961" y="199"/>
                  </a:lnTo>
                  <a:lnTo>
                    <a:pt x="887" y="210"/>
                  </a:lnTo>
                  <a:lnTo>
                    <a:pt x="814" y="226"/>
                  </a:lnTo>
                  <a:lnTo>
                    <a:pt x="744" y="249"/>
                  </a:lnTo>
                  <a:lnTo>
                    <a:pt x="677" y="276"/>
                  </a:lnTo>
                  <a:lnTo>
                    <a:pt x="613" y="310"/>
                  </a:lnTo>
                  <a:lnTo>
                    <a:pt x="552" y="350"/>
                  </a:lnTo>
                  <a:lnTo>
                    <a:pt x="496" y="393"/>
                  </a:lnTo>
                  <a:lnTo>
                    <a:pt x="443" y="441"/>
                  </a:lnTo>
                  <a:lnTo>
                    <a:pt x="395" y="494"/>
                  </a:lnTo>
                  <a:lnTo>
                    <a:pt x="351" y="551"/>
                  </a:lnTo>
                  <a:lnTo>
                    <a:pt x="312" y="611"/>
                  </a:lnTo>
                  <a:lnTo>
                    <a:pt x="277" y="675"/>
                  </a:lnTo>
                  <a:lnTo>
                    <a:pt x="249" y="742"/>
                  </a:lnTo>
                  <a:lnTo>
                    <a:pt x="227" y="811"/>
                  </a:lnTo>
                  <a:lnTo>
                    <a:pt x="210" y="883"/>
                  </a:lnTo>
                  <a:lnTo>
                    <a:pt x="200" y="957"/>
                  </a:lnTo>
                  <a:lnTo>
                    <a:pt x="196" y="1033"/>
                  </a:lnTo>
                  <a:lnTo>
                    <a:pt x="200" y="1110"/>
                  </a:lnTo>
                  <a:lnTo>
                    <a:pt x="210" y="1184"/>
                  </a:lnTo>
                  <a:lnTo>
                    <a:pt x="227" y="1256"/>
                  </a:lnTo>
                  <a:lnTo>
                    <a:pt x="249" y="1326"/>
                  </a:lnTo>
                  <a:lnTo>
                    <a:pt x="277" y="1392"/>
                  </a:lnTo>
                  <a:lnTo>
                    <a:pt x="312" y="1456"/>
                  </a:lnTo>
                  <a:lnTo>
                    <a:pt x="351" y="1517"/>
                  </a:lnTo>
                  <a:lnTo>
                    <a:pt x="395" y="1573"/>
                  </a:lnTo>
                  <a:lnTo>
                    <a:pt x="443" y="1626"/>
                  </a:lnTo>
                  <a:lnTo>
                    <a:pt x="496" y="1674"/>
                  </a:lnTo>
                  <a:lnTo>
                    <a:pt x="552" y="1718"/>
                  </a:lnTo>
                  <a:lnTo>
                    <a:pt x="613" y="1757"/>
                  </a:lnTo>
                  <a:lnTo>
                    <a:pt x="677" y="1791"/>
                  </a:lnTo>
                  <a:lnTo>
                    <a:pt x="744" y="1819"/>
                  </a:lnTo>
                  <a:lnTo>
                    <a:pt x="814" y="1842"/>
                  </a:lnTo>
                  <a:lnTo>
                    <a:pt x="887" y="1858"/>
                  </a:lnTo>
                  <a:lnTo>
                    <a:pt x="961" y="1869"/>
                  </a:lnTo>
                  <a:lnTo>
                    <a:pt x="1037" y="1872"/>
                  </a:lnTo>
                  <a:lnTo>
                    <a:pt x="1107" y="1869"/>
                  </a:lnTo>
                  <a:lnTo>
                    <a:pt x="1176" y="1860"/>
                  </a:lnTo>
                  <a:lnTo>
                    <a:pt x="1244" y="1846"/>
                  </a:lnTo>
                  <a:lnTo>
                    <a:pt x="1310" y="1827"/>
                  </a:lnTo>
                  <a:lnTo>
                    <a:pt x="1373" y="1802"/>
                  </a:lnTo>
                  <a:lnTo>
                    <a:pt x="1435" y="1772"/>
                  </a:lnTo>
                  <a:lnTo>
                    <a:pt x="1495" y="1736"/>
                  </a:lnTo>
                  <a:lnTo>
                    <a:pt x="1552" y="1697"/>
                  </a:lnTo>
                  <a:lnTo>
                    <a:pt x="1571" y="1685"/>
                  </a:lnTo>
                  <a:lnTo>
                    <a:pt x="1592" y="1678"/>
                  </a:lnTo>
                  <a:lnTo>
                    <a:pt x="1614" y="1676"/>
                  </a:lnTo>
                  <a:lnTo>
                    <a:pt x="1635" y="1678"/>
                  </a:lnTo>
                  <a:lnTo>
                    <a:pt x="1655" y="1686"/>
                  </a:lnTo>
                  <a:lnTo>
                    <a:pt x="1674" y="1698"/>
                  </a:lnTo>
                  <a:lnTo>
                    <a:pt x="1689" y="1714"/>
                  </a:lnTo>
                  <a:lnTo>
                    <a:pt x="1701" y="1733"/>
                  </a:lnTo>
                  <a:lnTo>
                    <a:pt x="1708" y="1754"/>
                  </a:lnTo>
                  <a:lnTo>
                    <a:pt x="1710" y="1775"/>
                  </a:lnTo>
                  <a:lnTo>
                    <a:pt x="1708" y="1797"/>
                  </a:lnTo>
                  <a:lnTo>
                    <a:pt x="1700" y="1817"/>
                  </a:lnTo>
                  <a:lnTo>
                    <a:pt x="1688" y="1835"/>
                  </a:lnTo>
                  <a:lnTo>
                    <a:pt x="1672" y="1851"/>
                  </a:lnTo>
                  <a:lnTo>
                    <a:pt x="1610" y="1895"/>
                  </a:lnTo>
                  <a:lnTo>
                    <a:pt x="1545" y="1935"/>
                  </a:lnTo>
                  <a:lnTo>
                    <a:pt x="1478" y="1970"/>
                  </a:lnTo>
                  <a:lnTo>
                    <a:pt x="1409" y="2000"/>
                  </a:lnTo>
                  <a:lnTo>
                    <a:pt x="1338" y="2023"/>
                  </a:lnTo>
                  <a:lnTo>
                    <a:pt x="1264" y="2043"/>
                  </a:lnTo>
                  <a:lnTo>
                    <a:pt x="1190" y="2057"/>
                  </a:lnTo>
                  <a:lnTo>
                    <a:pt x="1114" y="2064"/>
                  </a:lnTo>
                  <a:lnTo>
                    <a:pt x="1037" y="2067"/>
                  </a:lnTo>
                  <a:lnTo>
                    <a:pt x="953" y="2064"/>
                  </a:lnTo>
                  <a:lnTo>
                    <a:pt x="870" y="2053"/>
                  </a:lnTo>
                  <a:lnTo>
                    <a:pt x="789" y="2037"/>
                  </a:lnTo>
                  <a:lnTo>
                    <a:pt x="710" y="2015"/>
                  </a:lnTo>
                  <a:lnTo>
                    <a:pt x="634" y="1986"/>
                  </a:lnTo>
                  <a:lnTo>
                    <a:pt x="561" y="1951"/>
                  </a:lnTo>
                  <a:lnTo>
                    <a:pt x="491" y="1913"/>
                  </a:lnTo>
                  <a:lnTo>
                    <a:pt x="425" y="1867"/>
                  </a:lnTo>
                  <a:lnTo>
                    <a:pt x="362" y="1818"/>
                  </a:lnTo>
                  <a:lnTo>
                    <a:pt x="304" y="1764"/>
                  </a:lnTo>
                  <a:lnTo>
                    <a:pt x="250" y="1706"/>
                  </a:lnTo>
                  <a:lnTo>
                    <a:pt x="201" y="1644"/>
                  </a:lnTo>
                  <a:lnTo>
                    <a:pt x="155" y="1577"/>
                  </a:lnTo>
                  <a:lnTo>
                    <a:pt x="115" y="1508"/>
                  </a:lnTo>
                  <a:lnTo>
                    <a:pt x="82" y="1435"/>
                  </a:lnTo>
                  <a:lnTo>
                    <a:pt x="53" y="1360"/>
                  </a:lnTo>
                  <a:lnTo>
                    <a:pt x="30" y="1282"/>
                  </a:lnTo>
                  <a:lnTo>
                    <a:pt x="14" y="1201"/>
                  </a:lnTo>
                  <a:lnTo>
                    <a:pt x="3" y="1118"/>
                  </a:lnTo>
                  <a:lnTo>
                    <a:pt x="0" y="1033"/>
                  </a:lnTo>
                  <a:lnTo>
                    <a:pt x="3" y="949"/>
                  </a:lnTo>
                  <a:lnTo>
                    <a:pt x="14" y="867"/>
                  </a:lnTo>
                  <a:lnTo>
                    <a:pt x="30" y="786"/>
                  </a:lnTo>
                  <a:lnTo>
                    <a:pt x="53" y="708"/>
                  </a:lnTo>
                  <a:lnTo>
                    <a:pt x="82" y="631"/>
                  </a:lnTo>
                  <a:lnTo>
                    <a:pt x="115" y="559"/>
                  </a:lnTo>
                  <a:lnTo>
                    <a:pt x="155" y="489"/>
                  </a:lnTo>
                  <a:lnTo>
                    <a:pt x="201" y="424"/>
                  </a:lnTo>
                  <a:lnTo>
                    <a:pt x="250" y="361"/>
                  </a:lnTo>
                  <a:lnTo>
                    <a:pt x="304" y="303"/>
                  </a:lnTo>
                  <a:lnTo>
                    <a:pt x="362" y="250"/>
                  </a:lnTo>
                  <a:lnTo>
                    <a:pt x="425" y="200"/>
                  </a:lnTo>
                  <a:lnTo>
                    <a:pt x="491" y="155"/>
                  </a:lnTo>
                  <a:lnTo>
                    <a:pt x="561" y="115"/>
                  </a:lnTo>
                  <a:lnTo>
                    <a:pt x="634" y="82"/>
                  </a:lnTo>
                  <a:lnTo>
                    <a:pt x="710" y="53"/>
                  </a:lnTo>
                  <a:lnTo>
                    <a:pt x="789" y="30"/>
                  </a:lnTo>
                  <a:lnTo>
                    <a:pt x="870" y="13"/>
                  </a:lnTo>
                  <a:lnTo>
                    <a:pt x="953" y="3"/>
                  </a:lnTo>
                  <a:lnTo>
                    <a:pt x="10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defRPr/>
              </a:pPr>
              <a:endParaRPr lang="en-US" sz="2400">
                <a:solidFill>
                  <a:srgbClr val="002F51"/>
                </a:solidFill>
                <a:latin typeface="Arial" panose="020B0604020202020204"/>
              </a:endParaRPr>
            </a:p>
          </p:txBody>
        </p:sp>
        <p:sp>
          <p:nvSpPr>
            <p:cNvPr id="31" name="Freeform 94">
              <a:extLst>
                <a:ext uri="{FF2B5EF4-FFF2-40B4-BE49-F238E27FC236}">
                  <a16:creationId xmlns:a16="http://schemas.microsoft.com/office/drawing/2014/main" id="{ED146684-3D8F-8A3F-1667-5E720F14B7EE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0300" y="2222501"/>
              <a:ext cx="50800" cy="52388"/>
            </a:xfrm>
            <a:custGeom>
              <a:avLst/>
              <a:gdLst>
                <a:gd name="T0" fmla="*/ 163 w 327"/>
                <a:gd name="T1" fmla="*/ 0 h 325"/>
                <a:gd name="T2" fmla="*/ 196 w 327"/>
                <a:gd name="T3" fmla="*/ 3 h 325"/>
                <a:gd name="T4" fmla="*/ 226 w 327"/>
                <a:gd name="T5" fmla="*/ 13 h 325"/>
                <a:gd name="T6" fmla="*/ 254 w 327"/>
                <a:gd name="T7" fmla="*/ 28 h 325"/>
                <a:gd name="T8" fmla="*/ 278 w 327"/>
                <a:gd name="T9" fmla="*/ 48 h 325"/>
                <a:gd name="T10" fmla="*/ 299 w 327"/>
                <a:gd name="T11" fmla="*/ 72 h 325"/>
                <a:gd name="T12" fmla="*/ 314 w 327"/>
                <a:gd name="T13" fmla="*/ 99 h 325"/>
                <a:gd name="T14" fmla="*/ 324 w 327"/>
                <a:gd name="T15" fmla="*/ 130 h 325"/>
                <a:gd name="T16" fmla="*/ 327 w 327"/>
                <a:gd name="T17" fmla="*/ 163 h 325"/>
                <a:gd name="T18" fmla="*/ 324 w 327"/>
                <a:gd name="T19" fmla="*/ 196 h 325"/>
                <a:gd name="T20" fmla="*/ 314 w 327"/>
                <a:gd name="T21" fmla="*/ 226 h 325"/>
                <a:gd name="T22" fmla="*/ 299 w 327"/>
                <a:gd name="T23" fmla="*/ 254 h 325"/>
                <a:gd name="T24" fmla="*/ 278 w 327"/>
                <a:gd name="T25" fmla="*/ 278 h 325"/>
                <a:gd name="T26" fmla="*/ 254 w 327"/>
                <a:gd name="T27" fmla="*/ 297 h 325"/>
                <a:gd name="T28" fmla="*/ 226 w 327"/>
                <a:gd name="T29" fmla="*/ 312 h 325"/>
                <a:gd name="T30" fmla="*/ 196 w 327"/>
                <a:gd name="T31" fmla="*/ 322 h 325"/>
                <a:gd name="T32" fmla="*/ 163 w 327"/>
                <a:gd name="T33" fmla="*/ 325 h 325"/>
                <a:gd name="T34" fmla="*/ 130 w 327"/>
                <a:gd name="T35" fmla="*/ 322 h 325"/>
                <a:gd name="T36" fmla="*/ 100 w 327"/>
                <a:gd name="T37" fmla="*/ 312 h 325"/>
                <a:gd name="T38" fmla="*/ 72 w 327"/>
                <a:gd name="T39" fmla="*/ 297 h 325"/>
                <a:gd name="T40" fmla="*/ 48 w 327"/>
                <a:gd name="T41" fmla="*/ 278 h 325"/>
                <a:gd name="T42" fmla="*/ 28 w 327"/>
                <a:gd name="T43" fmla="*/ 254 h 325"/>
                <a:gd name="T44" fmla="*/ 13 w 327"/>
                <a:gd name="T45" fmla="*/ 226 h 325"/>
                <a:gd name="T46" fmla="*/ 3 w 327"/>
                <a:gd name="T47" fmla="*/ 196 h 325"/>
                <a:gd name="T48" fmla="*/ 0 w 327"/>
                <a:gd name="T49" fmla="*/ 163 h 325"/>
                <a:gd name="T50" fmla="*/ 3 w 327"/>
                <a:gd name="T51" fmla="*/ 130 h 325"/>
                <a:gd name="T52" fmla="*/ 13 w 327"/>
                <a:gd name="T53" fmla="*/ 99 h 325"/>
                <a:gd name="T54" fmla="*/ 28 w 327"/>
                <a:gd name="T55" fmla="*/ 72 h 325"/>
                <a:gd name="T56" fmla="*/ 48 w 327"/>
                <a:gd name="T57" fmla="*/ 48 h 325"/>
                <a:gd name="T58" fmla="*/ 72 w 327"/>
                <a:gd name="T59" fmla="*/ 28 h 325"/>
                <a:gd name="T60" fmla="*/ 100 w 327"/>
                <a:gd name="T61" fmla="*/ 13 h 325"/>
                <a:gd name="T62" fmla="*/ 130 w 327"/>
                <a:gd name="T63" fmla="*/ 3 h 325"/>
                <a:gd name="T64" fmla="*/ 163 w 327"/>
                <a:gd name="T65" fmla="*/ 0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27" h="325">
                  <a:moveTo>
                    <a:pt x="163" y="0"/>
                  </a:moveTo>
                  <a:lnTo>
                    <a:pt x="196" y="3"/>
                  </a:lnTo>
                  <a:lnTo>
                    <a:pt x="226" y="13"/>
                  </a:lnTo>
                  <a:lnTo>
                    <a:pt x="254" y="28"/>
                  </a:lnTo>
                  <a:lnTo>
                    <a:pt x="278" y="48"/>
                  </a:lnTo>
                  <a:lnTo>
                    <a:pt x="299" y="72"/>
                  </a:lnTo>
                  <a:lnTo>
                    <a:pt x="314" y="99"/>
                  </a:lnTo>
                  <a:lnTo>
                    <a:pt x="324" y="130"/>
                  </a:lnTo>
                  <a:lnTo>
                    <a:pt x="327" y="163"/>
                  </a:lnTo>
                  <a:lnTo>
                    <a:pt x="324" y="196"/>
                  </a:lnTo>
                  <a:lnTo>
                    <a:pt x="314" y="226"/>
                  </a:lnTo>
                  <a:lnTo>
                    <a:pt x="299" y="254"/>
                  </a:lnTo>
                  <a:lnTo>
                    <a:pt x="278" y="278"/>
                  </a:lnTo>
                  <a:lnTo>
                    <a:pt x="254" y="297"/>
                  </a:lnTo>
                  <a:lnTo>
                    <a:pt x="226" y="312"/>
                  </a:lnTo>
                  <a:lnTo>
                    <a:pt x="196" y="322"/>
                  </a:lnTo>
                  <a:lnTo>
                    <a:pt x="163" y="325"/>
                  </a:lnTo>
                  <a:lnTo>
                    <a:pt x="130" y="322"/>
                  </a:lnTo>
                  <a:lnTo>
                    <a:pt x="100" y="312"/>
                  </a:lnTo>
                  <a:lnTo>
                    <a:pt x="72" y="297"/>
                  </a:lnTo>
                  <a:lnTo>
                    <a:pt x="48" y="278"/>
                  </a:lnTo>
                  <a:lnTo>
                    <a:pt x="28" y="254"/>
                  </a:lnTo>
                  <a:lnTo>
                    <a:pt x="13" y="226"/>
                  </a:lnTo>
                  <a:lnTo>
                    <a:pt x="3" y="196"/>
                  </a:lnTo>
                  <a:lnTo>
                    <a:pt x="0" y="163"/>
                  </a:lnTo>
                  <a:lnTo>
                    <a:pt x="3" y="130"/>
                  </a:lnTo>
                  <a:lnTo>
                    <a:pt x="13" y="99"/>
                  </a:lnTo>
                  <a:lnTo>
                    <a:pt x="28" y="72"/>
                  </a:lnTo>
                  <a:lnTo>
                    <a:pt x="48" y="48"/>
                  </a:lnTo>
                  <a:lnTo>
                    <a:pt x="72" y="28"/>
                  </a:lnTo>
                  <a:lnTo>
                    <a:pt x="100" y="13"/>
                  </a:lnTo>
                  <a:lnTo>
                    <a:pt x="130" y="3"/>
                  </a:lnTo>
                  <a:lnTo>
                    <a:pt x="16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defRPr/>
              </a:pPr>
              <a:endParaRPr lang="en-US" sz="2400">
                <a:solidFill>
                  <a:srgbClr val="002F51"/>
                </a:solidFill>
                <a:latin typeface="Arial" panose="020B0604020202020204"/>
              </a:endParaRPr>
            </a:p>
          </p:txBody>
        </p:sp>
        <p:sp>
          <p:nvSpPr>
            <p:cNvPr id="32" name="Freeform 95">
              <a:extLst>
                <a:ext uri="{FF2B5EF4-FFF2-40B4-BE49-F238E27FC236}">
                  <a16:creationId xmlns:a16="http://schemas.microsoft.com/office/drawing/2014/main" id="{9918B930-3969-2AFF-1ABC-754908F0939A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8063" y="2222501"/>
              <a:ext cx="52388" cy="52388"/>
            </a:xfrm>
            <a:custGeom>
              <a:avLst/>
              <a:gdLst>
                <a:gd name="T0" fmla="*/ 164 w 327"/>
                <a:gd name="T1" fmla="*/ 0 h 325"/>
                <a:gd name="T2" fmla="*/ 196 w 327"/>
                <a:gd name="T3" fmla="*/ 3 h 325"/>
                <a:gd name="T4" fmla="*/ 226 w 327"/>
                <a:gd name="T5" fmla="*/ 13 h 325"/>
                <a:gd name="T6" fmla="*/ 254 w 327"/>
                <a:gd name="T7" fmla="*/ 28 h 325"/>
                <a:gd name="T8" fmla="*/ 278 w 327"/>
                <a:gd name="T9" fmla="*/ 48 h 325"/>
                <a:gd name="T10" fmla="*/ 299 w 327"/>
                <a:gd name="T11" fmla="*/ 72 h 325"/>
                <a:gd name="T12" fmla="*/ 314 w 327"/>
                <a:gd name="T13" fmla="*/ 99 h 325"/>
                <a:gd name="T14" fmla="*/ 323 w 327"/>
                <a:gd name="T15" fmla="*/ 130 h 325"/>
                <a:gd name="T16" fmla="*/ 327 w 327"/>
                <a:gd name="T17" fmla="*/ 163 h 325"/>
                <a:gd name="T18" fmla="*/ 323 w 327"/>
                <a:gd name="T19" fmla="*/ 196 h 325"/>
                <a:gd name="T20" fmla="*/ 314 w 327"/>
                <a:gd name="T21" fmla="*/ 226 h 325"/>
                <a:gd name="T22" fmla="*/ 299 w 327"/>
                <a:gd name="T23" fmla="*/ 254 h 325"/>
                <a:gd name="T24" fmla="*/ 278 w 327"/>
                <a:gd name="T25" fmla="*/ 278 h 325"/>
                <a:gd name="T26" fmla="*/ 254 w 327"/>
                <a:gd name="T27" fmla="*/ 297 h 325"/>
                <a:gd name="T28" fmla="*/ 226 w 327"/>
                <a:gd name="T29" fmla="*/ 312 h 325"/>
                <a:gd name="T30" fmla="*/ 196 w 327"/>
                <a:gd name="T31" fmla="*/ 322 h 325"/>
                <a:gd name="T32" fmla="*/ 164 w 327"/>
                <a:gd name="T33" fmla="*/ 325 h 325"/>
                <a:gd name="T34" fmla="*/ 130 w 327"/>
                <a:gd name="T35" fmla="*/ 322 h 325"/>
                <a:gd name="T36" fmla="*/ 100 w 327"/>
                <a:gd name="T37" fmla="*/ 312 h 325"/>
                <a:gd name="T38" fmla="*/ 72 w 327"/>
                <a:gd name="T39" fmla="*/ 297 h 325"/>
                <a:gd name="T40" fmla="*/ 48 w 327"/>
                <a:gd name="T41" fmla="*/ 278 h 325"/>
                <a:gd name="T42" fmla="*/ 28 w 327"/>
                <a:gd name="T43" fmla="*/ 254 h 325"/>
                <a:gd name="T44" fmla="*/ 13 w 327"/>
                <a:gd name="T45" fmla="*/ 226 h 325"/>
                <a:gd name="T46" fmla="*/ 3 w 327"/>
                <a:gd name="T47" fmla="*/ 196 h 325"/>
                <a:gd name="T48" fmla="*/ 0 w 327"/>
                <a:gd name="T49" fmla="*/ 163 h 325"/>
                <a:gd name="T50" fmla="*/ 3 w 327"/>
                <a:gd name="T51" fmla="*/ 130 h 325"/>
                <a:gd name="T52" fmla="*/ 13 w 327"/>
                <a:gd name="T53" fmla="*/ 99 h 325"/>
                <a:gd name="T54" fmla="*/ 28 w 327"/>
                <a:gd name="T55" fmla="*/ 72 h 325"/>
                <a:gd name="T56" fmla="*/ 48 w 327"/>
                <a:gd name="T57" fmla="*/ 48 h 325"/>
                <a:gd name="T58" fmla="*/ 72 w 327"/>
                <a:gd name="T59" fmla="*/ 28 h 325"/>
                <a:gd name="T60" fmla="*/ 100 w 327"/>
                <a:gd name="T61" fmla="*/ 13 h 325"/>
                <a:gd name="T62" fmla="*/ 130 w 327"/>
                <a:gd name="T63" fmla="*/ 3 h 325"/>
                <a:gd name="T64" fmla="*/ 164 w 327"/>
                <a:gd name="T65" fmla="*/ 0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27" h="325">
                  <a:moveTo>
                    <a:pt x="164" y="0"/>
                  </a:moveTo>
                  <a:lnTo>
                    <a:pt x="196" y="3"/>
                  </a:lnTo>
                  <a:lnTo>
                    <a:pt x="226" y="13"/>
                  </a:lnTo>
                  <a:lnTo>
                    <a:pt x="254" y="28"/>
                  </a:lnTo>
                  <a:lnTo>
                    <a:pt x="278" y="48"/>
                  </a:lnTo>
                  <a:lnTo>
                    <a:pt x="299" y="72"/>
                  </a:lnTo>
                  <a:lnTo>
                    <a:pt x="314" y="99"/>
                  </a:lnTo>
                  <a:lnTo>
                    <a:pt x="323" y="130"/>
                  </a:lnTo>
                  <a:lnTo>
                    <a:pt x="327" y="163"/>
                  </a:lnTo>
                  <a:lnTo>
                    <a:pt x="323" y="196"/>
                  </a:lnTo>
                  <a:lnTo>
                    <a:pt x="314" y="226"/>
                  </a:lnTo>
                  <a:lnTo>
                    <a:pt x="299" y="254"/>
                  </a:lnTo>
                  <a:lnTo>
                    <a:pt x="278" y="278"/>
                  </a:lnTo>
                  <a:lnTo>
                    <a:pt x="254" y="297"/>
                  </a:lnTo>
                  <a:lnTo>
                    <a:pt x="226" y="312"/>
                  </a:lnTo>
                  <a:lnTo>
                    <a:pt x="196" y="322"/>
                  </a:lnTo>
                  <a:lnTo>
                    <a:pt x="164" y="325"/>
                  </a:lnTo>
                  <a:lnTo>
                    <a:pt x="130" y="322"/>
                  </a:lnTo>
                  <a:lnTo>
                    <a:pt x="100" y="312"/>
                  </a:lnTo>
                  <a:lnTo>
                    <a:pt x="72" y="297"/>
                  </a:lnTo>
                  <a:lnTo>
                    <a:pt x="48" y="278"/>
                  </a:lnTo>
                  <a:lnTo>
                    <a:pt x="28" y="254"/>
                  </a:lnTo>
                  <a:lnTo>
                    <a:pt x="13" y="226"/>
                  </a:lnTo>
                  <a:lnTo>
                    <a:pt x="3" y="196"/>
                  </a:lnTo>
                  <a:lnTo>
                    <a:pt x="0" y="163"/>
                  </a:lnTo>
                  <a:lnTo>
                    <a:pt x="3" y="130"/>
                  </a:lnTo>
                  <a:lnTo>
                    <a:pt x="13" y="99"/>
                  </a:lnTo>
                  <a:lnTo>
                    <a:pt x="28" y="72"/>
                  </a:lnTo>
                  <a:lnTo>
                    <a:pt x="48" y="48"/>
                  </a:lnTo>
                  <a:lnTo>
                    <a:pt x="72" y="28"/>
                  </a:lnTo>
                  <a:lnTo>
                    <a:pt x="100" y="13"/>
                  </a:lnTo>
                  <a:lnTo>
                    <a:pt x="130" y="3"/>
                  </a:lnTo>
                  <a:lnTo>
                    <a:pt x="16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defRPr/>
              </a:pPr>
              <a:endParaRPr lang="en-US" sz="2400">
                <a:solidFill>
                  <a:srgbClr val="002F51"/>
                </a:solidFill>
                <a:latin typeface="Arial" panose="020B0604020202020204"/>
              </a:endParaRPr>
            </a:p>
          </p:txBody>
        </p:sp>
        <p:sp>
          <p:nvSpPr>
            <p:cNvPr id="33" name="Freeform 96">
              <a:extLst>
                <a:ext uri="{FF2B5EF4-FFF2-40B4-BE49-F238E27FC236}">
                  <a16:creationId xmlns:a16="http://schemas.microsoft.com/office/drawing/2014/main" id="{8D23C9BA-A01D-0DE1-0C74-7BB37FA8AA84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2825" y="2301876"/>
              <a:ext cx="165100" cy="76200"/>
            </a:xfrm>
            <a:custGeom>
              <a:avLst/>
              <a:gdLst>
                <a:gd name="T0" fmla="*/ 127 w 1039"/>
                <a:gd name="T1" fmla="*/ 4 h 483"/>
                <a:gd name="T2" fmla="*/ 164 w 1039"/>
                <a:gd name="T3" fmla="*/ 25 h 483"/>
                <a:gd name="T4" fmla="*/ 190 w 1039"/>
                <a:gd name="T5" fmla="*/ 61 h 483"/>
                <a:gd name="T6" fmla="*/ 230 w 1039"/>
                <a:gd name="T7" fmla="*/ 138 h 483"/>
                <a:gd name="T8" fmla="*/ 286 w 1039"/>
                <a:gd name="T9" fmla="*/ 200 h 483"/>
                <a:gd name="T10" fmla="*/ 355 w 1039"/>
                <a:gd name="T11" fmla="*/ 246 h 483"/>
                <a:gd name="T12" fmla="*/ 433 w 1039"/>
                <a:gd name="T13" fmla="*/ 276 h 483"/>
                <a:gd name="T14" fmla="*/ 519 w 1039"/>
                <a:gd name="T15" fmla="*/ 287 h 483"/>
                <a:gd name="T16" fmla="*/ 605 w 1039"/>
                <a:gd name="T17" fmla="*/ 276 h 483"/>
                <a:gd name="T18" fmla="*/ 684 w 1039"/>
                <a:gd name="T19" fmla="*/ 246 h 483"/>
                <a:gd name="T20" fmla="*/ 753 w 1039"/>
                <a:gd name="T21" fmla="*/ 200 h 483"/>
                <a:gd name="T22" fmla="*/ 809 w 1039"/>
                <a:gd name="T23" fmla="*/ 138 h 483"/>
                <a:gd name="T24" fmla="*/ 849 w 1039"/>
                <a:gd name="T25" fmla="*/ 61 h 483"/>
                <a:gd name="T26" fmla="*/ 875 w 1039"/>
                <a:gd name="T27" fmla="*/ 25 h 483"/>
                <a:gd name="T28" fmla="*/ 911 w 1039"/>
                <a:gd name="T29" fmla="*/ 4 h 483"/>
                <a:gd name="T30" fmla="*/ 955 w 1039"/>
                <a:gd name="T31" fmla="*/ 0 h 483"/>
                <a:gd name="T32" fmla="*/ 997 w 1039"/>
                <a:gd name="T33" fmla="*/ 16 h 483"/>
                <a:gd name="T34" fmla="*/ 1026 w 1039"/>
                <a:gd name="T35" fmla="*/ 48 h 483"/>
                <a:gd name="T36" fmla="*/ 1039 w 1039"/>
                <a:gd name="T37" fmla="*/ 89 h 483"/>
                <a:gd name="T38" fmla="*/ 1032 w 1039"/>
                <a:gd name="T39" fmla="*/ 132 h 483"/>
                <a:gd name="T40" fmla="*/ 982 w 1039"/>
                <a:gd name="T41" fmla="*/ 232 h 483"/>
                <a:gd name="T42" fmla="*/ 914 w 1039"/>
                <a:gd name="T43" fmla="*/ 318 h 483"/>
                <a:gd name="T44" fmla="*/ 830 w 1039"/>
                <a:gd name="T45" fmla="*/ 387 h 483"/>
                <a:gd name="T46" fmla="*/ 736 w 1039"/>
                <a:gd name="T47" fmla="*/ 439 h 483"/>
                <a:gd name="T48" fmla="*/ 631 w 1039"/>
                <a:gd name="T49" fmla="*/ 471 h 483"/>
                <a:gd name="T50" fmla="*/ 519 w 1039"/>
                <a:gd name="T51" fmla="*/ 483 h 483"/>
                <a:gd name="T52" fmla="*/ 408 w 1039"/>
                <a:gd name="T53" fmla="*/ 471 h 483"/>
                <a:gd name="T54" fmla="*/ 303 w 1039"/>
                <a:gd name="T55" fmla="*/ 439 h 483"/>
                <a:gd name="T56" fmla="*/ 208 w 1039"/>
                <a:gd name="T57" fmla="*/ 387 h 483"/>
                <a:gd name="T58" fmla="*/ 125 w 1039"/>
                <a:gd name="T59" fmla="*/ 318 h 483"/>
                <a:gd name="T60" fmla="*/ 57 w 1039"/>
                <a:gd name="T61" fmla="*/ 232 h 483"/>
                <a:gd name="T62" fmla="*/ 6 w 1039"/>
                <a:gd name="T63" fmla="*/ 132 h 483"/>
                <a:gd name="T64" fmla="*/ 0 w 1039"/>
                <a:gd name="T65" fmla="*/ 89 h 483"/>
                <a:gd name="T66" fmla="*/ 13 w 1039"/>
                <a:gd name="T67" fmla="*/ 48 h 483"/>
                <a:gd name="T68" fmla="*/ 42 w 1039"/>
                <a:gd name="T69" fmla="*/ 16 h 483"/>
                <a:gd name="T70" fmla="*/ 84 w 1039"/>
                <a:gd name="T71" fmla="*/ 0 h 4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39" h="483">
                  <a:moveTo>
                    <a:pt x="106" y="0"/>
                  </a:moveTo>
                  <a:lnTo>
                    <a:pt x="127" y="4"/>
                  </a:lnTo>
                  <a:lnTo>
                    <a:pt x="147" y="13"/>
                  </a:lnTo>
                  <a:lnTo>
                    <a:pt x="164" y="25"/>
                  </a:lnTo>
                  <a:lnTo>
                    <a:pt x="179" y="42"/>
                  </a:lnTo>
                  <a:lnTo>
                    <a:pt x="190" y="61"/>
                  </a:lnTo>
                  <a:lnTo>
                    <a:pt x="207" y="101"/>
                  </a:lnTo>
                  <a:lnTo>
                    <a:pt x="230" y="138"/>
                  </a:lnTo>
                  <a:lnTo>
                    <a:pt x="257" y="171"/>
                  </a:lnTo>
                  <a:lnTo>
                    <a:pt x="286" y="200"/>
                  </a:lnTo>
                  <a:lnTo>
                    <a:pt x="319" y="226"/>
                  </a:lnTo>
                  <a:lnTo>
                    <a:pt x="355" y="246"/>
                  </a:lnTo>
                  <a:lnTo>
                    <a:pt x="394" y="263"/>
                  </a:lnTo>
                  <a:lnTo>
                    <a:pt x="433" y="276"/>
                  </a:lnTo>
                  <a:lnTo>
                    <a:pt x="476" y="284"/>
                  </a:lnTo>
                  <a:lnTo>
                    <a:pt x="519" y="287"/>
                  </a:lnTo>
                  <a:lnTo>
                    <a:pt x="563" y="284"/>
                  </a:lnTo>
                  <a:lnTo>
                    <a:pt x="605" y="276"/>
                  </a:lnTo>
                  <a:lnTo>
                    <a:pt x="645" y="263"/>
                  </a:lnTo>
                  <a:lnTo>
                    <a:pt x="684" y="246"/>
                  </a:lnTo>
                  <a:lnTo>
                    <a:pt x="719" y="226"/>
                  </a:lnTo>
                  <a:lnTo>
                    <a:pt x="753" y="200"/>
                  </a:lnTo>
                  <a:lnTo>
                    <a:pt x="782" y="171"/>
                  </a:lnTo>
                  <a:lnTo>
                    <a:pt x="809" y="138"/>
                  </a:lnTo>
                  <a:lnTo>
                    <a:pt x="832" y="101"/>
                  </a:lnTo>
                  <a:lnTo>
                    <a:pt x="849" y="61"/>
                  </a:lnTo>
                  <a:lnTo>
                    <a:pt x="860" y="42"/>
                  </a:lnTo>
                  <a:lnTo>
                    <a:pt x="875" y="25"/>
                  </a:lnTo>
                  <a:lnTo>
                    <a:pt x="892" y="13"/>
                  </a:lnTo>
                  <a:lnTo>
                    <a:pt x="911" y="4"/>
                  </a:lnTo>
                  <a:lnTo>
                    <a:pt x="933" y="0"/>
                  </a:lnTo>
                  <a:lnTo>
                    <a:pt x="955" y="0"/>
                  </a:lnTo>
                  <a:lnTo>
                    <a:pt x="976" y="6"/>
                  </a:lnTo>
                  <a:lnTo>
                    <a:pt x="997" y="16"/>
                  </a:lnTo>
                  <a:lnTo>
                    <a:pt x="1013" y="31"/>
                  </a:lnTo>
                  <a:lnTo>
                    <a:pt x="1026" y="48"/>
                  </a:lnTo>
                  <a:lnTo>
                    <a:pt x="1034" y="68"/>
                  </a:lnTo>
                  <a:lnTo>
                    <a:pt x="1039" y="89"/>
                  </a:lnTo>
                  <a:lnTo>
                    <a:pt x="1038" y="111"/>
                  </a:lnTo>
                  <a:lnTo>
                    <a:pt x="1032" y="132"/>
                  </a:lnTo>
                  <a:lnTo>
                    <a:pt x="1010" y="184"/>
                  </a:lnTo>
                  <a:lnTo>
                    <a:pt x="982" y="232"/>
                  </a:lnTo>
                  <a:lnTo>
                    <a:pt x="949" y="277"/>
                  </a:lnTo>
                  <a:lnTo>
                    <a:pt x="914" y="318"/>
                  </a:lnTo>
                  <a:lnTo>
                    <a:pt x="874" y="355"/>
                  </a:lnTo>
                  <a:lnTo>
                    <a:pt x="830" y="387"/>
                  </a:lnTo>
                  <a:lnTo>
                    <a:pt x="784" y="415"/>
                  </a:lnTo>
                  <a:lnTo>
                    <a:pt x="736" y="439"/>
                  </a:lnTo>
                  <a:lnTo>
                    <a:pt x="684" y="458"/>
                  </a:lnTo>
                  <a:lnTo>
                    <a:pt x="631" y="471"/>
                  </a:lnTo>
                  <a:lnTo>
                    <a:pt x="576" y="479"/>
                  </a:lnTo>
                  <a:lnTo>
                    <a:pt x="519" y="483"/>
                  </a:lnTo>
                  <a:lnTo>
                    <a:pt x="463" y="479"/>
                  </a:lnTo>
                  <a:lnTo>
                    <a:pt x="408" y="471"/>
                  </a:lnTo>
                  <a:lnTo>
                    <a:pt x="355" y="458"/>
                  </a:lnTo>
                  <a:lnTo>
                    <a:pt x="303" y="439"/>
                  </a:lnTo>
                  <a:lnTo>
                    <a:pt x="254" y="415"/>
                  </a:lnTo>
                  <a:lnTo>
                    <a:pt x="208" y="387"/>
                  </a:lnTo>
                  <a:lnTo>
                    <a:pt x="165" y="355"/>
                  </a:lnTo>
                  <a:lnTo>
                    <a:pt x="125" y="318"/>
                  </a:lnTo>
                  <a:lnTo>
                    <a:pt x="89" y="277"/>
                  </a:lnTo>
                  <a:lnTo>
                    <a:pt x="57" y="232"/>
                  </a:lnTo>
                  <a:lnTo>
                    <a:pt x="29" y="184"/>
                  </a:lnTo>
                  <a:lnTo>
                    <a:pt x="6" y="132"/>
                  </a:lnTo>
                  <a:lnTo>
                    <a:pt x="1" y="111"/>
                  </a:lnTo>
                  <a:lnTo>
                    <a:pt x="0" y="89"/>
                  </a:lnTo>
                  <a:lnTo>
                    <a:pt x="4" y="68"/>
                  </a:lnTo>
                  <a:lnTo>
                    <a:pt x="13" y="48"/>
                  </a:lnTo>
                  <a:lnTo>
                    <a:pt x="26" y="31"/>
                  </a:lnTo>
                  <a:lnTo>
                    <a:pt x="42" y="16"/>
                  </a:lnTo>
                  <a:lnTo>
                    <a:pt x="62" y="6"/>
                  </a:lnTo>
                  <a:lnTo>
                    <a:pt x="84" y="0"/>
                  </a:lnTo>
                  <a:lnTo>
                    <a:pt x="10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defRPr/>
              </a:pPr>
              <a:endParaRPr lang="en-US" sz="2400">
                <a:solidFill>
                  <a:srgbClr val="002F51"/>
                </a:solidFill>
                <a:latin typeface="Arial" panose="020B0604020202020204"/>
              </a:endParaRPr>
            </a:p>
          </p:txBody>
        </p:sp>
      </p:grpSp>
      <p:sp>
        <p:nvSpPr>
          <p:cNvPr id="34" name="Inhaltsplatzhalter 4">
            <a:extLst>
              <a:ext uri="{FF2B5EF4-FFF2-40B4-BE49-F238E27FC236}">
                <a16:creationId xmlns:a16="http://schemas.microsoft.com/office/drawing/2014/main" id="{15A8673C-7F1E-8C5B-EC8A-88923A3B305E}"/>
              </a:ext>
            </a:extLst>
          </p:cNvPr>
          <p:cNvSpPr txBox="1">
            <a:spLocks/>
          </p:cNvSpPr>
          <p:nvPr/>
        </p:nvSpPr>
        <p:spPr>
          <a:xfrm>
            <a:off x="1617255" y="1617207"/>
            <a:ext cx="3185132" cy="517481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218806">
              <a:spcAft>
                <a:spcPts val="1333"/>
              </a:spcAft>
              <a:buNone/>
              <a:defRPr/>
            </a:pPr>
            <a:r>
              <a:rPr lang="fr-FR" sz="1867" b="1" dirty="0">
                <a:solidFill>
                  <a:srgbClr val="E7E6E6">
                    <a:lumMod val="25000"/>
                  </a:srgbClr>
                </a:solidFill>
                <a:latin typeface="Nunito" pitchFamily="2" charset="0"/>
              </a:rPr>
              <a:t>Module</a:t>
            </a:r>
            <a:r>
              <a:rPr lang="fr-FR" sz="1867" dirty="0">
                <a:solidFill>
                  <a:srgbClr val="E7E6E6">
                    <a:lumMod val="25000"/>
                  </a:srgbClr>
                </a:solidFill>
                <a:latin typeface="Nunito" pitchFamily="2" charset="0"/>
              </a:rPr>
              <a:t> : MA2X</a:t>
            </a:r>
          </a:p>
          <a:p>
            <a:pPr marL="0" indent="0" defTabSz="1218806">
              <a:spcAft>
                <a:spcPts val="1333"/>
              </a:spcAft>
              <a:buNone/>
              <a:defRPr/>
            </a:pPr>
            <a:r>
              <a:rPr lang="fr-FR" sz="1867" b="1" dirty="0">
                <a:solidFill>
                  <a:srgbClr val="C00000"/>
                </a:solidFill>
                <a:latin typeface="Nunito" pitchFamily="2" charset="0"/>
              </a:rPr>
              <a:t>Accès </a:t>
            </a:r>
            <a:r>
              <a:rPr lang="fr-FR" sz="1867" dirty="0">
                <a:solidFill>
                  <a:srgbClr val="707682"/>
                </a:solidFill>
                <a:latin typeface="Nunito" pitchFamily="2" charset="0"/>
              </a:rPr>
              <a:t>:</a:t>
            </a:r>
            <a:r>
              <a:rPr lang="fr-FR" sz="1867" b="1" dirty="0">
                <a:solidFill>
                  <a:srgbClr val="707682"/>
                </a:solidFill>
                <a:latin typeface="Nunito" pitchFamily="2" charset="0"/>
              </a:rPr>
              <a:t> </a:t>
            </a:r>
            <a:r>
              <a:rPr lang="fr-FR" sz="1867" dirty="0">
                <a:solidFill>
                  <a:srgbClr val="707682"/>
                </a:solidFill>
                <a:latin typeface="Nunito" pitchFamily="2" charset="0"/>
              </a:rPr>
              <a:t>le président et le secrétaire accèdent directement au bureau à l’aide de la carte d’identité et du code PIN. Attention de bien être </a:t>
            </a:r>
            <a:r>
              <a:rPr lang="fr-FR" sz="1867" b="1" dirty="0">
                <a:solidFill>
                  <a:srgbClr val="707682"/>
                </a:solidFill>
                <a:latin typeface="Nunito" pitchFamily="2" charset="0"/>
              </a:rPr>
              <a:t>encodé dans MA3X au préalable</a:t>
            </a:r>
            <a:r>
              <a:rPr lang="fr-FR" sz="1867" dirty="0">
                <a:solidFill>
                  <a:srgbClr val="707682"/>
                </a:solidFill>
                <a:latin typeface="Nunito" pitchFamily="2" charset="0"/>
              </a:rPr>
              <a:t>.</a:t>
            </a:r>
          </a:p>
          <a:p>
            <a:pPr marL="0" indent="0" defTabSz="1218806">
              <a:spcAft>
                <a:spcPts val="1333"/>
              </a:spcAft>
              <a:buNone/>
              <a:defRPr/>
            </a:pPr>
            <a:r>
              <a:rPr lang="fr-FR" sz="1867" b="1" dirty="0">
                <a:solidFill>
                  <a:srgbClr val="C00000"/>
                </a:solidFill>
                <a:latin typeface="Nunito" pitchFamily="2" charset="0"/>
              </a:rPr>
              <a:t>Configuration du bureau : </a:t>
            </a:r>
            <a:r>
              <a:rPr lang="fr-FR" sz="1867" dirty="0">
                <a:solidFill>
                  <a:srgbClr val="707682"/>
                </a:solidFill>
                <a:latin typeface="Nunito" pitchFamily="2" charset="0"/>
              </a:rPr>
              <a:t>La configuration du bureau (hormis président et secrétaire) s’effectue dans le module MA2X.</a:t>
            </a:r>
          </a:p>
          <a:p>
            <a:pPr marL="0" indent="0" defTabSz="1218806">
              <a:spcAft>
                <a:spcPts val="1333"/>
              </a:spcAft>
              <a:buNone/>
              <a:defRPr/>
            </a:pPr>
            <a:endParaRPr lang="fr-FR" sz="1467" b="1" dirty="0">
              <a:solidFill>
                <a:prstClr val="white">
                  <a:lumMod val="50000"/>
                </a:prstClr>
              </a:solidFill>
            </a:endParaRPr>
          </a:p>
          <a:p>
            <a:pPr marL="0" indent="0" defTabSz="1218806">
              <a:spcAft>
                <a:spcPts val="1333"/>
              </a:spcAft>
              <a:buNone/>
              <a:defRPr/>
            </a:pPr>
            <a:endParaRPr lang="fr-FR" sz="1467" dirty="0">
              <a:solidFill>
                <a:srgbClr val="E7E6E6">
                  <a:lumMod val="25000"/>
                </a:srgbClr>
              </a:solidFill>
              <a:latin typeface="Arial" panose="020B0604020202020204"/>
            </a:endParaRPr>
          </a:p>
          <a:p>
            <a:pPr marL="0" indent="0" defTabSz="1218806">
              <a:spcAft>
                <a:spcPts val="1333"/>
              </a:spcAft>
              <a:buNone/>
              <a:defRPr/>
            </a:pPr>
            <a:endParaRPr lang="fr-FR" sz="1467" dirty="0">
              <a:solidFill>
                <a:srgbClr val="E7E6E6">
                  <a:lumMod val="25000"/>
                </a:srgbClr>
              </a:solidFill>
              <a:latin typeface="Arial" panose="020B0604020202020204"/>
            </a:endParaRPr>
          </a:p>
          <a:p>
            <a:pPr marL="0" indent="0" defTabSz="1218806">
              <a:spcAft>
                <a:spcPts val="1333"/>
              </a:spcAft>
              <a:buNone/>
              <a:defRPr/>
            </a:pPr>
            <a:endParaRPr lang="fr-FR" sz="1467" b="1" dirty="0">
              <a:solidFill>
                <a:srgbClr val="4FA9D1"/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42408243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20000" decel="8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CFFA5172-80B8-139D-D770-CEC36BA5E9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>
              <a:defRPr/>
            </a:pPr>
            <a:fld id="{8550441B-9E4E-4F27-878A-F3E4A8E30579}" type="slidenum">
              <a:rPr lang="fr-FR">
                <a:latin typeface="Arial" panose="020B0604020202020204"/>
              </a:rPr>
              <a:pPr defTabSz="1219170">
                <a:defRPr/>
              </a:pPr>
              <a:t>6</a:t>
            </a:fld>
            <a:endParaRPr lang="fr-FR" dirty="0">
              <a:latin typeface="Arial" panose="020B0604020202020204"/>
            </a:endParaRP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D14E7FB-CF41-DFF1-F6D6-4612696E00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72437" y="901665"/>
            <a:ext cx="5618052" cy="511111"/>
          </a:xfrm>
        </p:spPr>
        <p:txBody>
          <a:bodyPr/>
          <a:lstStyle/>
          <a:p>
            <a:r>
              <a:rPr lang="fr-FR" dirty="0">
                <a:latin typeface="Nunito" pitchFamily="2" charset="0"/>
              </a:rPr>
              <a:t>Configuration du bureau</a:t>
            </a:r>
            <a:endParaRPr lang="fr-FR" b="1" dirty="0">
              <a:latin typeface="Nunito" pitchFamily="2" charset="0"/>
            </a:endParaRP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25DD8782-12E9-EC6A-4AC9-317E7EB648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latin typeface="Nunito" pitchFamily="2" charset="0"/>
              </a:rPr>
              <a:t>Collecte des résultats</a:t>
            </a:r>
          </a:p>
        </p:txBody>
      </p:sp>
      <p:grpSp>
        <p:nvGrpSpPr>
          <p:cNvPr id="27" name="Group 205">
            <a:extLst>
              <a:ext uri="{FF2B5EF4-FFF2-40B4-BE49-F238E27FC236}">
                <a16:creationId xmlns:a16="http://schemas.microsoft.com/office/drawing/2014/main" id="{9E3FEAB4-41E0-0339-6F49-7CCFA3116D34}"/>
              </a:ext>
            </a:extLst>
          </p:cNvPr>
          <p:cNvGrpSpPr/>
          <p:nvPr/>
        </p:nvGrpSpPr>
        <p:grpSpPr>
          <a:xfrm>
            <a:off x="519771" y="1966164"/>
            <a:ext cx="753533" cy="662517"/>
            <a:chOff x="3470275" y="1944688"/>
            <a:chExt cx="565150" cy="496888"/>
          </a:xfrm>
          <a:solidFill>
            <a:schemeClr val="accent2"/>
          </a:solidFill>
        </p:grpSpPr>
        <p:sp>
          <p:nvSpPr>
            <p:cNvPr id="29" name="Freeform 92">
              <a:extLst>
                <a:ext uri="{FF2B5EF4-FFF2-40B4-BE49-F238E27FC236}">
                  <a16:creationId xmlns:a16="http://schemas.microsoft.com/office/drawing/2014/main" id="{F79EE78A-2D76-2B4F-0647-D1425EAC5C0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65550" y="1944688"/>
              <a:ext cx="269875" cy="254000"/>
            </a:xfrm>
            <a:custGeom>
              <a:avLst/>
              <a:gdLst>
                <a:gd name="T0" fmla="*/ 196 w 1697"/>
                <a:gd name="T1" fmla="*/ 1021 h 1599"/>
                <a:gd name="T2" fmla="*/ 394 w 1697"/>
                <a:gd name="T3" fmla="*/ 1023 h 1599"/>
                <a:gd name="T4" fmla="*/ 429 w 1697"/>
                <a:gd name="T5" fmla="*/ 1039 h 1599"/>
                <a:gd name="T6" fmla="*/ 457 w 1697"/>
                <a:gd name="T7" fmla="*/ 1068 h 1599"/>
                <a:gd name="T8" fmla="*/ 470 w 1697"/>
                <a:gd name="T9" fmla="*/ 1105 h 1599"/>
                <a:gd name="T10" fmla="*/ 458 w 1697"/>
                <a:gd name="T11" fmla="*/ 1339 h 1599"/>
                <a:gd name="T12" fmla="*/ 787 w 1697"/>
                <a:gd name="T13" fmla="*/ 1036 h 1599"/>
                <a:gd name="T14" fmla="*/ 822 w 1697"/>
                <a:gd name="T15" fmla="*/ 1023 h 1599"/>
                <a:gd name="T16" fmla="*/ 1500 w 1697"/>
                <a:gd name="T17" fmla="*/ 1021 h 1599"/>
                <a:gd name="T18" fmla="*/ 196 w 1697"/>
                <a:gd name="T19" fmla="*/ 196 h 1599"/>
                <a:gd name="T20" fmla="*/ 1508 w 1697"/>
                <a:gd name="T21" fmla="*/ 0 h 1599"/>
                <a:gd name="T22" fmla="*/ 1574 w 1697"/>
                <a:gd name="T23" fmla="*/ 12 h 1599"/>
                <a:gd name="T24" fmla="*/ 1629 w 1697"/>
                <a:gd name="T25" fmla="*/ 44 h 1599"/>
                <a:gd name="T26" fmla="*/ 1671 w 1697"/>
                <a:gd name="T27" fmla="*/ 93 h 1599"/>
                <a:gd name="T28" fmla="*/ 1694 w 1697"/>
                <a:gd name="T29" fmla="*/ 155 h 1599"/>
                <a:gd name="T30" fmla="*/ 1697 w 1697"/>
                <a:gd name="T31" fmla="*/ 1029 h 1599"/>
                <a:gd name="T32" fmla="*/ 1685 w 1697"/>
                <a:gd name="T33" fmla="*/ 1094 h 1599"/>
                <a:gd name="T34" fmla="*/ 1653 w 1697"/>
                <a:gd name="T35" fmla="*/ 1150 h 1599"/>
                <a:gd name="T36" fmla="*/ 1603 w 1697"/>
                <a:gd name="T37" fmla="*/ 1191 h 1599"/>
                <a:gd name="T38" fmla="*/ 1541 w 1697"/>
                <a:gd name="T39" fmla="*/ 1215 h 1599"/>
                <a:gd name="T40" fmla="*/ 879 w 1697"/>
                <a:gd name="T41" fmla="*/ 1217 h 1599"/>
                <a:gd name="T42" fmla="*/ 489 w 1697"/>
                <a:gd name="T43" fmla="*/ 1577 h 1599"/>
                <a:gd name="T44" fmla="*/ 436 w 1697"/>
                <a:gd name="T45" fmla="*/ 1597 h 1599"/>
                <a:gd name="T46" fmla="*/ 383 w 1697"/>
                <a:gd name="T47" fmla="*/ 1597 h 1599"/>
                <a:gd name="T48" fmla="*/ 336 w 1697"/>
                <a:gd name="T49" fmla="*/ 1582 h 1599"/>
                <a:gd name="T50" fmla="*/ 296 w 1697"/>
                <a:gd name="T51" fmla="*/ 1552 h 1599"/>
                <a:gd name="T52" fmla="*/ 270 w 1697"/>
                <a:gd name="T53" fmla="*/ 1511 h 1599"/>
                <a:gd name="T54" fmla="*/ 257 w 1697"/>
                <a:gd name="T55" fmla="*/ 1464 h 1599"/>
                <a:gd name="T56" fmla="*/ 270 w 1697"/>
                <a:gd name="T57" fmla="*/ 1217 h 1599"/>
                <a:gd name="T58" fmla="*/ 155 w 1697"/>
                <a:gd name="T59" fmla="*/ 1215 h 1599"/>
                <a:gd name="T60" fmla="*/ 94 w 1697"/>
                <a:gd name="T61" fmla="*/ 1192 h 1599"/>
                <a:gd name="T62" fmla="*/ 45 w 1697"/>
                <a:gd name="T63" fmla="*/ 1150 h 1599"/>
                <a:gd name="T64" fmla="*/ 12 w 1697"/>
                <a:gd name="T65" fmla="*/ 1094 h 1599"/>
                <a:gd name="T66" fmla="*/ 0 w 1697"/>
                <a:gd name="T67" fmla="*/ 1029 h 1599"/>
                <a:gd name="T68" fmla="*/ 3 w 1697"/>
                <a:gd name="T69" fmla="*/ 155 h 1599"/>
                <a:gd name="T70" fmla="*/ 26 w 1697"/>
                <a:gd name="T71" fmla="*/ 93 h 1599"/>
                <a:gd name="T72" fmla="*/ 68 w 1697"/>
                <a:gd name="T73" fmla="*/ 44 h 1599"/>
                <a:gd name="T74" fmla="*/ 123 w 1697"/>
                <a:gd name="T75" fmla="*/ 12 h 1599"/>
                <a:gd name="T76" fmla="*/ 189 w 1697"/>
                <a:gd name="T77" fmla="*/ 0 h 1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697" h="1599">
                  <a:moveTo>
                    <a:pt x="196" y="196"/>
                  </a:moveTo>
                  <a:lnTo>
                    <a:pt x="196" y="1021"/>
                  </a:lnTo>
                  <a:lnTo>
                    <a:pt x="373" y="1021"/>
                  </a:lnTo>
                  <a:lnTo>
                    <a:pt x="394" y="1023"/>
                  </a:lnTo>
                  <a:lnTo>
                    <a:pt x="412" y="1030"/>
                  </a:lnTo>
                  <a:lnTo>
                    <a:pt x="429" y="1039"/>
                  </a:lnTo>
                  <a:lnTo>
                    <a:pt x="444" y="1052"/>
                  </a:lnTo>
                  <a:lnTo>
                    <a:pt x="457" y="1068"/>
                  </a:lnTo>
                  <a:lnTo>
                    <a:pt x="466" y="1086"/>
                  </a:lnTo>
                  <a:lnTo>
                    <a:pt x="470" y="1105"/>
                  </a:lnTo>
                  <a:lnTo>
                    <a:pt x="471" y="1125"/>
                  </a:lnTo>
                  <a:lnTo>
                    <a:pt x="458" y="1339"/>
                  </a:lnTo>
                  <a:lnTo>
                    <a:pt x="773" y="1048"/>
                  </a:lnTo>
                  <a:lnTo>
                    <a:pt x="787" y="1036"/>
                  </a:lnTo>
                  <a:lnTo>
                    <a:pt x="805" y="1029"/>
                  </a:lnTo>
                  <a:lnTo>
                    <a:pt x="822" y="1023"/>
                  </a:lnTo>
                  <a:lnTo>
                    <a:pt x="840" y="1021"/>
                  </a:lnTo>
                  <a:lnTo>
                    <a:pt x="1500" y="1021"/>
                  </a:lnTo>
                  <a:lnTo>
                    <a:pt x="1500" y="196"/>
                  </a:lnTo>
                  <a:lnTo>
                    <a:pt x="196" y="196"/>
                  </a:lnTo>
                  <a:close/>
                  <a:moveTo>
                    <a:pt x="189" y="0"/>
                  </a:moveTo>
                  <a:lnTo>
                    <a:pt x="1508" y="0"/>
                  </a:lnTo>
                  <a:lnTo>
                    <a:pt x="1541" y="3"/>
                  </a:lnTo>
                  <a:lnTo>
                    <a:pt x="1574" y="12"/>
                  </a:lnTo>
                  <a:lnTo>
                    <a:pt x="1603" y="26"/>
                  </a:lnTo>
                  <a:lnTo>
                    <a:pt x="1629" y="44"/>
                  </a:lnTo>
                  <a:lnTo>
                    <a:pt x="1653" y="68"/>
                  </a:lnTo>
                  <a:lnTo>
                    <a:pt x="1671" y="93"/>
                  </a:lnTo>
                  <a:lnTo>
                    <a:pt x="1685" y="122"/>
                  </a:lnTo>
                  <a:lnTo>
                    <a:pt x="1694" y="155"/>
                  </a:lnTo>
                  <a:lnTo>
                    <a:pt x="1697" y="188"/>
                  </a:lnTo>
                  <a:lnTo>
                    <a:pt x="1697" y="1029"/>
                  </a:lnTo>
                  <a:lnTo>
                    <a:pt x="1694" y="1063"/>
                  </a:lnTo>
                  <a:lnTo>
                    <a:pt x="1685" y="1094"/>
                  </a:lnTo>
                  <a:lnTo>
                    <a:pt x="1671" y="1124"/>
                  </a:lnTo>
                  <a:lnTo>
                    <a:pt x="1653" y="1150"/>
                  </a:lnTo>
                  <a:lnTo>
                    <a:pt x="1629" y="1173"/>
                  </a:lnTo>
                  <a:lnTo>
                    <a:pt x="1603" y="1191"/>
                  </a:lnTo>
                  <a:lnTo>
                    <a:pt x="1574" y="1205"/>
                  </a:lnTo>
                  <a:lnTo>
                    <a:pt x="1541" y="1215"/>
                  </a:lnTo>
                  <a:lnTo>
                    <a:pt x="1508" y="1217"/>
                  </a:lnTo>
                  <a:lnTo>
                    <a:pt x="879" y="1217"/>
                  </a:lnTo>
                  <a:lnTo>
                    <a:pt x="511" y="1559"/>
                  </a:lnTo>
                  <a:lnTo>
                    <a:pt x="489" y="1577"/>
                  </a:lnTo>
                  <a:lnTo>
                    <a:pt x="463" y="1589"/>
                  </a:lnTo>
                  <a:lnTo>
                    <a:pt x="436" y="1597"/>
                  </a:lnTo>
                  <a:lnTo>
                    <a:pt x="408" y="1599"/>
                  </a:lnTo>
                  <a:lnTo>
                    <a:pt x="383" y="1597"/>
                  </a:lnTo>
                  <a:lnTo>
                    <a:pt x="359" y="1592"/>
                  </a:lnTo>
                  <a:lnTo>
                    <a:pt x="336" y="1582"/>
                  </a:lnTo>
                  <a:lnTo>
                    <a:pt x="316" y="1568"/>
                  </a:lnTo>
                  <a:lnTo>
                    <a:pt x="296" y="1552"/>
                  </a:lnTo>
                  <a:lnTo>
                    <a:pt x="281" y="1533"/>
                  </a:lnTo>
                  <a:lnTo>
                    <a:pt x="270" y="1511"/>
                  </a:lnTo>
                  <a:lnTo>
                    <a:pt x="261" y="1489"/>
                  </a:lnTo>
                  <a:lnTo>
                    <a:pt x="257" y="1464"/>
                  </a:lnTo>
                  <a:lnTo>
                    <a:pt x="257" y="1439"/>
                  </a:lnTo>
                  <a:lnTo>
                    <a:pt x="270" y="1217"/>
                  </a:lnTo>
                  <a:lnTo>
                    <a:pt x="189" y="1217"/>
                  </a:lnTo>
                  <a:lnTo>
                    <a:pt x="155" y="1215"/>
                  </a:lnTo>
                  <a:lnTo>
                    <a:pt x="123" y="1205"/>
                  </a:lnTo>
                  <a:lnTo>
                    <a:pt x="94" y="1192"/>
                  </a:lnTo>
                  <a:lnTo>
                    <a:pt x="68" y="1173"/>
                  </a:lnTo>
                  <a:lnTo>
                    <a:pt x="45" y="1150"/>
                  </a:lnTo>
                  <a:lnTo>
                    <a:pt x="26" y="1124"/>
                  </a:lnTo>
                  <a:lnTo>
                    <a:pt x="12" y="1094"/>
                  </a:lnTo>
                  <a:lnTo>
                    <a:pt x="3" y="1063"/>
                  </a:lnTo>
                  <a:lnTo>
                    <a:pt x="0" y="1029"/>
                  </a:lnTo>
                  <a:lnTo>
                    <a:pt x="0" y="188"/>
                  </a:lnTo>
                  <a:lnTo>
                    <a:pt x="3" y="155"/>
                  </a:lnTo>
                  <a:lnTo>
                    <a:pt x="12" y="122"/>
                  </a:lnTo>
                  <a:lnTo>
                    <a:pt x="26" y="93"/>
                  </a:lnTo>
                  <a:lnTo>
                    <a:pt x="45" y="68"/>
                  </a:lnTo>
                  <a:lnTo>
                    <a:pt x="68" y="44"/>
                  </a:lnTo>
                  <a:lnTo>
                    <a:pt x="94" y="26"/>
                  </a:lnTo>
                  <a:lnTo>
                    <a:pt x="123" y="12"/>
                  </a:lnTo>
                  <a:lnTo>
                    <a:pt x="155" y="3"/>
                  </a:lnTo>
                  <a:lnTo>
                    <a:pt x="18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defRPr/>
              </a:pPr>
              <a:endParaRPr lang="en-US" sz="2400">
                <a:solidFill>
                  <a:srgbClr val="002F51"/>
                </a:solidFill>
                <a:latin typeface="Arial" panose="020B0604020202020204"/>
              </a:endParaRPr>
            </a:p>
          </p:txBody>
        </p:sp>
        <p:sp>
          <p:nvSpPr>
            <p:cNvPr id="30" name="Freeform 93">
              <a:extLst>
                <a:ext uri="{FF2B5EF4-FFF2-40B4-BE49-F238E27FC236}">
                  <a16:creationId xmlns:a16="http://schemas.microsoft.com/office/drawing/2014/main" id="{7058EB87-326F-3FFF-4044-6575D9FF0C3D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0275" y="2112963"/>
              <a:ext cx="328613" cy="328613"/>
            </a:xfrm>
            <a:custGeom>
              <a:avLst/>
              <a:gdLst>
                <a:gd name="T0" fmla="*/ 1205 w 2075"/>
                <a:gd name="T1" fmla="*/ 13 h 2067"/>
                <a:gd name="T2" fmla="*/ 1440 w 2075"/>
                <a:gd name="T3" fmla="*/ 82 h 2067"/>
                <a:gd name="T4" fmla="*/ 1649 w 2075"/>
                <a:gd name="T5" fmla="*/ 200 h 2067"/>
                <a:gd name="T6" fmla="*/ 1824 w 2075"/>
                <a:gd name="T7" fmla="*/ 361 h 2067"/>
                <a:gd name="T8" fmla="*/ 1958 w 2075"/>
                <a:gd name="T9" fmla="*/ 559 h 2067"/>
                <a:gd name="T10" fmla="*/ 2044 w 2075"/>
                <a:gd name="T11" fmla="*/ 786 h 2067"/>
                <a:gd name="T12" fmla="*/ 2075 w 2075"/>
                <a:gd name="T13" fmla="*/ 1033 h 2067"/>
                <a:gd name="T14" fmla="*/ 2046 w 2075"/>
                <a:gd name="T15" fmla="*/ 1273 h 2067"/>
                <a:gd name="T16" fmla="*/ 1963 w 2075"/>
                <a:gd name="T17" fmla="*/ 1499 h 2067"/>
                <a:gd name="T18" fmla="*/ 1917 w 2075"/>
                <a:gd name="T19" fmla="*/ 1544 h 2067"/>
                <a:gd name="T20" fmla="*/ 1852 w 2075"/>
                <a:gd name="T21" fmla="*/ 1550 h 2067"/>
                <a:gd name="T22" fmla="*/ 1797 w 2075"/>
                <a:gd name="T23" fmla="*/ 1514 h 2067"/>
                <a:gd name="T24" fmla="*/ 1778 w 2075"/>
                <a:gd name="T25" fmla="*/ 1454 h 2067"/>
                <a:gd name="T26" fmla="*/ 1816 w 2075"/>
                <a:gd name="T27" fmla="*/ 1351 h 2067"/>
                <a:gd name="T28" fmla="*/ 1868 w 2075"/>
                <a:gd name="T29" fmla="*/ 1164 h 2067"/>
                <a:gd name="T30" fmla="*/ 1875 w 2075"/>
                <a:gd name="T31" fmla="*/ 957 h 2067"/>
                <a:gd name="T32" fmla="*/ 1825 w 2075"/>
                <a:gd name="T33" fmla="*/ 742 h 2067"/>
                <a:gd name="T34" fmla="*/ 1724 w 2075"/>
                <a:gd name="T35" fmla="*/ 551 h 2067"/>
                <a:gd name="T36" fmla="*/ 1578 w 2075"/>
                <a:gd name="T37" fmla="*/ 393 h 2067"/>
                <a:gd name="T38" fmla="*/ 1397 w 2075"/>
                <a:gd name="T39" fmla="*/ 276 h 2067"/>
                <a:gd name="T40" fmla="*/ 1188 w 2075"/>
                <a:gd name="T41" fmla="*/ 210 h 2067"/>
                <a:gd name="T42" fmla="*/ 961 w 2075"/>
                <a:gd name="T43" fmla="*/ 199 h 2067"/>
                <a:gd name="T44" fmla="*/ 744 w 2075"/>
                <a:gd name="T45" fmla="*/ 249 h 2067"/>
                <a:gd name="T46" fmla="*/ 552 w 2075"/>
                <a:gd name="T47" fmla="*/ 350 h 2067"/>
                <a:gd name="T48" fmla="*/ 395 w 2075"/>
                <a:gd name="T49" fmla="*/ 494 h 2067"/>
                <a:gd name="T50" fmla="*/ 277 w 2075"/>
                <a:gd name="T51" fmla="*/ 675 h 2067"/>
                <a:gd name="T52" fmla="*/ 210 w 2075"/>
                <a:gd name="T53" fmla="*/ 883 h 2067"/>
                <a:gd name="T54" fmla="*/ 200 w 2075"/>
                <a:gd name="T55" fmla="*/ 1110 h 2067"/>
                <a:gd name="T56" fmla="*/ 249 w 2075"/>
                <a:gd name="T57" fmla="*/ 1326 h 2067"/>
                <a:gd name="T58" fmla="*/ 351 w 2075"/>
                <a:gd name="T59" fmla="*/ 1517 h 2067"/>
                <a:gd name="T60" fmla="*/ 496 w 2075"/>
                <a:gd name="T61" fmla="*/ 1674 h 2067"/>
                <a:gd name="T62" fmla="*/ 677 w 2075"/>
                <a:gd name="T63" fmla="*/ 1791 h 2067"/>
                <a:gd name="T64" fmla="*/ 887 w 2075"/>
                <a:gd name="T65" fmla="*/ 1858 h 2067"/>
                <a:gd name="T66" fmla="*/ 1107 w 2075"/>
                <a:gd name="T67" fmla="*/ 1869 h 2067"/>
                <a:gd name="T68" fmla="*/ 1310 w 2075"/>
                <a:gd name="T69" fmla="*/ 1827 h 2067"/>
                <a:gd name="T70" fmla="*/ 1495 w 2075"/>
                <a:gd name="T71" fmla="*/ 1736 h 2067"/>
                <a:gd name="T72" fmla="*/ 1592 w 2075"/>
                <a:gd name="T73" fmla="*/ 1678 h 2067"/>
                <a:gd name="T74" fmla="*/ 1655 w 2075"/>
                <a:gd name="T75" fmla="*/ 1686 h 2067"/>
                <a:gd name="T76" fmla="*/ 1701 w 2075"/>
                <a:gd name="T77" fmla="*/ 1733 h 2067"/>
                <a:gd name="T78" fmla="*/ 1708 w 2075"/>
                <a:gd name="T79" fmla="*/ 1797 h 2067"/>
                <a:gd name="T80" fmla="*/ 1672 w 2075"/>
                <a:gd name="T81" fmla="*/ 1851 h 2067"/>
                <a:gd name="T82" fmla="*/ 1478 w 2075"/>
                <a:gd name="T83" fmla="*/ 1970 h 2067"/>
                <a:gd name="T84" fmla="*/ 1264 w 2075"/>
                <a:gd name="T85" fmla="*/ 2043 h 2067"/>
                <a:gd name="T86" fmla="*/ 1037 w 2075"/>
                <a:gd name="T87" fmla="*/ 2067 h 2067"/>
                <a:gd name="T88" fmla="*/ 789 w 2075"/>
                <a:gd name="T89" fmla="*/ 2037 h 2067"/>
                <a:gd name="T90" fmla="*/ 561 w 2075"/>
                <a:gd name="T91" fmla="*/ 1951 h 2067"/>
                <a:gd name="T92" fmla="*/ 362 w 2075"/>
                <a:gd name="T93" fmla="*/ 1818 h 2067"/>
                <a:gd name="T94" fmla="*/ 201 w 2075"/>
                <a:gd name="T95" fmla="*/ 1644 h 2067"/>
                <a:gd name="T96" fmla="*/ 82 w 2075"/>
                <a:gd name="T97" fmla="*/ 1435 h 2067"/>
                <a:gd name="T98" fmla="*/ 14 w 2075"/>
                <a:gd name="T99" fmla="*/ 1201 h 2067"/>
                <a:gd name="T100" fmla="*/ 3 w 2075"/>
                <a:gd name="T101" fmla="*/ 949 h 2067"/>
                <a:gd name="T102" fmla="*/ 53 w 2075"/>
                <a:gd name="T103" fmla="*/ 708 h 2067"/>
                <a:gd name="T104" fmla="*/ 155 w 2075"/>
                <a:gd name="T105" fmla="*/ 489 h 2067"/>
                <a:gd name="T106" fmla="*/ 304 w 2075"/>
                <a:gd name="T107" fmla="*/ 303 h 2067"/>
                <a:gd name="T108" fmla="*/ 491 w 2075"/>
                <a:gd name="T109" fmla="*/ 155 h 2067"/>
                <a:gd name="T110" fmla="*/ 710 w 2075"/>
                <a:gd name="T111" fmla="*/ 53 h 2067"/>
                <a:gd name="T112" fmla="*/ 953 w 2075"/>
                <a:gd name="T113" fmla="*/ 3 h 2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075" h="2067">
                  <a:moveTo>
                    <a:pt x="1037" y="0"/>
                  </a:moveTo>
                  <a:lnTo>
                    <a:pt x="1122" y="3"/>
                  </a:lnTo>
                  <a:lnTo>
                    <a:pt x="1205" y="13"/>
                  </a:lnTo>
                  <a:lnTo>
                    <a:pt x="1286" y="30"/>
                  </a:lnTo>
                  <a:lnTo>
                    <a:pt x="1365" y="53"/>
                  </a:lnTo>
                  <a:lnTo>
                    <a:pt x="1440" y="82"/>
                  </a:lnTo>
                  <a:lnTo>
                    <a:pt x="1514" y="115"/>
                  </a:lnTo>
                  <a:lnTo>
                    <a:pt x="1584" y="155"/>
                  </a:lnTo>
                  <a:lnTo>
                    <a:pt x="1649" y="200"/>
                  </a:lnTo>
                  <a:lnTo>
                    <a:pt x="1712" y="250"/>
                  </a:lnTo>
                  <a:lnTo>
                    <a:pt x="1770" y="303"/>
                  </a:lnTo>
                  <a:lnTo>
                    <a:pt x="1824" y="361"/>
                  </a:lnTo>
                  <a:lnTo>
                    <a:pt x="1874" y="424"/>
                  </a:lnTo>
                  <a:lnTo>
                    <a:pt x="1919" y="489"/>
                  </a:lnTo>
                  <a:lnTo>
                    <a:pt x="1958" y="559"/>
                  </a:lnTo>
                  <a:lnTo>
                    <a:pt x="1993" y="631"/>
                  </a:lnTo>
                  <a:lnTo>
                    <a:pt x="2022" y="708"/>
                  </a:lnTo>
                  <a:lnTo>
                    <a:pt x="2044" y="786"/>
                  </a:lnTo>
                  <a:lnTo>
                    <a:pt x="2060" y="867"/>
                  </a:lnTo>
                  <a:lnTo>
                    <a:pt x="2071" y="949"/>
                  </a:lnTo>
                  <a:lnTo>
                    <a:pt x="2075" y="1033"/>
                  </a:lnTo>
                  <a:lnTo>
                    <a:pt x="2071" y="1115"/>
                  </a:lnTo>
                  <a:lnTo>
                    <a:pt x="2062" y="1195"/>
                  </a:lnTo>
                  <a:lnTo>
                    <a:pt x="2046" y="1273"/>
                  </a:lnTo>
                  <a:lnTo>
                    <a:pt x="2025" y="1350"/>
                  </a:lnTo>
                  <a:lnTo>
                    <a:pt x="1997" y="1426"/>
                  </a:lnTo>
                  <a:lnTo>
                    <a:pt x="1963" y="1499"/>
                  </a:lnTo>
                  <a:lnTo>
                    <a:pt x="1950" y="1518"/>
                  </a:lnTo>
                  <a:lnTo>
                    <a:pt x="1935" y="1533"/>
                  </a:lnTo>
                  <a:lnTo>
                    <a:pt x="1917" y="1544"/>
                  </a:lnTo>
                  <a:lnTo>
                    <a:pt x="1897" y="1551"/>
                  </a:lnTo>
                  <a:lnTo>
                    <a:pt x="1875" y="1552"/>
                  </a:lnTo>
                  <a:lnTo>
                    <a:pt x="1852" y="1550"/>
                  </a:lnTo>
                  <a:lnTo>
                    <a:pt x="1832" y="1543"/>
                  </a:lnTo>
                  <a:lnTo>
                    <a:pt x="1812" y="1530"/>
                  </a:lnTo>
                  <a:lnTo>
                    <a:pt x="1797" y="1514"/>
                  </a:lnTo>
                  <a:lnTo>
                    <a:pt x="1786" y="1496"/>
                  </a:lnTo>
                  <a:lnTo>
                    <a:pt x="1779" y="1475"/>
                  </a:lnTo>
                  <a:lnTo>
                    <a:pt x="1778" y="1454"/>
                  </a:lnTo>
                  <a:lnTo>
                    <a:pt x="1780" y="1432"/>
                  </a:lnTo>
                  <a:lnTo>
                    <a:pt x="1789" y="1411"/>
                  </a:lnTo>
                  <a:lnTo>
                    <a:pt x="1816" y="1351"/>
                  </a:lnTo>
                  <a:lnTo>
                    <a:pt x="1838" y="1290"/>
                  </a:lnTo>
                  <a:lnTo>
                    <a:pt x="1856" y="1228"/>
                  </a:lnTo>
                  <a:lnTo>
                    <a:pt x="1868" y="1164"/>
                  </a:lnTo>
                  <a:lnTo>
                    <a:pt x="1876" y="1100"/>
                  </a:lnTo>
                  <a:lnTo>
                    <a:pt x="1878" y="1033"/>
                  </a:lnTo>
                  <a:lnTo>
                    <a:pt x="1875" y="957"/>
                  </a:lnTo>
                  <a:lnTo>
                    <a:pt x="1864" y="883"/>
                  </a:lnTo>
                  <a:lnTo>
                    <a:pt x="1848" y="811"/>
                  </a:lnTo>
                  <a:lnTo>
                    <a:pt x="1825" y="742"/>
                  </a:lnTo>
                  <a:lnTo>
                    <a:pt x="1797" y="675"/>
                  </a:lnTo>
                  <a:lnTo>
                    <a:pt x="1763" y="611"/>
                  </a:lnTo>
                  <a:lnTo>
                    <a:pt x="1724" y="551"/>
                  </a:lnTo>
                  <a:lnTo>
                    <a:pt x="1680" y="494"/>
                  </a:lnTo>
                  <a:lnTo>
                    <a:pt x="1631" y="441"/>
                  </a:lnTo>
                  <a:lnTo>
                    <a:pt x="1578" y="393"/>
                  </a:lnTo>
                  <a:lnTo>
                    <a:pt x="1522" y="350"/>
                  </a:lnTo>
                  <a:lnTo>
                    <a:pt x="1462" y="310"/>
                  </a:lnTo>
                  <a:lnTo>
                    <a:pt x="1397" y="276"/>
                  </a:lnTo>
                  <a:lnTo>
                    <a:pt x="1330" y="249"/>
                  </a:lnTo>
                  <a:lnTo>
                    <a:pt x="1260" y="226"/>
                  </a:lnTo>
                  <a:lnTo>
                    <a:pt x="1188" y="210"/>
                  </a:lnTo>
                  <a:lnTo>
                    <a:pt x="1113" y="199"/>
                  </a:lnTo>
                  <a:lnTo>
                    <a:pt x="1037" y="196"/>
                  </a:lnTo>
                  <a:lnTo>
                    <a:pt x="961" y="199"/>
                  </a:lnTo>
                  <a:lnTo>
                    <a:pt x="887" y="210"/>
                  </a:lnTo>
                  <a:lnTo>
                    <a:pt x="814" y="226"/>
                  </a:lnTo>
                  <a:lnTo>
                    <a:pt x="744" y="249"/>
                  </a:lnTo>
                  <a:lnTo>
                    <a:pt x="677" y="276"/>
                  </a:lnTo>
                  <a:lnTo>
                    <a:pt x="613" y="310"/>
                  </a:lnTo>
                  <a:lnTo>
                    <a:pt x="552" y="350"/>
                  </a:lnTo>
                  <a:lnTo>
                    <a:pt x="496" y="393"/>
                  </a:lnTo>
                  <a:lnTo>
                    <a:pt x="443" y="441"/>
                  </a:lnTo>
                  <a:lnTo>
                    <a:pt x="395" y="494"/>
                  </a:lnTo>
                  <a:lnTo>
                    <a:pt x="351" y="551"/>
                  </a:lnTo>
                  <a:lnTo>
                    <a:pt x="312" y="611"/>
                  </a:lnTo>
                  <a:lnTo>
                    <a:pt x="277" y="675"/>
                  </a:lnTo>
                  <a:lnTo>
                    <a:pt x="249" y="742"/>
                  </a:lnTo>
                  <a:lnTo>
                    <a:pt x="227" y="811"/>
                  </a:lnTo>
                  <a:lnTo>
                    <a:pt x="210" y="883"/>
                  </a:lnTo>
                  <a:lnTo>
                    <a:pt x="200" y="957"/>
                  </a:lnTo>
                  <a:lnTo>
                    <a:pt x="196" y="1033"/>
                  </a:lnTo>
                  <a:lnTo>
                    <a:pt x="200" y="1110"/>
                  </a:lnTo>
                  <a:lnTo>
                    <a:pt x="210" y="1184"/>
                  </a:lnTo>
                  <a:lnTo>
                    <a:pt x="227" y="1256"/>
                  </a:lnTo>
                  <a:lnTo>
                    <a:pt x="249" y="1326"/>
                  </a:lnTo>
                  <a:lnTo>
                    <a:pt x="277" y="1392"/>
                  </a:lnTo>
                  <a:lnTo>
                    <a:pt x="312" y="1456"/>
                  </a:lnTo>
                  <a:lnTo>
                    <a:pt x="351" y="1517"/>
                  </a:lnTo>
                  <a:lnTo>
                    <a:pt x="395" y="1573"/>
                  </a:lnTo>
                  <a:lnTo>
                    <a:pt x="443" y="1626"/>
                  </a:lnTo>
                  <a:lnTo>
                    <a:pt x="496" y="1674"/>
                  </a:lnTo>
                  <a:lnTo>
                    <a:pt x="552" y="1718"/>
                  </a:lnTo>
                  <a:lnTo>
                    <a:pt x="613" y="1757"/>
                  </a:lnTo>
                  <a:lnTo>
                    <a:pt x="677" y="1791"/>
                  </a:lnTo>
                  <a:lnTo>
                    <a:pt x="744" y="1819"/>
                  </a:lnTo>
                  <a:lnTo>
                    <a:pt x="814" y="1842"/>
                  </a:lnTo>
                  <a:lnTo>
                    <a:pt x="887" y="1858"/>
                  </a:lnTo>
                  <a:lnTo>
                    <a:pt x="961" y="1869"/>
                  </a:lnTo>
                  <a:lnTo>
                    <a:pt x="1037" y="1872"/>
                  </a:lnTo>
                  <a:lnTo>
                    <a:pt x="1107" y="1869"/>
                  </a:lnTo>
                  <a:lnTo>
                    <a:pt x="1176" y="1860"/>
                  </a:lnTo>
                  <a:lnTo>
                    <a:pt x="1244" y="1846"/>
                  </a:lnTo>
                  <a:lnTo>
                    <a:pt x="1310" y="1827"/>
                  </a:lnTo>
                  <a:lnTo>
                    <a:pt x="1373" y="1802"/>
                  </a:lnTo>
                  <a:lnTo>
                    <a:pt x="1435" y="1772"/>
                  </a:lnTo>
                  <a:lnTo>
                    <a:pt x="1495" y="1736"/>
                  </a:lnTo>
                  <a:lnTo>
                    <a:pt x="1552" y="1697"/>
                  </a:lnTo>
                  <a:lnTo>
                    <a:pt x="1571" y="1685"/>
                  </a:lnTo>
                  <a:lnTo>
                    <a:pt x="1592" y="1678"/>
                  </a:lnTo>
                  <a:lnTo>
                    <a:pt x="1614" y="1676"/>
                  </a:lnTo>
                  <a:lnTo>
                    <a:pt x="1635" y="1678"/>
                  </a:lnTo>
                  <a:lnTo>
                    <a:pt x="1655" y="1686"/>
                  </a:lnTo>
                  <a:lnTo>
                    <a:pt x="1674" y="1698"/>
                  </a:lnTo>
                  <a:lnTo>
                    <a:pt x="1689" y="1714"/>
                  </a:lnTo>
                  <a:lnTo>
                    <a:pt x="1701" y="1733"/>
                  </a:lnTo>
                  <a:lnTo>
                    <a:pt x="1708" y="1754"/>
                  </a:lnTo>
                  <a:lnTo>
                    <a:pt x="1710" y="1775"/>
                  </a:lnTo>
                  <a:lnTo>
                    <a:pt x="1708" y="1797"/>
                  </a:lnTo>
                  <a:lnTo>
                    <a:pt x="1700" y="1817"/>
                  </a:lnTo>
                  <a:lnTo>
                    <a:pt x="1688" y="1835"/>
                  </a:lnTo>
                  <a:lnTo>
                    <a:pt x="1672" y="1851"/>
                  </a:lnTo>
                  <a:lnTo>
                    <a:pt x="1610" y="1895"/>
                  </a:lnTo>
                  <a:lnTo>
                    <a:pt x="1545" y="1935"/>
                  </a:lnTo>
                  <a:lnTo>
                    <a:pt x="1478" y="1970"/>
                  </a:lnTo>
                  <a:lnTo>
                    <a:pt x="1409" y="2000"/>
                  </a:lnTo>
                  <a:lnTo>
                    <a:pt x="1338" y="2023"/>
                  </a:lnTo>
                  <a:lnTo>
                    <a:pt x="1264" y="2043"/>
                  </a:lnTo>
                  <a:lnTo>
                    <a:pt x="1190" y="2057"/>
                  </a:lnTo>
                  <a:lnTo>
                    <a:pt x="1114" y="2064"/>
                  </a:lnTo>
                  <a:lnTo>
                    <a:pt x="1037" y="2067"/>
                  </a:lnTo>
                  <a:lnTo>
                    <a:pt x="953" y="2064"/>
                  </a:lnTo>
                  <a:lnTo>
                    <a:pt x="870" y="2053"/>
                  </a:lnTo>
                  <a:lnTo>
                    <a:pt x="789" y="2037"/>
                  </a:lnTo>
                  <a:lnTo>
                    <a:pt x="710" y="2015"/>
                  </a:lnTo>
                  <a:lnTo>
                    <a:pt x="634" y="1986"/>
                  </a:lnTo>
                  <a:lnTo>
                    <a:pt x="561" y="1951"/>
                  </a:lnTo>
                  <a:lnTo>
                    <a:pt x="491" y="1913"/>
                  </a:lnTo>
                  <a:lnTo>
                    <a:pt x="425" y="1867"/>
                  </a:lnTo>
                  <a:lnTo>
                    <a:pt x="362" y="1818"/>
                  </a:lnTo>
                  <a:lnTo>
                    <a:pt x="304" y="1764"/>
                  </a:lnTo>
                  <a:lnTo>
                    <a:pt x="250" y="1706"/>
                  </a:lnTo>
                  <a:lnTo>
                    <a:pt x="201" y="1644"/>
                  </a:lnTo>
                  <a:lnTo>
                    <a:pt x="155" y="1577"/>
                  </a:lnTo>
                  <a:lnTo>
                    <a:pt x="115" y="1508"/>
                  </a:lnTo>
                  <a:lnTo>
                    <a:pt x="82" y="1435"/>
                  </a:lnTo>
                  <a:lnTo>
                    <a:pt x="53" y="1360"/>
                  </a:lnTo>
                  <a:lnTo>
                    <a:pt x="30" y="1282"/>
                  </a:lnTo>
                  <a:lnTo>
                    <a:pt x="14" y="1201"/>
                  </a:lnTo>
                  <a:lnTo>
                    <a:pt x="3" y="1118"/>
                  </a:lnTo>
                  <a:lnTo>
                    <a:pt x="0" y="1033"/>
                  </a:lnTo>
                  <a:lnTo>
                    <a:pt x="3" y="949"/>
                  </a:lnTo>
                  <a:lnTo>
                    <a:pt x="14" y="867"/>
                  </a:lnTo>
                  <a:lnTo>
                    <a:pt x="30" y="786"/>
                  </a:lnTo>
                  <a:lnTo>
                    <a:pt x="53" y="708"/>
                  </a:lnTo>
                  <a:lnTo>
                    <a:pt x="82" y="631"/>
                  </a:lnTo>
                  <a:lnTo>
                    <a:pt x="115" y="559"/>
                  </a:lnTo>
                  <a:lnTo>
                    <a:pt x="155" y="489"/>
                  </a:lnTo>
                  <a:lnTo>
                    <a:pt x="201" y="424"/>
                  </a:lnTo>
                  <a:lnTo>
                    <a:pt x="250" y="361"/>
                  </a:lnTo>
                  <a:lnTo>
                    <a:pt x="304" y="303"/>
                  </a:lnTo>
                  <a:lnTo>
                    <a:pt x="362" y="250"/>
                  </a:lnTo>
                  <a:lnTo>
                    <a:pt x="425" y="200"/>
                  </a:lnTo>
                  <a:lnTo>
                    <a:pt x="491" y="155"/>
                  </a:lnTo>
                  <a:lnTo>
                    <a:pt x="561" y="115"/>
                  </a:lnTo>
                  <a:lnTo>
                    <a:pt x="634" y="82"/>
                  </a:lnTo>
                  <a:lnTo>
                    <a:pt x="710" y="53"/>
                  </a:lnTo>
                  <a:lnTo>
                    <a:pt x="789" y="30"/>
                  </a:lnTo>
                  <a:lnTo>
                    <a:pt x="870" y="13"/>
                  </a:lnTo>
                  <a:lnTo>
                    <a:pt x="953" y="3"/>
                  </a:lnTo>
                  <a:lnTo>
                    <a:pt x="10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defRPr/>
              </a:pPr>
              <a:endParaRPr lang="en-US" sz="2400">
                <a:solidFill>
                  <a:srgbClr val="002F51"/>
                </a:solidFill>
                <a:latin typeface="Arial" panose="020B0604020202020204"/>
              </a:endParaRPr>
            </a:p>
          </p:txBody>
        </p:sp>
        <p:sp>
          <p:nvSpPr>
            <p:cNvPr id="31" name="Freeform 94">
              <a:extLst>
                <a:ext uri="{FF2B5EF4-FFF2-40B4-BE49-F238E27FC236}">
                  <a16:creationId xmlns:a16="http://schemas.microsoft.com/office/drawing/2014/main" id="{ED146684-3D8F-8A3F-1667-5E720F14B7EE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0300" y="2222501"/>
              <a:ext cx="50800" cy="52388"/>
            </a:xfrm>
            <a:custGeom>
              <a:avLst/>
              <a:gdLst>
                <a:gd name="T0" fmla="*/ 163 w 327"/>
                <a:gd name="T1" fmla="*/ 0 h 325"/>
                <a:gd name="T2" fmla="*/ 196 w 327"/>
                <a:gd name="T3" fmla="*/ 3 h 325"/>
                <a:gd name="T4" fmla="*/ 226 w 327"/>
                <a:gd name="T5" fmla="*/ 13 h 325"/>
                <a:gd name="T6" fmla="*/ 254 w 327"/>
                <a:gd name="T7" fmla="*/ 28 h 325"/>
                <a:gd name="T8" fmla="*/ 278 w 327"/>
                <a:gd name="T9" fmla="*/ 48 h 325"/>
                <a:gd name="T10" fmla="*/ 299 w 327"/>
                <a:gd name="T11" fmla="*/ 72 h 325"/>
                <a:gd name="T12" fmla="*/ 314 w 327"/>
                <a:gd name="T13" fmla="*/ 99 h 325"/>
                <a:gd name="T14" fmla="*/ 324 w 327"/>
                <a:gd name="T15" fmla="*/ 130 h 325"/>
                <a:gd name="T16" fmla="*/ 327 w 327"/>
                <a:gd name="T17" fmla="*/ 163 h 325"/>
                <a:gd name="T18" fmla="*/ 324 w 327"/>
                <a:gd name="T19" fmla="*/ 196 h 325"/>
                <a:gd name="T20" fmla="*/ 314 w 327"/>
                <a:gd name="T21" fmla="*/ 226 h 325"/>
                <a:gd name="T22" fmla="*/ 299 w 327"/>
                <a:gd name="T23" fmla="*/ 254 h 325"/>
                <a:gd name="T24" fmla="*/ 278 w 327"/>
                <a:gd name="T25" fmla="*/ 278 h 325"/>
                <a:gd name="T26" fmla="*/ 254 w 327"/>
                <a:gd name="T27" fmla="*/ 297 h 325"/>
                <a:gd name="T28" fmla="*/ 226 w 327"/>
                <a:gd name="T29" fmla="*/ 312 h 325"/>
                <a:gd name="T30" fmla="*/ 196 w 327"/>
                <a:gd name="T31" fmla="*/ 322 h 325"/>
                <a:gd name="T32" fmla="*/ 163 w 327"/>
                <a:gd name="T33" fmla="*/ 325 h 325"/>
                <a:gd name="T34" fmla="*/ 130 w 327"/>
                <a:gd name="T35" fmla="*/ 322 h 325"/>
                <a:gd name="T36" fmla="*/ 100 w 327"/>
                <a:gd name="T37" fmla="*/ 312 h 325"/>
                <a:gd name="T38" fmla="*/ 72 w 327"/>
                <a:gd name="T39" fmla="*/ 297 h 325"/>
                <a:gd name="T40" fmla="*/ 48 w 327"/>
                <a:gd name="T41" fmla="*/ 278 h 325"/>
                <a:gd name="T42" fmla="*/ 28 w 327"/>
                <a:gd name="T43" fmla="*/ 254 h 325"/>
                <a:gd name="T44" fmla="*/ 13 w 327"/>
                <a:gd name="T45" fmla="*/ 226 h 325"/>
                <a:gd name="T46" fmla="*/ 3 w 327"/>
                <a:gd name="T47" fmla="*/ 196 h 325"/>
                <a:gd name="T48" fmla="*/ 0 w 327"/>
                <a:gd name="T49" fmla="*/ 163 h 325"/>
                <a:gd name="T50" fmla="*/ 3 w 327"/>
                <a:gd name="T51" fmla="*/ 130 h 325"/>
                <a:gd name="T52" fmla="*/ 13 w 327"/>
                <a:gd name="T53" fmla="*/ 99 h 325"/>
                <a:gd name="T54" fmla="*/ 28 w 327"/>
                <a:gd name="T55" fmla="*/ 72 h 325"/>
                <a:gd name="T56" fmla="*/ 48 w 327"/>
                <a:gd name="T57" fmla="*/ 48 h 325"/>
                <a:gd name="T58" fmla="*/ 72 w 327"/>
                <a:gd name="T59" fmla="*/ 28 h 325"/>
                <a:gd name="T60" fmla="*/ 100 w 327"/>
                <a:gd name="T61" fmla="*/ 13 h 325"/>
                <a:gd name="T62" fmla="*/ 130 w 327"/>
                <a:gd name="T63" fmla="*/ 3 h 325"/>
                <a:gd name="T64" fmla="*/ 163 w 327"/>
                <a:gd name="T65" fmla="*/ 0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27" h="325">
                  <a:moveTo>
                    <a:pt x="163" y="0"/>
                  </a:moveTo>
                  <a:lnTo>
                    <a:pt x="196" y="3"/>
                  </a:lnTo>
                  <a:lnTo>
                    <a:pt x="226" y="13"/>
                  </a:lnTo>
                  <a:lnTo>
                    <a:pt x="254" y="28"/>
                  </a:lnTo>
                  <a:lnTo>
                    <a:pt x="278" y="48"/>
                  </a:lnTo>
                  <a:lnTo>
                    <a:pt x="299" y="72"/>
                  </a:lnTo>
                  <a:lnTo>
                    <a:pt x="314" y="99"/>
                  </a:lnTo>
                  <a:lnTo>
                    <a:pt x="324" y="130"/>
                  </a:lnTo>
                  <a:lnTo>
                    <a:pt x="327" y="163"/>
                  </a:lnTo>
                  <a:lnTo>
                    <a:pt x="324" y="196"/>
                  </a:lnTo>
                  <a:lnTo>
                    <a:pt x="314" y="226"/>
                  </a:lnTo>
                  <a:lnTo>
                    <a:pt x="299" y="254"/>
                  </a:lnTo>
                  <a:lnTo>
                    <a:pt x="278" y="278"/>
                  </a:lnTo>
                  <a:lnTo>
                    <a:pt x="254" y="297"/>
                  </a:lnTo>
                  <a:lnTo>
                    <a:pt x="226" y="312"/>
                  </a:lnTo>
                  <a:lnTo>
                    <a:pt x="196" y="322"/>
                  </a:lnTo>
                  <a:lnTo>
                    <a:pt x="163" y="325"/>
                  </a:lnTo>
                  <a:lnTo>
                    <a:pt x="130" y="322"/>
                  </a:lnTo>
                  <a:lnTo>
                    <a:pt x="100" y="312"/>
                  </a:lnTo>
                  <a:lnTo>
                    <a:pt x="72" y="297"/>
                  </a:lnTo>
                  <a:lnTo>
                    <a:pt x="48" y="278"/>
                  </a:lnTo>
                  <a:lnTo>
                    <a:pt x="28" y="254"/>
                  </a:lnTo>
                  <a:lnTo>
                    <a:pt x="13" y="226"/>
                  </a:lnTo>
                  <a:lnTo>
                    <a:pt x="3" y="196"/>
                  </a:lnTo>
                  <a:lnTo>
                    <a:pt x="0" y="163"/>
                  </a:lnTo>
                  <a:lnTo>
                    <a:pt x="3" y="130"/>
                  </a:lnTo>
                  <a:lnTo>
                    <a:pt x="13" y="99"/>
                  </a:lnTo>
                  <a:lnTo>
                    <a:pt x="28" y="72"/>
                  </a:lnTo>
                  <a:lnTo>
                    <a:pt x="48" y="48"/>
                  </a:lnTo>
                  <a:lnTo>
                    <a:pt x="72" y="28"/>
                  </a:lnTo>
                  <a:lnTo>
                    <a:pt x="100" y="13"/>
                  </a:lnTo>
                  <a:lnTo>
                    <a:pt x="130" y="3"/>
                  </a:lnTo>
                  <a:lnTo>
                    <a:pt x="16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defRPr/>
              </a:pPr>
              <a:endParaRPr lang="en-US" sz="2400">
                <a:solidFill>
                  <a:srgbClr val="002F51"/>
                </a:solidFill>
                <a:latin typeface="Arial" panose="020B0604020202020204"/>
              </a:endParaRPr>
            </a:p>
          </p:txBody>
        </p:sp>
        <p:sp>
          <p:nvSpPr>
            <p:cNvPr id="32" name="Freeform 95">
              <a:extLst>
                <a:ext uri="{FF2B5EF4-FFF2-40B4-BE49-F238E27FC236}">
                  <a16:creationId xmlns:a16="http://schemas.microsoft.com/office/drawing/2014/main" id="{9918B930-3969-2AFF-1ABC-754908F0939A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8063" y="2222501"/>
              <a:ext cx="52388" cy="52388"/>
            </a:xfrm>
            <a:custGeom>
              <a:avLst/>
              <a:gdLst>
                <a:gd name="T0" fmla="*/ 164 w 327"/>
                <a:gd name="T1" fmla="*/ 0 h 325"/>
                <a:gd name="T2" fmla="*/ 196 w 327"/>
                <a:gd name="T3" fmla="*/ 3 h 325"/>
                <a:gd name="T4" fmla="*/ 226 w 327"/>
                <a:gd name="T5" fmla="*/ 13 h 325"/>
                <a:gd name="T6" fmla="*/ 254 w 327"/>
                <a:gd name="T7" fmla="*/ 28 h 325"/>
                <a:gd name="T8" fmla="*/ 278 w 327"/>
                <a:gd name="T9" fmla="*/ 48 h 325"/>
                <a:gd name="T10" fmla="*/ 299 w 327"/>
                <a:gd name="T11" fmla="*/ 72 h 325"/>
                <a:gd name="T12" fmla="*/ 314 w 327"/>
                <a:gd name="T13" fmla="*/ 99 h 325"/>
                <a:gd name="T14" fmla="*/ 323 w 327"/>
                <a:gd name="T15" fmla="*/ 130 h 325"/>
                <a:gd name="T16" fmla="*/ 327 w 327"/>
                <a:gd name="T17" fmla="*/ 163 h 325"/>
                <a:gd name="T18" fmla="*/ 323 w 327"/>
                <a:gd name="T19" fmla="*/ 196 h 325"/>
                <a:gd name="T20" fmla="*/ 314 w 327"/>
                <a:gd name="T21" fmla="*/ 226 h 325"/>
                <a:gd name="T22" fmla="*/ 299 w 327"/>
                <a:gd name="T23" fmla="*/ 254 h 325"/>
                <a:gd name="T24" fmla="*/ 278 w 327"/>
                <a:gd name="T25" fmla="*/ 278 h 325"/>
                <a:gd name="T26" fmla="*/ 254 w 327"/>
                <a:gd name="T27" fmla="*/ 297 h 325"/>
                <a:gd name="T28" fmla="*/ 226 w 327"/>
                <a:gd name="T29" fmla="*/ 312 h 325"/>
                <a:gd name="T30" fmla="*/ 196 w 327"/>
                <a:gd name="T31" fmla="*/ 322 h 325"/>
                <a:gd name="T32" fmla="*/ 164 w 327"/>
                <a:gd name="T33" fmla="*/ 325 h 325"/>
                <a:gd name="T34" fmla="*/ 130 w 327"/>
                <a:gd name="T35" fmla="*/ 322 h 325"/>
                <a:gd name="T36" fmla="*/ 100 w 327"/>
                <a:gd name="T37" fmla="*/ 312 h 325"/>
                <a:gd name="T38" fmla="*/ 72 w 327"/>
                <a:gd name="T39" fmla="*/ 297 h 325"/>
                <a:gd name="T40" fmla="*/ 48 w 327"/>
                <a:gd name="T41" fmla="*/ 278 h 325"/>
                <a:gd name="T42" fmla="*/ 28 w 327"/>
                <a:gd name="T43" fmla="*/ 254 h 325"/>
                <a:gd name="T44" fmla="*/ 13 w 327"/>
                <a:gd name="T45" fmla="*/ 226 h 325"/>
                <a:gd name="T46" fmla="*/ 3 w 327"/>
                <a:gd name="T47" fmla="*/ 196 h 325"/>
                <a:gd name="T48" fmla="*/ 0 w 327"/>
                <a:gd name="T49" fmla="*/ 163 h 325"/>
                <a:gd name="T50" fmla="*/ 3 w 327"/>
                <a:gd name="T51" fmla="*/ 130 h 325"/>
                <a:gd name="T52" fmla="*/ 13 w 327"/>
                <a:gd name="T53" fmla="*/ 99 h 325"/>
                <a:gd name="T54" fmla="*/ 28 w 327"/>
                <a:gd name="T55" fmla="*/ 72 h 325"/>
                <a:gd name="T56" fmla="*/ 48 w 327"/>
                <a:gd name="T57" fmla="*/ 48 h 325"/>
                <a:gd name="T58" fmla="*/ 72 w 327"/>
                <a:gd name="T59" fmla="*/ 28 h 325"/>
                <a:gd name="T60" fmla="*/ 100 w 327"/>
                <a:gd name="T61" fmla="*/ 13 h 325"/>
                <a:gd name="T62" fmla="*/ 130 w 327"/>
                <a:gd name="T63" fmla="*/ 3 h 325"/>
                <a:gd name="T64" fmla="*/ 164 w 327"/>
                <a:gd name="T65" fmla="*/ 0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27" h="325">
                  <a:moveTo>
                    <a:pt x="164" y="0"/>
                  </a:moveTo>
                  <a:lnTo>
                    <a:pt x="196" y="3"/>
                  </a:lnTo>
                  <a:lnTo>
                    <a:pt x="226" y="13"/>
                  </a:lnTo>
                  <a:lnTo>
                    <a:pt x="254" y="28"/>
                  </a:lnTo>
                  <a:lnTo>
                    <a:pt x="278" y="48"/>
                  </a:lnTo>
                  <a:lnTo>
                    <a:pt x="299" y="72"/>
                  </a:lnTo>
                  <a:lnTo>
                    <a:pt x="314" y="99"/>
                  </a:lnTo>
                  <a:lnTo>
                    <a:pt x="323" y="130"/>
                  </a:lnTo>
                  <a:lnTo>
                    <a:pt x="327" y="163"/>
                  </a:lnTo>
                  <a:lnTo>
                    <a:pt x="323" y="196"/>
                  </a:lnTo>
                  <a:lnTo>
                    <a:pt x="314" y="226"/>
                  </a:lnTo>
                  <a:lnTo>
                    <a:pt x="299" y="254"/>
                  </a:lnTo>
                  <a:lnTo>
                    <a:pt x="278" y="278"/>
                  </a:lnTo>
                  <a:lnTo>
                    <a:pt x="254" y="297"/>
                  </a:lnTo>
                  <a:lnTo>
                    <a:pt x="226" y="312"/>
                  </a:lnTo>
                  <a:lnTo>
                    <a:pt x="196" y="322"/>
                  </a:lnTo>
                  <a:lnTo>
                    <a:pt x="164" y="325"/>
                  </a:lnTo>
                  <a:lnTo>
                    <a:pt x="130" y="322"/>
                  </a:lnTo>
                  <a:lnTo>
                    <a:pt x="100" y="312"/>
                  </a:lnTo>
                  <a:lnTo>
                    <a:pt x="72" y="297"/>
                  </a:lnTo>
                  <a:lnTo>
                    <a:pt x="48" y="278"/>
                  </a:lnTo>
                  <a:lnTo>
                    <a:pt x="28" y="254"/>
                  </a:lnTo>
                  <a:lnTo>
                    <a:pt x="13" y="226"/>
                  </a:lnTo>
                  <a:lnTo>
                    <a:pt x="3" y="196"/>
                  </a:lnTo>
                  <a:lnTo>
                    <a:pt x="0" y="163"/>
                  </a:lnTo>
                  <a:lnTo>
                    <a:pt x="3" y="130"/>
                  </a:lnTo>
                  <a:lnTo>
                    <a:pt x="13" y="99"/>
                  </a:lnTo>
                  <a:lnTo>
                    <a:pt x="28" y="72"/>
                  </a:lnTo>
                  <a:lnTo>
                    <a:pt x="48" y="48"/>
                  </a:lnTo>
                  <a:lnTo>
                    <a:pt x="72" y="28"/>
                  </a:lnTo>
                  <a:lnTo>
                    <a:pt x="100" y="13"/>
                  </a:lnTo>
                  <a:lnTo>
                    <a:pt x="130" y="3"/>
                  </a:lnTo>
                  <a:lnTo>
                    <a:pt x="16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defRPr/>
              </a:pPr>
              <a:endParaRPr lang="en-US" sz="2400">
                <a:solidFill>
                  <a:srgbClr val="002F51"/>
                </a:solidFill>
                <a:latin typeface="Arial" panose="020B0604020202020204"/>
              </a:endParaRPr>
            </a:p>
          </p:txBody>
        </p:sp>
        <p:sp>
          <p:nvSpPr>
            <p:cNvPr id="33" name="Freeform 96">
              <a:extLst>
                <a:ext uri="{FF2B5EF4-FFF2-40B4-BE49-F238E27FC236}">
                  <a16:creationId xmlns:a16="http://schemas.microsoft.com/office/drawing/2014/main" id="{8D23C9BA-A01D-0DE1-0C74-7BB37FA8AA84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2825" y="2301876"/>
              <a:ext cx="165100" cy="76200"/>
            </a:xfrm>
            <a:custGeom>
              <a:avLst/>
              <a:gdLst>
                <a:gd name="T0" fmla="*/ 127 w 1039"/>
                <a:gd name="T1" fmla="*/ 4 h 483"/>
                <a:gd name="T2" fmla="*/ 164 w 1039"/>
                <a:gd name="T3" fmla="*/ 25 h 483"/>
                <a:gd name="T4" fmla="*/ 190 w 1039"/>
                <a:gd name="T5" fmla="*/ 61 h 483"/>
                <a:gd name="T6" fmla="*/ 230 w 1039"/>
                <a:gd name="T7" fmla="*/ 138 h 483"/>
                <a:gd name="T8" fmla="*/ 286 w 1039"/>
                <a:gd name="T9" fmla="*/ 200 h 483"/>
                <a:gd name="T10" fmla="*/ 355 w 1039"/>
                <a:gd name="T11" fmla="*/ 246 h 483"/>
                <a:gd name="T12" fmla="*/ 433 w 1039"/>
                <a:gd name="T13" fmla="*/ 276 h 483"/>
                <a:gd name="T14" fmla="*/ 519 w 1039"/>
                <a:gd name="T15" fmla="*/ 287 h 483"/>
                <a:gd name="T16" fmla="*/ 605 w 1039"/>
                <a:gd name="T17" fmla="*/ 276 h 483"/>
                <a:gd name="T18" fmla="*/ 684 w 1039"/>
                <a:gd name="T19" fmla="*/ 246 h 483"/>
                <a:gd name="T20" fmla="*/ 753 w 1039"/>
                <a:gd name="T21" fmla="*/ 200 h 483"/>
                <a:gd name="T22" fmla="*/ 809 w 1039"/>
                <a:gd name="T23" fmla="*/ 138 h 483"/>
                <a:gd name="T24" fmla="*/ 849 w 1039"/>
                <a:gd name="T25" fmla="*/ 61 h 483"/>
                <a:gd name="T26" fmla="*/ 875 w 1039"/>
                <a:gd name="T27" fmla="*/ 25 h 483"/>
                <a:gd name="T28" fmla="*/ 911 w 1039"/>
                <a:gd name="T29" fmla="*/ 4 h 483"/>
                <a:gd name="T30" fmla="*/ 955 w 1039"/>
                <a:gd name="T31" fmla="*/ 0 h 483"/>
                <a:gd name="T32" fmla="*/ 997 w 1039"/>
                <a:gd name="T33" fmla="*/ 16 h 483"/>
                <a:gd name="T34" fmla="*/ 1026 w 1039"/>
                <a:gd name="T35" fmla="*/ 48 h 483"/>
                <a:gd name="T36" fmla="*/ 1039 w 1039"/>
                <a:gd name="T37" fmla="*/ 89 h 483"/>
                <a:gd name="T38" fmla="*/ 1032 w 1039"/>
                <a:gd name="T39" fmla="*/ 132 h 483"/>
                <a:gd name="T40" fmla="*/ 982 w 1039"/>
                <a:gd name="T41" fmla="*/ 232 h 483"/>
                <a:gd name="T42" fmla="*/ 914 w 1039"/>
                <a:gd name="T43" fmla="*/ 318 h 483"/>
                <a:gd name="T44" fmla="*/ 830 w 1039"/>
                <a:gd name="T45" fmla="*/ 387 h 483"/>
                <a:gd name="T46" fmla="*/ 736 w 1039"/>
                <a:gd name="T47" fmla="*/ 439 h 483"/>
                <a:gd name="T48" fmla="*/ 631 w 1039"/>
                <a:gd name="T49" fmla="*/ 471 h 483"/>
                <a:gd name="T50" fmla="*/ 519 w 1039"/>
                <a:gd name="T51" fmla="*/ 483 h 483"/>
                <a:gd name="T52" fmla="*/ 408 w 1039"/>
                <a:gd name="T53" fmla="*/ 471 h 483"/>
                <a:gd name="T54" fmla="*/ 303 w 1039"/>
                <a:gd name="T55" fmla="*/ 439 h 483"/>
                <a:gd name="T56" fmla="*/ 208 w 1039"/>
                <a:gd name="T57" fmla="*/ 387 h 483"/>
                <a:gd name="T58" fmla="*/ 125 w 1039"/>
                <a:gd name="T59" fmla="*/ 318 h 483"/>
                <a:gd name="T60" fmla="*/ 57 w 1039"/>
                <a:gd name="T61" fmla="*/ 232 h 483"/>
                <a:gd name="T62" fmla="*/ 6 w 1039"/>
                <a:gd name="T63" fmla="*/ 132 h 483"/>
                <a:gd name="T64" fmla="*/ 0 w 1039"/>
                <a:gd name="T65" fmla="*/ 89 h 483"/>
                <a:gd name="T66" fmla="*/ 13 w 1039"/>
                <a:gd name="T67" fmla="*/ 48 h 483"/>
                <a:gd name="T68" fmla="*/ 42 w 1039"/>
                <a:gd name="T69" fmla="*/ 16 h 483"/>
                <a:gd name="T70" fmla="*/ 84 w 1039"/>
                <a:gd name="T71" fmla="*/ 0 h 4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39" h="483">
                  <a:moveTo>
                    <a:pt x="106" y="0"/>
                  </a:moveTo>
                  <a:lnTo>
                    <a:pt x="127" y="4"/>
                  </a:lnTo>
                  <a:lnTo>
                    <a:pt x="147" y="13"/>
                  </a:lnTo>
                  <a:lnTo>
                    <a:pt x="164" y="25"/>
                  </a:lnTo>
                  <a:lnTo>
                    <a:pt x="179" y="42"/>
                  </a:lnTo>
                  <a:lnTo>
                    <a:pt x="190" y="61"/>
                  </a:lnTo>
                  <a:lnTo>
                    <a:pt x="207" y="101"/>
                  </a:lnTo>
                  <a:lnTo>
                    <a:pt x="230" y="138"/>
                  </a:lnTo>
                  <a:lnTo>
                    <a:pt x="257" y="171"/>
                  </a:lnTo>
                  <a:lnTo>
                    <a:pt x="286" y="200"/>
                  </a:lnTo>
                  <a:lnTo>
                    <a:pt x="319" y="226"/>
                  </a:lnTo>
                  <a:lnTo>
                    <a:pt x="355" y="246"/>
                  </a:lnTo>
                  <a:lnTo>
                    <a:pt x="394" y="263"/>
                  </a:lnTo>
                  <a:lnTo>
                    <a:pt x="433" y="276"/>
                  </a:lnTo>
                  <a:lnTo>
                    <a:pt x="476" y="284"/>
                  </a:lnTo>
                  <a:lnTo>
                    <a:pt x="519" y="287"/>
                  </a:lnTo>
                  <a:lnTo>
                    <a:pt x="563" y="284"/>
                  </a:lnTo>
                  <a:lnTo>
                    <a:pt x="605" y="276"/>
                  </a:lnTo>
                  <a:lnTo>
                    <a:pt x="645" y="263"/>
                  </a:lnTo>
                  <a:lnTo>
                    <a:pt x="684" y="246"/>
                  </a:lnTo>
                  <a:lnTo>
                    <a:pt x="719" y="226"/>
                  </a:lnTo>
                  <a:lnTo>
                    <a:pt x="753" y="200"/>
                  </a:lnTo>
                  <a:lnTo>
                    <a:pt x="782" y="171"/>
                  </a:lnTo>
                  <a:lnTo>
                    <a:pt x="809" y="138"/>
                  </a:lnTo>
                  <a:lnTo>
                    <a:pt x="832" y="101"/>
                  </a:lnTo>
                  <a:lnTo>
                    <a:pt x="849" y="61"/>
                  </a:lnTo>
                  <a:lnTo>
                    <a:pt x="860" y="42"/>
                  </a:lnTo>
                  <a:lnTo>
                    <a:pt x="875" y="25"/>
                  </a:lnTo>
                  <a:lnTo>
                    <a:pt x="892" y="13"/>
                  </a:lnTo>
                  <a:lnTo>
                    <a:pt x="911" y="4"/>
                  </a:lnTo>
                  <a:lnTo>
                    <a:pt x="933" y="0"/>
                  </a:lnTo>
                  <a:lnTo>
                    <a:pt x="955" y="0"/>
                  </a:lnTo>
                  <a:lnTo>
                    <a:pt x="976" y="6"/>
                  </a:lnTo>
                  <a:lnTo>
                    <a:pt x="997" y="16"/>
                  </a:lnTo>
                  <a:lnTo>
                    <a:pt x="1013" y="31"/>
                  </a:lnTo>
                  <a:lnTo>
                    <a:pt x="1026" y="48"/>
                  </a:lnTo>
                  <a:lnTo>
                    <a:pt x="1034" y="68"/>
                  </a:lnTo>
                  <a:lnTo>
                    <a:pt x="1039" y="89"/>
                  </a:lnTo>
                  <a:lnTo>
                    <a:pt x="1038" y="111"/>
                  </a:lnTo>
                  <a:lnTo>
                    <a:pt x="1032" y="132"/>
                  </a:lnTo>
                  <a:lnTo>
                    <a:pt x="1010" y="184"/>
                  </a:lnTo>
                  <a:lnTo>
                    <a:pt x="982" y="232"/>
                  </a:lnTo>
                  <a:lnTo>
                    <a:pt x="949" y="277"/>
                  </a:lnTo>
                  <a:lnTo>
                    <a:pt x="914" y="318"/>
                  </a:lnTo>
                  <a:lnTo>
                    <a:pt x="874" y="355"/>
                  </a:lnTo>
                  <a:lnTo>
                    <a:pt x="830" y="387"/>
                  </a:lnTo>
                  <a:lnTo>
                    <a:pt x="784" y="415"/>
                  </a:lnTo>
                  <a:lnTo>
                    <a:pt x="736" y="439"/>
                  </a:lnTo>
                  <a:lnTo>
                    <a:pt x="684" y="458"/>
                  </a:lnTo>
                  <a:lnTo>
                    <a:pt x="631" y="471"/>
                  </a:lnTo>
                  <a:lnTo>
                    <a:pt x="576" y="479"/>
                  </a:lnTo>
                  <a:lnTo>
                    <a:pt x="519" y="483"/>
                  </a:lnTo>
                  <a:lnTo>
                    <a:pt x="463" y="479"/>
                  </a:lnTo>
                  <a:lnTo>
                    <a:pt x="408" y="471"/>
                  </a:lnTo>
                  <a:lnTo>
                    <a:pt x="355" y="458"/>
                  </a:lnTo>
                  <a:lnTo>
                    <a:pt x="303" y="439"/>
                  </a:lnTo>
                  <a:lnTo>
                    <a:pt x="254" y="415"/>
                  </a:lnTo>
                  <a:lnTo>
                    <a:pt x="208" y="387"/>
                  </a:lnTo>
                  <a:lnTo>
                    <a:pt x="165" y="355"/>
                  </a:lnTo>
                  <a:lnTo>
                    <a:pt x="125" y="318"/>
                  </a:lnTo>
                  <a:lnTo>
                    <a:pt x="89" y="277"/>
                  </a:lnTo>
                  <a:lnTo>
                    <a:pt x="57" y="232"/>
                  </a:lnTo>
                  <a:lnTo>
                    <a:pt x="29" y="184"/>
                  </a:lnTo>
                  <a:lnTo>
                    <a:pt x="6" y="132"/>
                  </a:lnTo>
                  <a:lnTo>
                    <a:pt x="1" y="111"/>
                  </a:lnTo>
                  <a:lnTo>
                    <a:pt x="0" y="89"/>
                  </a:lnTo>
                  <a:lnTo>
                    <a:pt x="4" y="68"/>
                  </a:lnTo>
                  <a:lnTo>
                    <a:pt x="13" y="48"/>
                  </a:lnTo>
                  <a:lnTo>
                    <a:pt x="26" y="31"/>
                  </a:lnTo>
                  <a:lnTo>
                    <a:pt x="42" y="16"/>
                  </a:lnTo>
                  <a:lnTo>
                    <a:pt x="62" y="6"/>
                  </a:lnTo>
                  <a:lnTo>
                    <a:pt x="84" y="0"/>
                  </a:lnTo>
                  <a:lnTo>
                    <a:pt x="10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defRPr/>
              </a:pPr>
              <a:endParaRPr lang="en-US" sz="2400">
                <a:solidFill>
                  <a:srgbClr val="002F51"/>
                </a:solidFill>
                <a:latin typeface="Arial" panose="020B0604020202020204"/>
              </a:endParaRPr>
            </a:p>
          </p:txBody>
        </p:sp>
      </p:grpSp>
      <p:sp>
        <p:nvSpPr>
          <p:cNvPr id="34" name="Inhaltsplatzhalter 4">
            <a:extLst>
              <a:ext uri="{FF2B5EF4-FFF2-40B4-BE49-F238E27FC236}">
                <a16:creationId xmlns:a16="http://schemas.microsoft.com/office/drawing/2014/main" id="{15A8673C-7F1E-8C5B-EC8A-88923A3B305E}"/>
              </a:ext>
            </a:extLst>
          </p:cNvPr>
          <p:cNvSpPr txBox="1">
            <a:spLocks/>
          </p:cNvSpPr>
          <p:nvPr/>
        </p:nvSpPr>
        <p:spPr>
          <a:xfrm>
            <a:off x="973461" y="2957528"/>
            <a:ext cx="4171353" cy="245804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218806">
              <a:spcAft>
                <a:spcPts val="1333"/>
              </a:spcAft>
              <a:buNone/>
              <a:defRPr/>
            </a:pPr>
            <a:r>
              <a:rPr lang="fr-FR" sz="2133" b="1" dirty="0">
                <a:solidFill>
                  <a:srgbClr val="E7E6E6">
                    <a:lumMod val="25000"/>
                  </a:srgbClr>
                </a:solidFill>
                <a:latin typeface="Nunito" pitchFamily="2" charset="0"/>
              </a:rPr>
              <a:t>Module</a:t>
            </a:r>
            <a:r>
              <a:rPr lang="fr-FR" sz="2133" dirty="0">
                <a:solidFill>
                  <a:srgbClr val="E7E6E6">
                    <a:lumMod val="25000"/>
                  </a:srgbClr>
                </a:solidFill>
                <a:latin typeface="Nunito" pitchFamily="2" charset="0"/>
              </a:rPr>
              <a:t> : MA2X</a:t>
            </a:r>
          </a:p>
          <a:p>
            <a:pPr marL="0" indent="0" algn="just" defTabSz="1218806">
              <a:spcAft>
                <a:spcPts val="1333"/>
              </a:spcAft>
              <a:buNone/>
              <a:defRPr/>
            </a:pPr>
            <a:r>
              <a:rPr lang="fr-FR" sz="2133" dirty="0">
                <a:solidFill>
                  <a:srgbClr val="C00000"/>
                </a:solidFill>
                <a:latin typeface="Nunito" pitchFamily="2" charset="0"/>
              </a:rPr>
              <a:t>Pour d</a:t>
            </a:r>
            <a:r>
              <a:rPr lang="fr-FR" sz="2133" dirty="0" err="1">
                <a:solidFill>
                  <a:srgbClr val="C00000"/>
                </a:solidFill>
                <a:latin typeface="Nunito" pitchFamily="2" charset="0"/>
              </a:rPr>
              <a:t>onner</a:t>
            </a:r>
            <a:r>
              <a:rPr lang="fr-FR" sz="2133" dirty="0">
                <a:solidFill>
                  <a:srgbClr val="C00000"/>
                </a:solidFill>
                <a:latin typeface="Nunito" pitchFamily="2" charset="0"/>
              </a:rPr>
              <a:t> accès aux assesseurs / encodeurs depuis un autre pc, votre bureau doit être ouvert :</a:t>
            </a:r>
            <a:endParaRPr lang="fr-FR" sz="2133" dirty="0">
              <a:solidFill>
                <a:prstClr val="white">
                  <a:lumMod val="50000"/>
                </a:prstClr>
              </a:solidFill>
              <a:latin typeface="Nunito" pitchFamily="2" charset="0"/>
            </a:endParaRPr>
          </a:p>
          <a:p>
            <a:pPr marL="0" indent="0" defTabSz="1218806">
              <a:spcAft>
                <a:spcPts val="1333"/>
              </a:spcAft>
              <a:buNone/>
              <a:defRPr/>
            </a:pPr>
            <a:endParaRPr lang="fr-FR" sz="1467" dirty="0">
              <a:solidFill>
                <a:srgbClr val="E7E6E6">
                  <a:lumMod val="25000"/>
                </a:srgbClr>
              </a:solidFill>
              <a:latin typeface="Arial" panose="020B0604020202020204"/>
            </a:endParaRPr>
          </a:p>
          <a:p>
            <a:pPr marL="0" indent="0" defTabSz="1218806">
              <a:spcAft>
                <a:spcPts val="1333"/>
              </a:spcAft>
              <a:buNone/>
              <a:defRPr/>
            </a:pPr>
            <a:endParaRPr lang="fr-FR" sz="1467" dirty="0">
              <a:solidFill>
                <a:srgbClr val="E7E6E6">
                  <a:lumMod val="25000"/>
                </a:srgbClr>
              </a:solidFill>
              <a:latin typeface="Arial" panose="020B0604020202020204"/>
            </a:endParaRPr>
          </a:p>
          <a:p>
            <a:pPr marL="0" indent="0" defTabSz="1218806">
              <a:spcAft>
                <a:spcPts val="1333"/>
              </a:spcAft>
              <a:buNone/>
              <a:defRPr/>
            </a:pPr>
            <a:endParaRPr lang="fr-FR" sz="1467" b="1" dirty="0">
              <a:solidFill>
                <a:srgbClr val="4FA9D1"/>
              </a:solidFill>
              <a:latin typeface="Arial" panose="020B0604020202020204"/>
            </a:endParaRPr>
          </a:p>
        </p:txBody>
      </p:sp>
      <p:pic>
        <p:nvPicPr>
          <p:cNvPr id="13" name="Image 12" descr="Une image contenant texte, capture d’écran, Police, nombre&#10;&#10;Description générée automatiquement">
            <a:extLst>
              <a:ext uri="{FF2B5EF4-FFF2-40B4-BE49-F238E27FC236}">
                <a16:creationId xmlns:a16="http://schemas.microsoft.com/office/drawing/2014/main" id="{3EBC82E3-5D75-1D1E-CDEB-0C094EAEDE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8181" y="2909722"/>
            <a:ext cx="3175443" cy="1422599"/>
          </a:xfrm>
          <a:prstGeom prst="rect">
            <a:avLst/>
          </a:prstGeom>
          <a:ln>
            <a:solidFill>
              <a:srgbClr val="0070C0"/>
            </a:solidFill>
          </a:ln>
        </p:spPr>
      </p:pic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65BD96B4-C9BC-38C3-E31C-B5FFAC1CA447}"/>
              </a:ext>
            </a:extLst>
          </p:cNvPr>
          <p:cNvCxnSpPr/>
          <p:nvPr/>
        </p:nvCxnSpPr>
        <p:spPr>
          <a:xfrm>
            <a:off x="5426392" y="3621021"/>
            <a:ext cx="1728192" cy="0"/>
          </a:xfrm>
          <a:prstGeom prst="straightConnector1">
            <a:avLst/>
          </a:prstGeom>
          <a:ln w="603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519522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20000" decel="8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 6">
            <a:extLst>
              <a:ext uri="{FF2B5EF4-FFF2-40B4-BE49-F238E27FC236}">
                <a16:creationId xmlns:a16="http://schemas.microsoft.com/office/drawing/2014/main" id="{0156AAEF-F563-6376-21CA-5137FBE03F4A}"/>
              </a:ext>
            </a:extLst>
          </p:cNvPr>
          <p:cNvGrpSpPr/>
          <p:nvPr/>
        </p:nvGrpSpPr>
        <p:grpSpPr>
          <a:xfrm>
            <a:off x="1445541" y="1091180"/>
            <a:ext cx="8640960" cy="5415235"/>
            <a:chOff x="1261250" y="998092"/>
            <a:chExt cx="6480720" cy="4061426"/>
          </a:xfrm>
        </p:grpSpPr>
        <p:sp>
          <p:nvSpPr>
            <p:cNvPr id="9" name="Organigramme : Procédé 8">
              <a:extLst>
                <a:ext uri="{FF2B5EF4-FFF2-40B4-BE49-F238E27FC236}">
                  <a16:creationId xmlns:a16="http://schemas.microsoft.com/office/drawing/2014/main" id="{8E08833E-CCFD-2406-7172-05E245912502}"/>
                </a:ext>
              </a:extLst>
            </p:cNvPr>
            <p:cNvSpPr/>
            <p:nvPr/>
          </p:nvSpPr>
          <p:spPr>
            <a:xfrm>
              <a:off x="1261250" y="998092"/>
              <a:ext cx="6480720" cy="4061426"/>
            </a:xfrm>
            <a:prstGeom prst="flowChartProcess">
              <a:avLst/>
            </a:prstGeom>
            <a:solidFill>
              <a:srgbClr val="47515D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t" anchorCtr="0"/>
            <a:lstStyle/>
            <a:p>
              <a:pPr algn="ctr" defTabSz="1219170">
                <a:defRPr/>
              </a:pPr>
              <a:endParaRPr lang="fr-BE" sz="1600" b="1" dirty="0">
                <a:solidFill>
                  <a:srgbClr val="024262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10" name="Organigramme : Procédé 9">
              <a:extLst>
                <a:ext uri="{FF2B5EF4-FFF2-40B4-BE49-F238E27FC236}">
                  <a16:creationId xmlns:a16="http://schemas.microsoft.com/office/drawing/2014/main" id="{2DC52FC6-87BC-1FD3-69E4-CEC148528CC2}"/>
                </a:ext>
              </a:extLst>
            </p:cNvPr>
            <p:cNvSpPr/>
            <p:nvPr/>
          </p:nvSpPr>
          <p:spPr>
            <a:xfrm>
              <a:off x="1261250" y="4779000"/>
              <a:ext cx="6480720" cy="270000"/>
            </a:xfrm>
            <a:prstGeom prst="flowChartProcess">
              <a:avLst/>
            </a:prstGeom>
            <a:solidFill>
              <a:srgbClr val="60677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defRPr/>
              </a:pPr>
              <a:endParaRPr lang="fr-FR" sz="2400">
                <a:solidFill>
                  <a:prstClr val="white"/>
                </a:solidFill>
                <a:latin typeface="Arial" panose="020B0604020202020204"/>
              </a:endParaRPr>
            </a:p>
          </p:txBody>
        </p:sp>
        <p:sp>
          <p:nvSpPr>
            <p:cNvPr id="11" name="Google Shape;1674;p62">
              <a:extLst>
                <a:ext uri="{FF2B5EF4-FFF2-40B4-BE49-F238E27FC236}">
                  <a16:creationId xmlns:a16="http://schemas.microsoft.com/office/drawing/2014/main" id="{693E9788-044E-67CD-8713-096CA71FFEF4}"/>
                </a:ext>
              </a:extLst>
            </p:cNvPr>
            <p:cNvSpPr/>
            <p:nvPr/>
          </p:nvSpPr>
          <p:spPr>
            <a:xfrm flipH="1">
              <a:off x="4411610" y="4835166"/>
              <a:ext cx="180000" cy="180000"/>
            </a:xfrm>
            <a:custGeom>
              <a:avLst/>
              <a:gdLst/>
              <a:ahLst/>
              <a:cxnLst/>
              <a:rect l="l" t="t" r="r" b="b"/>
              <a:pathLst>
                <a:path w="3953" h="3953" extrusionOk="0">
                  <a:moveTo>
                    <a:pt x="1990" y="1"/>
                  </a:moveTo>
                  <a:cubicBezTo>
                    <a:pt x="888" y="1"/>
                    <a:pt x="1" y="888"/>
                    <a:pt x="1" y="1990"/>
                  </a:cubicBezTo>
                  <a:cubicBezTo>
                    <a:pt x="1" y="3065"/>
                    <a:pt x="888" y="3953"/>
                    <a:pt x="1990" y="3953"/>
                  </a:cubicBezTo>
                  <a:cubicBezTo>
                    <a:pt x="3066" y="3953"/>
                    <a:pt x="3953" y="3065"/>
                    <a:pt x="3953" y="1990"/>
                  </a:cubicBezTo>
                  <a:cubicBezTo>
                    <a:pt x="3953" y="888"/>
                    <a:pt x="3066" y="1"/>
                    <a:pt x="19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>
                <a:solidFill>
                  <a:srgbClr val="002F51"/>
                </a:solidFill>
                <a:latin typeface="Arial" panose="020B0604020202020204"/>
              </a:endParaRPr>
            </a:p>
          </p:txBody>
        </p:sp>
      </p:grp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A1800298-DB15-4CFA-BF9A-99FBEC0CB38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1219170">
              <a:defRPr/>
            </a:pPr>
            <a:fld id="{8550441B-9E4E-4F27-878A-F3E4A8E30579}" type="slidenum">
              <a:rPr lang="fr-FR">
                <a:latin typeface="Arial" panose="020B0604020202020204"/>
              </a:rPr>
              <a:pPr defTabSz="1219170">
                <a:defRPr/>
              </a:pPr>
              <a:t>7</a:t>
            </a:fld>
            <a:endParaRPr lang="fr-FR" dirty="0">
              <a:latin typeface="Arial" panose="020B0604020202020204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33B14D65-20DD-CA00-1250-15DA4DF34392}"/>
              </a:ext>
            </a:extLst>
          </p:cNvPr>
          <p:cNvSpPr txBox="1"/>
          <p:nvPr/>
        </p:nvSpPr>
        <p:spPr>
          <a:xfrm>
            <a:off x="527381" y="356659"/>
            <a:ext cx="800845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>
              <a:defRPr/>
            </a:pPr>
            <a:r>
              <a:rPr lang="fr-FR" sz="2800" b="1" cap="all" dirty="0">
                <a:solidFill>
                  <a:srgbClr val="002F51"/>
                </a:solidFill>
                <a:latin typeface="Nunito" pitchFamily="2" charset="0"/>
              </a:rPr>
              <a:t>Encodage des votes « clés PATSY »</a:t>
            </a:r>
          </a:p>
        </p:txBody>
      </p:sp>
      <p:sp>
        <p:nvSpPr>
          <p:cNvPr id="4" name="Inhaltsplatzhalter 4">
            <a:extLst>
              <a:ext uri="{FF2B5EF4-FFF2-40B4-BE49-F238E27FC236}">
                <a16:creationId xmlns:a16="http://schemas.microsoft.com/office/drawing/2014/main" id="{F8B77095-F09E-7EAC-56C8-21840C70DF9A}"/>
              </a:ext>
            </a:extLst>
          </p:cNvPr>
          <p:cNvSpPr txBox="1">
            <a:spLocks/>
          </p:cNvSpPr>
          <p:nvPr/>
        </p:nvSpPr>
        <p:spPr>
          <a:xfrm>
            <a:off x="2603030" y="1214353"/>
            <a:ext cx="6332087" cy="22775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1218806">
              <a:spcAft>
                <a:spcPts val="1333"/>
              </a:spcAft>
              <a:buNone/>
              <a:defRPr/>
            </a:pPr>
            <a:r>
              <a:rPr lang="fr-FR" sz="1600" b="1" dirty="0">
                <a:solidFill>
                  <a:prstClr val="white"/>
                </a:solidFill>
                <a:latin typeface="Nunito" pitchFamily="2" charset="0"/>
              </a:rPr>
              <a:t>Collecte des votes « papier » encodés dans PATSY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6F52C8DA-E3C8-F40B-C3A6-AF33EC110F5C}"/>
              </a:ext>
            </a:extLst>
          </p:cNvPr>
          <p:cNvSpPr txBox="1"/>
          <p:nvPr/>
        </p:nvSpPr>
        <p:spPr>
          <a:xfrm>
            <a:off x="1876511" y="1437324"/>
            <a:ext cx="7779021" cy="5715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39178" algn="ctr" defTabSz="1219170">
              <a:lnSpc>
                <a:spcPct val="107000"/>
              </a:lnSpc>
              <a:spcAft>
                <a:spcPts val="1067"/>
              </a:spcAft>
              <a:defRPr/>
            </a:pPr>
            <a:r>
              <a:rPr lang="fr-FR" sz="1467" kern="100" dirty="0">
                <a:solidFill>
                  <a:prstClr val="white"/>
                </a:solidFill>
                <a:latin typeface="Nunito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Le Bureau électoral devra réceptionner les </a:t>
            </a:r>
            <a:r>
              <a:rPr lang="fr-FR" sz="1467" b="1" kern="100" dirty="0">
                <a:solidFill>
                  <a:prstClr val="white"/>
                </a:solidFill>
                <a:latin typeface="Nunito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clés USB cryptées </a:t>
            </a:r>
            <a:r>
              <a:rPr lang="fr-FR" sz="1467" kern="100" dirty="0">
                <a:solidFill>
                  <a:prstClr val="white"/>
                </a:solidFill>
                <a:latin typeface="Nunito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pour ensuite </a:t>
            </a:r>
            <a:r>
              <a:rPr lang="fr-FR" sz="1467" b="1" kern="100" dirty="0">
                <a:solidFill>
                  <a:prstClr val="white"/>
                </a:solidFill>
                <a:latin typeface="Nunito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importer</a:t>
            </a:r>
            <a:r>
              <a:rPr lang="fr-FR" sz="1467" kern="100" dirty="0">
                <a:solidFill>
                  <a:prstClr val="white"/>
                </a:solidFill>
                <a:latin typeface="Nunito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467" b="1" kern="100" dirty="0">
                <a:solidFill>
                  <a:prstClr val="white"/>
                </a:solidFill>
                <a:latin typeface="Nunito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les résultats </a:t>
            </a:r>
            <a:r>
              <a:rPr lang="fr-FR" sz="1467" kern="100" dirty="0">
                <a:solidFill>
                  <a:prstClr val="white"/>
                </a:solidFill>
                <a:latin typeface="Nunito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de chaque bureau de dépouillement (Via MA2X à l’aide de l’USB-</a:t>
            </a:r>
            <a:r>
              <a:rPr lang="fr-FR" sz="1467" kern="100" dirty="0" err="1">
                <a:solidFill>
                  <a:prstClr val="white"/>
                </a:solidFill>
                <a:latin typeface="Nunito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reader</a:t>
            </a:r>
            <a:r>
              <a:rPr lang="fr-FR" sz="1467" kern="100" dirty="0">
                <a:solidFill>
                  <a:prstClr val="white"/>
                </a:solidFill>
                <a:latin typeface="Nunito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5" name="Organigramme : Connecteur 4">
            <a:extLst>
              <a:ext uri="{FF2B5EF4-FFF2-40B4-BE49-F238E27FC236}">
                <a16:creationId xmlns:a16="http://schemas.microsoft.com/office/drawing/2014/main" id="{9AF8C6CF-666C-52FA-20D5-9B83DBAE149E}"/>
              </a:ext>
            </a:extLst>
          </p:cNvPr>
          <p:cNvSpPr>
            <a:spLocks noChangeAspect="1"/>
          </p:cNvSpPr>
          <p:nvPr/>
        </p:nvSpPr>
        <p:spPr>
          <a:xfrm>
            <a:off x="10588196" y="350449"/>
            <a:ext cx="937689" cy="937793"/>
          </a:xfrm>
          <a:prstGeom prst="flowChartConnector">
            <a:avLst/>
          </a:prstGeom>
          <a:solidFill>
            <a:srgbClr val="9DC3E6"/>
          </a:solidFill>
          <a:ln>
            <a:solidFill>
              <a:srgbClr val="4DA9D6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>
              <a:defRPr/>
            </a:pPr>
            <a:endParaRPr lang="fr-BE" sz="1067" b="1">
              <a:solidFill>
                <a:srgbClr val="002F51"/>
              </a:solidFill>
              <a:latin typeface="Arial" panose="020B0604020202020204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7531CC4B-1A7A-8393-42F8-FDD986D1DA4C}"/>
              </a:ext>
            </a:extLst>
          </p:cNvPr>
          <p:cNvSpPr txBox="1"/>
          <p:nvPr/>
        </p:nvSpPr>
        <p:spPr>
          <a:xfrm>
            <a:off x="10700233" y="433618"/>
            <a:ext cx="825651" cy="751972"/>
          </a:xfrm>
          <a:prstGeom prst="rect">
            <a:avLst/>
          </a:prstGeom>
        </p:spPr>
        <p:txBody>
          <a:bodyPr wrap="square" lIns="96000" rIns="96000" rtlCol="0" anchor="ctr" anchorCtr="0">
            <a:noAutofit/>
          </a:bodyPr>
          <a:lstStyle/>
          <a:p>
            <a:pPr defTabSz="1219170">
              <a:defRPr/>
            </a:pPr>
            <a:r>
              <a:rPr lang="fr-BE" sz="1333" b="1" dirty="0">
                <a:solidFill>
                  <a:prstClr val="white"/>
                </a:solidFill>
                <a:latin typeface="Nunito" pitchFamily="2" charset="0"/>
              </a:rPr>
              <a:t>PATSY</a:t>
            </a:r>
          </a:p>
        </p:txBody>
      </p:sp>
      <p:pic>
        <p:nvPicPr>
          <p:cNvPr id="14" name="Image 13" descr="Une image contenant câble, intérieur&#10;&#10;Description générée automatiquement">
            <a:extLst>
              <a:ext uri="{FF2B5EF4-FFF2-40B4-BE49-F238E27FC236}">
                <a16:creationId xmlns:a16="http://schemas.microsoft.com/office/drawing/2014/main" id="{2511729A-3146-A219-54A7-5C1A83E4D9F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736511" y="2716107"/>
            <a:ext cx="2107837" cy="1580879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17" name="Image 16" descr="Une image contenant câble, gadget, intérieur, Appareils électroniques&#10;&#10;Description générée automatiquement">
            <a:extLst>
              <a:ext uri="{FF2B5EF4-FFF2-40B4-BE49-F238E27FC236}">
                <a16:creationId xmlns:a16="http://schemas.microsoft.com/office/drawing/2014/main" id="{C4DB253D-677E-9924-BF55-73A225CFEDA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848745" y="2730089"/>
            <a:ext cx="2107841" cy="1580881"/>
          </a:xfrm>
          <a:prstGeom prst="rect">
            <a:avLst/>
          </a:prstGeom>
          <a:ln>
            <a:solidFill>
              <a:srgbClr val="FF6699"/>
            </a:solidFill>
          </a:ln>
        </p:spPr>
      </p:pic>
      <p:pic>
        <p:nvPicPr>
          <p:cNvPr id="23" name="Image 22" descr="Une image contenant Lecteur flash USB, Appareils électroniques, intérieur, mémoire flash&#10;&#10;Description générée automatiquement">
            <a:extLst>
              <a:ext uri="{FF2B5EF4-FFF2-40B4-BE49-F238E27FC236}">
                <a16:creationId xmlns:a16="http://schemas.microsoft.com/office/drawing/2014/main" id="{AEA4BAAC-9AFB-A966-5E2D-2D1A7A8D3D0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624275" y="2708541"/>
            <a:ext cx="2107840" cy="1580880"/>
          </a:xfrm>
          <a:prstGeom prst="rect">
            <a:avLst/>
          </a:prstGeom>
          <a:ln>
            <a:solidFill>
              <a:srgbClr val="00B050"/>
            </a:solidFill>
          </a:ln>
        </p:spPr>
      </p:pic>
      <p:pic>
        <p:nvPicPr>
          <p:cNvPr id="25" name="Image 24" descr="Une image contenant câble, Appareils électroniques, Lecteur flash USB, intérieur&#10;&#10;Description générée automatiquement">
            <a:extLst>
              <a:ext uri="{FF2B5EF4-FFF2-40B4-BE49-F238E27FC236}">
                <a16:creationId xmlns:a16="http://schemas.microsoft.com/office/drawing/2014/main" id="{C8AAF029-3C4E-28DB-B733-BE2E8912767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511391" y="2708541"/>
            <a:ext cx="2107840" cy="1580880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26" name="Inhaltsplatzhalter 4">
            <a:extLst>
              <a:ext uri="{FF2B5EF4-FFF2-40B4-BE49-F238E27FC236}">
                <a16:creationId xmlns:a16="http://schemas.microsoft.com/office/drawing/2014/main" id="{4E4004E6-70C7-B409-5C35-81BA0FC2DCD6}"/>
              </a:ext>
            </a:extLst>
          </p:cNvPr>
          <p:cNvSpPr txBox="1">
            <a:spLocks/>
          </p:cNvSpPr>
          <p:nvPr/>
        </p:nvSpPr>
        <p:spPr>
          <a:xfrm>
            <a:off x="1876511" y="4742257"/>
            <a:ext cx="1382381" cy="22775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1218806">
              <a:spcAft>
                <a:spcPts val="1333"/>
              </a:spcAft>
              <a:buNone/>
              <a:defRPr/>
            </a:pPr>
            <a:r>
              <a:rPr lang="fr-FR" sz="1600" b="1" dirty="0">
                <a:solidFill>
                  <a:prstClr val="white"/>
                </a:solidFill>
                <a:latin typeface="Nunito" pitchFamily="2" charset="0"/>
              </a:rPr>
              <a:t>Communale</a:t>
            </a:r>
          </a:p>
        </p:txBody>
      </p:sp>
      <p:sp>
        <p:nvSpPr>
          <p:cNvPr id="27" name="Inhaltsplatzhalter 4">
            <a:extLst>
              <a:ext uri="{FF2B5EF4-FFF2-40B4-BE49-F238E27FC236}">
                <a16:creationId xmlns:a16="http://schemas.microsoft.com/office/drawing/2014/main" id="{5191958C-5F96-DB5F-6423-85AA01A961C7}"/>
              </a:ext>
            </a:extLst>
          </p:cNvPr>
          <p:cNvSpPr txBox="1">
            <a:spLocks/>
          </p:cNvSpPr>
          <p:nvPr/>
        </p:nvSpPr>
        <p:spPr>
          <a:xfrm>
            <a:off x="3987004" y="4755601"/>
            <a:ext cx="1382381" cy="22775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1218806">
              <a:spcAft>
                <a:spcPts val="1333"/>
              </a:spcAft>
              <a:buNone/>
              <a:defRPr/>
            </a:pPr>
            <a:r>
              <a:rPr lang="fr-FR" sz="1600" b="1" dirty="0" err="1">
                <a:solidFill>
                  <a:prstClr val="white"/>
                </a:solidFill>
                <a:latin typeface="Nunito" pitchFamily="2" charset="0"/>
              </a:rPr>
              <a:t>Provinci</a:t>
            </a:r>
            <a:r>
              <a:rPr lang="fr-FR" sz="1600" b="1" dirty="0">
                <a:solidFill>
                  <a:prstClr val="white"/>
                </a:solidFill>
                <a:latin typeface="Nunito" pitchFamily="2" charset="0"/>
              </a:rPr>
              <a:t>ale</a:t>
            </a:r>
          </a:p>
        </p:txBody>
      </p:sp>
      <p:sp>
        <p:nvSpPr>
          <p:cNvPr id="28" name="Inhaltsplatzhalter 4">
            <a:extLst>
              <a:ext uri="{FF2B5EF4-FFF2-40B4-BE49-F238E27FC236}">
                <a16:creationId xmlns:a16="http://schemas.microsoft.com/office/drawing/2014/main" id="{521F3972-ED03-91E8-3FF1-E163CEABD4C5}"/>
              </a:ext>
            </a:extLst>
          </p:cNvPr>
          <p:cNvSpPr txBox="1">
            <a:spLocks/>
          </p:cNvSpPr>
          <p:nvPr/>
        </p:nvSpPr>
        <p:spPr>
          <a:xfrm>
            <a:off x="6059320" y="4755949"/>
            <a:ext cx="1382381" cy="22775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1218806">
              <a:spcAft>
                <a:spcPts val="1333"/>
              </a:spcAft>
              <a:buNone/>
              <a:defRPr/>
            </a:pPr>
            <a:r>
              <a:rPr lang="fr-FR" sz="1600" b="1" dirty="0">
                <a:solidFill>
                  <a:prstClr val="white"/>
                </a:solidFill>
                <a:latin typeface="Nunito" pitchFamily="2" charset="0"/>
              </a:rPr>
              <a:t>CPAS</a:t>
            </a:r>
          </a:p>
        </p:txBody>
      </p:sp>
      <p:sp>
        <p:nvSpPr>
          <p:cNvPr id="29" name="Inhaltsplatzhalter 4">
            <a:extLst>
              <a:ext uri="{FF2B5EF4-FFF2-40B4-BE49-F238E27FC236}">
                <a16:creationId xmlns:a16="http://schemas.microsoft.com/office/drawing/2014/main" id="{67F4BA71-3C47-5F3F-ED89-BBDFBF89FEA0}"/>
              </a:ext>
            </a:extLst>
          </p:cNvPr>
          <p:cNvSpPr txBox="1">
            <a:spLocks/>
          </p:cNvSpPr>
          <p:nvPr/>
        </p:nvSpPr>
        <p:spPr>
          <a:xfrm>
            <a:off x="8211474" y="4741633"/>
            <a:ext cx="1382381" cy="22775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1218806">
              <a:spcAft>
                <a:spcPts val="1333"/>
              </a:spcAft>
              <a:buNone/>
              <a:defRPr/>
            </a:pPr>
            <a:r>
              <a:rPr lang="fr-FR" sz="1600" b="1" dirty="0">
                <a:solidFill>
                  <a:srgbClr val="707682"/>
                </a:solidFill>
                <a:latin typeface="Nunito" pitchFamily="2" charset="0"/>
              </a:rPr>
              <a:t>Secours</a:t>
            </a:r>
          </a:p>
        </p:txBody>
      </p:sp>
      <p:sp>
        <p:nvSpPr>
          <p:cNvPr id="30" name="Inhaltsplatzhalter 4">
            <a:extLst>
              <a:ext uri="{FF2B5EF4-FFF2-40B4-BE49-F238E27FC236}">
                <a16:creationId xmlns:a16="http://schemas.microsoft.com/office/drawing/2014/main" id="{F9389B28-3DE0-3291-C2FE-C59CF903501B}"/>
              </a:ext>
            </a:extLst>
          </p:cNvPr>
          <p:cNvSpPr txBox="1">
            <a:spLocks/>
          </p:cNvSpPr>
          <p:nvPr/>
        </p:nvSpPr>
        <p:spPr>
          <a:xfrm>
            <a:off x="2565311" y="5659821"/>
            <a:ext cx="6332087" cy="449354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1218806">
              <a:spcAft>
                <a:spcPts val="1333"/>
              </a:spcAft>
              <a:buNone/>
              <a:defRPr/>
            </a:pPr>
            <a:r>
              <a:rPr lang="fr-FR" sz="1600" b="1" dirty="0">
                <a:solidFill>
                  <a:prstClr val="white"/>
                </a:solidFill>
                <a:latin typeface="Nunito" pitchFamily="2" charset="0"/>
              </a:rPr>
              <a:t>Au niveau du bureau MA2X, il faut importer une de ces 2 clés PATSY pour collecter les résultats d’un bureau de dépouillement</a:t>
            </a:r>
          </a:p>
        </p:txBody>
      </p:sp>
      <p:sp>
        <p:nvSpPr>
          <p:cNvPr id="3" name="Inhaltsplatzhalter 4">
            <a:extLst>
              <a:ext uri="{FF2B5EF4-FFF2-40B4-BE49-F238E27FC236}">
                <a16:creationId xmlns:a16="http://schemas.microsoft.com/office/drawing/2014/main" id="{A8463916-53C9-A096-8540-A03B7482E31E}"/>
              </a:ext>
            </a:extLst>
          </p:cNvPr>
          <p:cNvSpPr txBox="1">
            <a:spLocks/>
          </p:cNvSpPr>
          <p:nvPr/>
        </p:nvSpPr>
        <p:spPr>
          <a:xfrm>
            <a:off x="2719977" y="5170038"/>
            <a:ext cx="6332087" cy="22775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1218806">
              <a:spcAft>
                <a:spcPts val="1333"/>
              </a:spcAft>
              <a:buNone/>
              <a:defRPr/>
            </a:pPr>
            <a:r>
              <a:rPr lang="fr-FR" sz="1600" b="1" dirty="0">
                <a:solidFill>
                  <a:prstClr val="white"/>
                </a:solidFill>
                <a:latin typeface="Nunito" pitchFamily="2" charset="0"/>
              </a:rPr>
              <a:t>PATSY génère 2 clés identiques par bureau de dépouillement !!!</a:t>
            </a:r>
          </a:p>
        </p:txBody>
      </p:sp>
    </p:spTree>
    <p:extLst>
      <p:ext uri="{BB962C8B-B14F-4D97-AF65-F5344CB8AC3E}">
        <p14:creationId xmlns:p14="http://schemas.microsoft.com/office/powerpoint/2010/main" val="3668102060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A1800298-DB15-4CFA-BF9A-99FBEC0CB38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1219170">
              <a:defRPr/>
            </a:pPr>
            <a:fld id="{8550441B-9E4E-4F27-878A-F3E4A8E30579}" type="slidenum">
              <a:rPr lang="fr-FR">
                <a:latin typeface="Arial" panose="020B0604020202020204"/>
              </a:rPr>
              <a:pPr defTabSz="1219170">
                <a:defRPr/>
              </a:pPr>
              <a:t>8</a:t>
            </a:fld>
            <a:endParaRPr lang="fr-FR" dirty="0">
              <a:latin typeface="Arial" panose="020B0604020202020204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33B14D65-20DD-CA00-1250-15DA4DF34392}"/>
              </a:ext>
            </a:extLst>
          </p:cNvPr>
          <p:cNvSpPr txBox="1"/>
          <p:nvPr/>
        </p:nvSpPr>
        <p:spPr>
          <a:xfrm>
            <a:off x="527381" y="356659"/>
            <a:ext cx="800845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>
              <a:defRPr/>
            </a:pPr>
            <a:r>
              <a:rPr lang="fr-FR" sz="2800" b="1" cap="all" dirty="0">
                <a:solidFill>
                  <a:srgbClr val="002F51"/>
                </a:solidFill>
                <a:latin typeface="Nunito" pitchFamily="2" charset="0"/>
              </a:rPr>
              <a:t>Encodage des votes « clés PATSY »</a:t>
            </a:r>
          </a:p>
        </p:txBody>
      </p:sp>
      <p:sp>
        <p:nvSpPr>
          <p:cNvPr id="4" name="Inhaltsplatzhalter 4">
            <a:extLst>
              <a:ext uri="{FF2B5EF4-FFF2-40B4-BE49-F238E27FC236}">
                <a16:creationId xmlns:a16="http://schemas.microsoft.com/office/drawing/2014/main" id="{F8B77095-F09E-7EAC-56C8-21840C70DF9A}"/>
              </a:ext>
            </a:extLst>
          </p:cNvPr>
          <p:cNvSpPr txBox="1">
            <a:spLocks/>
          </p:cNvSpPr>
          <p:nvPr/>
        </p:nvSpPr>
        <p:spPr>
          <a:xfrm>
            <a:off x="2719978" y="1314583"/>
            <a:ext cx="6332087" cy="221599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1218806">
              <a:spcAft>
                <a:spcPts val="1333"/>
              </a:spcAft>
              <a:buNone/>
              <a:defRPr/>
            </a:pPr>
            <a:r>
              <a:rPr lang="fr-FR" sz="1600" b="1" dirty="0">
                <a:solidFill>
                  <a:prstClr val="white"/>
                </a:solidFill>
                <a:latin typeface="Arial" panose="020B0604020202020204"/>
              </a:rPr>
              <a:t>Collecte des votes « papier » encodés dans PATSY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6F52C8DA-E3C8-F40B-C3A6-AF33EC110F5C}"/>
              </a:ext>
            </a:extLst>
          </p:cNvPr>
          <p:cNvSpPr txBox="1"/>
          <p:nvPr/>
        </p:nvSpPr>
        <p:spPr>
          <a:xfrm>
            <a:off x="1876511" y="1708913"/>
            <a:ext cx="7779021" cy="5579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39178" algn="ctr" defTabSz="1219170">
              <a:lnSpc>
                <a:spcPct val="107000"/>
              </a:lnSpc>
              <a:spcAft>
                <a:spcPts val="1067"/>
              </a:spcAft>
              <a:defRPr/>
            </a:pPr>
            <a:r>
              <a:rPr lang="fr-FR" sz="1467" kern="100" dirty="0">
                <a:solidFill>
                  <a:prstClr val="white"/>
                </a:solidFill>
                <a:latin typeface="Arial" panose="020B0604020202020204"/>
                <a:ea typeface="Calibri" panose="020F0502020204030204" pitchFamily="34" charset="0"/>
                <a:cs typeface="Times New Roman" panose="02020603050405020304" pitchFamily="18" charset="0"/>
              </a:rPr>
              <a:t>Le Bureau électoral devra réceptionner les </a:t>
            </a:r>
            <a:r>
              <a:rPr lang="fr-FR" sz="1467" b="1" kern="100" dirty="0">
                <a:solidFill>
                  <a:prstClr val="white"/>
                </a:solidFill>
                <a:latin typeface="Arial" panose="020B0604020202020204"/>
                <a:ea typeface="Calibri" panose="020F0502020204030204" pitchFamily="34" charset="0"/>
                <a:cs typeface="Times New Roman" panose="02020603050405020304" pitchFamily="18" charset="0"/>
              </a:rPr>
              <a:t>clés USB cryptées </a:t>
            </a:r>
            <a:r>
              <a:rPr lang="fr-FR" sz="1467" kern="100" dirty="0">
                <a:solidFill>
                  <a:prstClr val="white"/>
                </a:solidFill>
                <a:latin typeface="Arial" panose="020B0604020202020204"/>
                <a:ea typeface="Calibri" panose="020F0502020204030204" pitchFamily="34" charset="0"/>
                <a:cs typeface="Times New Roman" panose="02020603050405020304" pitchFamily="18" charset="0"/>
              </a:rPr>
              <a:t>pour ensuite </a:t>
            </a:r>
            <a:r>
              <a:rPr lang="fr-FR" sz="1467" b="1" kern="100" dirty="0">
                <a:solidFill>
                  <a:prstClr val="white"/>
                </a:solidFill>
                <a:latin typeface="Arial" panose="020B0604020202020204"/>
                <a:ea typeface="Calibri" panose="020F0502020204030204" pitchFamily="34" charset="0"/>
                <a:cs typeface="Times New Roman" panose="02020603050405020304" pitchFamily="18" charset="0"/>
              </a:rPr>
              <a:t>importer</a:t>
            </a:r>
            <a:r>
              <a:rPr lang="fr-FR" sz="1467" kern="100" dirty="0">
                <a:solidFill>
                  <a:prstClr val="white"/>
                </a:solidFill>
                <a:latin typeface="Arial" panose="020B060402020202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467" b="1" kern="100" dirty="0">
                <a:solidFill>
                  <a:prstClr val="white"/>
                </a:solidFill>
                <a:latin typeface="Arial" panose="020B0604020202020204"/>
                <a:ea typeface="Calibri" panose="020F0502020204030204" pitchFamily="34" charset="0"/>
                <a:cs typeface="Times New Roman" panose="02020603050405020304" pitchFamily="18" charset="0"/>
              </a:rPr>
              <a:t>les résultats </a:t>
            </a:r>
            <a:r>
              <a:rPr lang="fr-FR" sz="1467" kern="100" dirty="0">
                <a:solidFill>
                  <a:prstClr val="white"/>
                </a:solidFill>
                <a:latin typeface="Arial" panose="020B0604020202020204"/>
                <a:ea typeface="Calibri" panose="020F0502020204030204" pitchFamily="34" charset="0"/>
                <a:cs typeface="Times New Roman" panose="02020603050405020304" pitchFamily="18" charset="0"/>
              </a:rPr>
              <a:t>de chaque bureau de vote</a:t>
            </a:r>
            <a:endParaRPr lang="fr-BE" sz="1467" kern="100" dirty="0">
              <a:solidFill>
                <a:prstClr val="white"/>
              </a:solidFill>
              <a:latin typeface="Arial" panose="020B060402020202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7531CC4B-1A7A-8393-42F8-FDD986D1DA4C}"/>
              </a:ext>
            </a:extLst>
          </p:cNvPr>
          <p:cNvSpPr txBox="1"/>
          <p:nvPr/>
        </p:nvSpPr>
        <p:spPr>
          <a:xfrm>
            <a:off x="9874586" y="1185590"/>
            <a:ext cx="713609" cy="751972"/>
          </a:xfrm>
          <a:prstGeom prst="rect">
            <a:avLst/>
          </a:prstGeom>
        </p:spPr>
        <p:txBody>
          <a:bodyPr wrap="square" lIns="96000" rIns="96000" rtlCol="0" anchor="ctr" anchorCtr="0">
            <a:noAutofit/>
          </a:bodyPr>
          <a:lstStyle/>
          <a:p>
            <a:pPr defTabSz="1219170">
              <a:defRPr/>
            </a:pPr>
            <a:r>
              <a:rPr lang="fr-BE" sz="1067" b="1" dirty="0">
                <a:solidFill>
                  <a:prstClr val="white"/>
                </a:solidFill>
                <a:latin typeface="Arial" panose="020B0604020202020204"/>
              </a:rPr>
              <a:t>PATSY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311627B2-578F-1652-85EC-632BBDB04D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009" y="1180735"/>
            <a:ext cx="9472023" cy="530016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CE11691-A8F9-DC22-C4DE-E0F86577CCF7}"/>
              </a:ext>
            </a:extLst>
          </p:cNvPr>
          <p:cNvSpPr/>
          <p:nvPr/>
        </p:nvSpPr>
        <p:spPr>
          <a:xfrm>
            <a:off x="1075225" y="2694441"/>
            <a:ext cx="6912767" cy="415888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</a:ln>
          <a:effectLst/>
        </p:spPr>
        <p:txBody>
          <a:bodyPr rot="0" spcFirstLastPara="0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1219170">
              <a:defRPr/>
            </a:pPr>
            <a:endParaRPr lang="fr-BE" sz="2400" kern="0" dirty="0">
              <a:solidFill>
                <a:sysClr val="windowText" lastClr="000000"/>
              </a:solidFill>
              <a:latin typeface="Arial" panose="020B0604020202020204"/>
            </a:endParaRPr>
          </a:p>
        </p:txBody>
      </p:sp>
      <p:sp>
        <p:nvSpPr>
          <p:cNvPr id="5" name="ZoneTexte 15">
            <a:extLst>
              <a:ext uri="{FF2B5EF4-FFF2-40B4-BE49-F238E27FC236}">
                <a16:creationId xmlns:a16="http://schemas.microsoft.com/office/drawing/2014/main" id="{E5B152BA-CF43-AA8B-2302-0AB2D380C331}"/>
              </a:ext>
            </a:extLst>
          </p:cNvPr>
          <p:cNvSpPr txBox="1"/>
          <p:nvPr/>
        </p:nvSpPr>
        <p:spPr>
          <a:xfrm>
            <a:off x="961511" y="864853"/>
            <a:ext cx="457554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200" cap="all" dirty="0">
                <a:solidFill>
                  <a:srgbClr val="007CB4"/>
                </a:solidFill>
                <a:latin typeface="Arial" panose="020B0604020202020204"/>
                <a:ea typeface="Roboto" panose="02000000000000000000" pitchFamily="2" charset="0"/>
              </a:rPr>
              <a:t>Ecran 1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564591033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 6">
            <a:extLst>
              <a:ext uri="{FF2B5EF4-FFF2-40B4-BE49-F238E27FC236}">
                <a16:creationId xmlns:a16="http://schemas.microsoft.com/office/drawing/2014/main" id="{0156AAEF-F563-6376-21CA-5137FBE03F4A}"/>
              </a:ext>
            </a:extLst>
          </p:cNvPr>
          <p:cNvGrpSpPr/>
          <p:nvPr/>
        </p:nvGrpSpPr>
        <p:grpSpPr>
          <a:xfrm>
            <a:off x="1681667" y="1303597"/>
            <a:ext cx="8640960" cy="5428404"/>
            <a:chOff x="1261250" y="977697"/>
            <a:chExt cx="6480720" cy="4071303"/>
          </a:xfrm>
        </p:grpSpPr>
        <p:sp>
          <p:nvSpPr>
            <p:cNvPr id="9" name="Organigramme : Procédé 8">
              <a:extLst>
                <a:ext uri="{FF2B5EF4-FFF2-40B4-BE49-F238E27FC236}">
                  <a16:creationId xmlns:a16="http://schemas.microsoft.com/office/drawing/2014/main" id="{8E08833E-CCFD-2406-7172-05E245912502}"/>
                </a:ext>
              </a:extLst>
            </p:cNvPr>
            <p:cNvSpPr/>
            <p:nvPr/>
          </p:nvSpPr>
          <p:spPr>
            <a:xfrm>
              <a:off x="1261250" y="977697"/>
              <a:ext cx="6480720" cy="4061426"/>
            </a:xfrm>
            <a:prstGeom prst="flowChartProcess">
              <a:avLst/>
            </a:prstGeom>
            <a:solidFill>
              <a:srgbClr val="47515D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t" anchorCtr="0"/>
            <a:lstStyle/>
            <a:p>
              <a:pPr algn="ctr" defTabSz="1219170">
                <a:defRPr/>
              </a:pPr>
              <a:endParaRPr lang="fr-BE" sz="1600" b="1" dirty="0">
                <a:solidFill>
                  <a:srgbClr val="024262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10" name="Organigramme : Procédé 9">
              <a:extLst>
                <a:ext uri="{FF2B5EF4-FFF2-40B4-BE49-F238E27FC236}">
                  <a16:creationId xmlns:a16="http://schemas.microsoft.com/office/drawing/2014/main" id="{2DC52FC6-87BC-1FD3-69E4-CEC148528CC2}"/>
                </a:ext>
              </a:extLst>
            </p:cNvPr>
            <p:cNvSpPr/>
            <p:nvPr/>
          </p:nvSpPr>
          <p:spPr>
            <a:xfrm>
              <a:off x="1261250" y="4779000"/>
              <a:ext cx="6480720" cy="270000"/>
            </a:xfrm>
            <a:prstGeom prst="flowChartProcess">
              <a:avLst/>
            </a:prstGeom>
            <a:solidFill>
              <a:srgbClr val="60677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defRPr/>
              </a:pPr>
              <a:endParaRPr lang="fr-FR" sz="2400">
                <a:solidFill>
                  <a:prstClr val="white"/>
                </a:solidFill>
                <a:latin typeface="Arial" panose="020B0604020202020204"/>
              </a:endParaRPr>
            </a:p>
          </p:txBody>
        </p:sp>
        <p:sp>
          <p:nvSpPr>
            <p:cNvPr id="11" name="Google Shape;1674;p62">
              <a:extLst>
                <a:ext uri="{FF2B5EF4-FFF2-40B4-BE49-F238E27FC236}">
                  <a16:creationId xmlns:a16="http://schemas.microsoft.com/office/drawing/2014/main" id="{693E9788-044E-67CD-8713-096CA71FFEF4}"/>
                </a:ext>
              </a:extLst>
            </p:cNvPr>
            <p:cNvSpPr/>
            <p:nvPr/>
          </p:nvSpPr>
          <p:spPr>
            <a:xfrm flipH="1">
              <a:off x="4411610" y="4835166"/>
              <a:ext cx="180000" cy="180000"/>
            </a:xfrm>
            <a:custGeom>
              <a:avLst/>
              <a:gdLst/>
              <a:ahLst/>
              <a:cxnLst/>
              <a:rect l="l" t="t" r="r" b="b"/>
              <a:pathLst>
                <a:path w="3953" h="3953" extrusionOk="0">
                  <a:moveTo>
                    <a:pt x="1990" y="1"/>
                  </a:moveTo>
                  <a:cubicBezTo>
                    <a:pt x="888" y="1"/>
                    <a:pt x="1" y="888"/>
                    <a:pt x="1" y="1990"/>
                  </a:cubicBezTo>
                  <a:cubicBezTo>
                    <a:pt x="1" y="3065"/>
                    <a:pt x="888" y="3953"/>
                    <a:pt x="1990" y="3953"/>
                  </a:cubicBezTo>
                  <a:cubicBezTo>
                    <a:pt x="3066" y="3953"/>
                    <a:pt x="3953" y="3065"/>
                    <a:pt x="3953" y="1990"/>
                  </a:cubicBezTo>
                  <a:cubicBezTo>
                    <a:pt x="3953" y="888"/>
                    <a:pt x="3066" y="1"/>
                    <a:pt x="19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>
                <a:solidFill>
                  <a:srgbClr val="002F51"/>
                </a:solidFill>
                <a:latin typeface="Arial" panose="020B0604020202020204"/>
              </a:endParaRPr>
            </a:p>
          </p:txBody>
        </p:sp>
      </p:grp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A1800298-DB15-4CFA-BF9A-99FBEC0CB38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1219170">
              <a:defRPr/>
            </a:pPr>
            <a:fld id="{8550441B-9E4E-4F27-878A-F3E4A8E30579}" type="slidenum">
              <a:rPr lang="fr-FR">
                <a:latin typeface="Arial" panose="020B0604020202020204"/>
              </a:rPr>
              <a:pPr defTabSz="1219170">
                <a:defRPr/>
              </a:pPr>
              <a:t>9</a:t>
            </a:fld>
            <a:endParaRPr lang="fr-FR" dirty="0">
              <a:latin typeface="Arial" panose="020B0604020202020204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33B14D65-20DD-CA00-1250-15DA4DF34392}"/>
              </a:ext>
            </a:extLst>
          </p:cNvPr>
          <p:cNvSpPr txBox="1"/>
          <p:nvPr/>
        </p:nvSpPr>
        <p:spPr>
          <a:xfrm>
            <a:off x="527381" y="356659"/>
            <a:ext cx="800845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>
              <a:defRPr/>
            </a:pPr>
            <a:r>
              <a:rPr lang="fr-FR" sz="2800" b="1" cap="all" dirty="0">
                <a:solidFill>
                  <a:srgbClr val="002F51"/>
                </a:solidFill>
                <a:latin typeface="Nunito" pitchFamily="2" charset="0"/>
              </a:rPr>
              <a:t>Encodage des votes « clé PATSY »</a:t>
            </a:r>
          </a:p>
        </p:txBody>
      </p:sp>
      <p:sp>
        <p:nvSpPr>
          <p:cNvPr id="4" name="Inhaltsplatzhalter 4">
            <a:extLst>
              <a:ext uri="{FF2B5EF4-FFF2-40B4-BE49-F238E27FC236}">
                <a16:creationId xmlns:a16="http://schemas.microsoft.com/office/drawing/2014/main" id="{F8B77095-F09E-7EAC-56C8-21840C70DF9A}"/>
              </a:ext>
            </a:extLst>
          </p:cNvPr>
          <p:cNvSpPr txBox="1">
            <a:spLocks/>
          </p:cNvSpPr>
          <p:nvPr/>
        </p:nvSpPr>
        <p:spPr>
          <a:xfrm>
            <a:off x="2871841" y="1499673"/>
            <a:ext cx="6332087" cy="22775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1218806">
              <a:spcAft>
                <a:spcPts val="1333"/>
              </a:spcAft>
              <a:buNone/>
              <a:defRPr/>
            </a:pPr>
            <a:r>
              <a:rPr lang="fr-FR" sz="1600" b="1" dirty="0">
                <a:solidFill>
                  <a:prstClr val="white"/>
                </a:solidFill>
                <a:latin typeface="Nunito" pitchFamily="2" charset="0"/>
              </a:rPr>
              <a:t>Collecte des votes « papier » encodés dans PATSY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6F52C8DA-E3C8-F40B-C3A6-AF33EC110F5C}"/>
              </a:ext>
            </a:extLst>
          </p:cNvPr>
          <p:cNvSpPr txBox="1"/>
          <p:nvPr/>
        </p:nvSpPr>
        <p:spPr>
          <a:xfrm>
            <a:off x="1869374" y="1839619"/>
            <a:ext cx="7779021" cy="3299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39178" algn="ctr" defTabSz="1219170">
              <a:lnSpc>
                <a:spcPct val="107000"/>
              </a:lnSpc>
              <a:spcAft>
                <a:spcPts val="1067"/>
              </a:spcAft>
              <a:defRPr/>
            </a:pPr>
            <a:r>
              <a:rPr lang="fr-FR" sz="1467" kern="100" dirty="0">
                <a:solidFill>
                  <a:prstClr val="white"/>
                </a:solidFill>
                <a:latin typeface="Nunito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Le Bureau électoral doit cliquez sur « IMPORTER LE BUREAU PATSY ».</a:t>
            </a:r>
          </a:p>
        </p:txBody>
      </p:sp>
      <p:sp>
        <p:nvSpPr>
          <p:cNvPr id="5" name="Organigramme : Connecteur 4">
            <a:extLst>
              <a:ext uri="{FF2B5EF4-FFF2-40B4-BE49-F238E27FC236}">
                <a16:creationId xmlns:a16="http://schemas.microsoft.com/office/drawing/2014/main" id="{9AF8C6CF-666C-52FA-20D5-9B83DBAE149E}"/>
              </a:ext>
            </a:extLst>
          </p:cNvPr>
          <p:cNvSpPr>
            <a:spLocks noChangeAspect="1"/>
          </p:cNvSpPr>
          <p:nvPr/>
        </p:nvSpPr>
        <p:spPr>
          <a:xfrm>
            <a:off x="10534966" y="249615"/>
            <a:ext cx="1174268" cy="1174399"/>
          </a:xfrm>
          <a:prstGeom prst="flowChartConnector">
            <a:avLst/>
          </a:prstGeom>
          <a:solidFill>
            <a:srgbClr val="9DC3E6"/>
          </a:solidFill>
          <a:ln>
            <a:solidFill>
              <a:srgbClr val="4DA9D6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>
              <a:defRPr/>
            </a:pPr>
            <a:endParaRPr lang="fr-BE" sz="1067" b="1">
              <a:solidFill>
                <a:srgbClr val="002F51"/>
              </a:solidFill>
              <a:latin typeface="Arial" panose="020B0604020202020204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7531CC4B-1A7A-8393-42F8-FDD986D1DA4C}"/>
              </a:ext>
            </a:extLst>
          </p:cNvPr>
          <p:cNvSpPr txBox="1"/>
          <p:nvPr/>
        </p:nvSpPr>
        <p:spPr>
          <a:xfrm>
            <a:off x="10697290" y="460827"/>
            <a:ext cx="849617" cy="751972"/>
          </a:xfrm>
          <a:prstGeom prst="rect">
            <a:avLst/>
          </a:prstGeom>
        </p:spPr>
        <p:txBody>
          <a:bodyPr wrap="square" lIns="96000" rIns="96000" rtlCol="0" anchor="ctr" anchorCtr="0">
            <a:noAutofit/>
          </a:bodyPr>
          <a:lstStyle/>
          <a:p>
            <a:pPr defTabSz="1219170">
              <a:defRPr/>
            </a:pPr>
            <a:r>
              <a:rPr lang="fr-BE" sz="1467" b="1" dirty="0">
                <a:solidFill>
                  <a:prstClr val="white"/>
                </a:solidFill>
                <a:latin typeface="Nunito" pitchFamily="2" charset="0"/>
              </a:rPr>
              <a:t>PATSY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0F51A47B-495F-CD7D-3C5F-D33E63CF71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2169" y="2640337"/>
            <a:ext cx="8008457" cy="3213271"/>
          </a:xfrm>
          <a:prstGeom prst="rect">
            <a:avLst/>
          </a:prstGeom>
          <a:ln>
            <a:solidFill>
              <a:schemeClr val="bg1"/>
            </a:solidFill>
          </a:ln>
        </p:spPr>
      </p:pic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9AF10277-2A10-87ED-B6D4-AA606F135EC4}"/>
              </a:ext>
            </a:extLst>
          </p:cNvPr>
          <p:cNvCxnSpPr>
            <a:cxnSpLocks/>
          </p:cNvCxnSpPr>
          <p:nvPr/>
        </p:nvCxnSpPr>
        <p:spPr>
          <a:xfrm flipH="1">
            <a:off x="9805518" y="2657106"/>
            <a:ext cx="1174268" cy="116929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oneTexte 2">
            <a:extLst>
              <a:ext uri="{FF2B5EF4-FFF2-40B4-BE49-F238E27FC236}">
                <a16:creationId xmlns:a16="http://schemas.microsoft.com/office/drawing/2014/main" id="{1894D101-3690-2357-C241-F4970405F93E}"/>
              </a:ext>
            </a:extLst>
          </p:cNvPr>
          <p:cNvSpPr txBox="1"/>
          <p:nvPr/>
        </p:nvSpPr>
        <p:spPr>
          <a:xfrm>
            <a:off x="645093" y="951874"/>
            <a:ext cx="610072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/>
            <a:r>
              <a:rPr lang="fr-FR" sz="1600" cap="all" dirty="0">
                <a:solidFill>
                  <a:srgbClr val="007CB4"/>
                </a:solidFill>
                <a:latin typeface="Arial" panose="020B0604020202020204"/>
                <a:ea typeface="Roboto" panose="02000000000000000000" pitchFamily="2" charset="0"/>
              </a:rPr>
              <a:t>Ecran 2</a:t>
            </a:r>
            <a:endParaRPr lang="fr-BE" sz="2400" dirty="0">
              <a:solidFill>
                <a:srgbClr val="002F51"/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851585876"/>
      </p:ext>
    </p:extLst>
  </p:cSld>
  <p:clrMapOvr>
    <a:masterClrMapping/>
  </p:clrMapOvr>
  <p:transition spd="med"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9F63D59-0A5A-4422-BA8B-DED509D82EF1}:2142531866"/>
  <p:tag name="GENSWF_ADVANCE_TIME" val="5.000"/>
  <p:tag name="ISPRING_CUSTOM_TIMING_USED" val="1"/>
  <p:tag name="ISPRING_SLIDE_ID_2" val="{B67A6544-320C-4439-BAED-B08FF9E8A786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9F63D59-0A5A-4422-BA8B-DED509D82EF1}:2142531866"/>
  <p:tag name="GENSWF_ADVANCE_TIME" val="5.000"/>
  <p:tag name="ISPRING_CUSTOM_TIMING_USED" val="1"/>
  <p:tag name="ISPRING_SLIDE_ID_2" val="{B67A6544-320C-4439-BAED-B08FF9E8A786}"/>
</p:tagLst>
</file>

<file path=ppt/theme/theme1.xml><?xml version="1.0" encoding="utf-8"?>
<a:theme xmlns:a="http://schemas.openxmlformats.org/drawingml/2006/main" name="Template-The-NRB-Group-2014">
  <a:themeElements>
    <a:clrScheme name="Personnalisé 6">
      <a:dk1>
        <a:srgbClr val="002F51"/>
      </a:dk1>
      <a:lt1>
        <a:sysClr val="window" lastClr="FFFFFF"/>
      </a:lt1>
      <a:dk2>
        <a:srgbClr val="44546A"/>
      </a:dk2>
      <a:lt2>
        <a:srgbClr val="E7E6E6"/>
      </a:lt2>
      <a:accent1>
        <a:srgbClr val="007CB4"/>
      </a:accent1>
      <a:accent2>
        <a:srgbClr val="4FA9D1"/>
      </a:accent2>
      <a:accent3>
        <a:srgbClr val="E7EAEF"/>
      </a:accent3>
      <a:accent4>
        <a:srgbClr val="8CC5E4"/>
      </a:accent4>
      <a:accent5>
        <a:srgbClr val="C00000"/>
      </a:accent5>
      <a:accent6>
        <a:srgbClr val="329DA5"/>
      </a:accent6>
      <a:hlink>
        <a:srgbClr val="7EC0E0"/>
      </a:hlink>
      <a:folHlink>
        <a:srgbClr val="69767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/>
      <a:bodyPr lIns="72000" rIns="72000" anchor="ctr" anchorCtr="0">
        <a:noAutofit/>
      </a:bodyPr>
      <a:lstStyle>
        <a:defPPr>
          <a:defRPr sz="12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mplate-The-NRB-Group-2016-16x9.potx" id="{763DA8EB-0986-4A70-939C-18B6D57E2725}" vid="{667F4B4C-D19A-4B89-9931-53B988F2669F}"/>
    </a:ext>
  </a:extLst>
</a:theme>
</file>

<file path=ppt/theme/theme2.xml><?xml version="1.0" encoding="utf-8"?>
<a:theme xmlns:a="http://schemas.openxmlformats.org/drawingml/2006/main" name="1_Template-The-NRB-Group-2014">
  <a:themeElements>
    <a:clrScheme name="NRB">
      <a:dk1>
        <a:srgbClr val="4FA9D1"/>
      </a:dk1>
      <a:lt1>
        <a:sysClr val="window" lastClr="FFFFFF"/>
      </a:lt1>
      <a:dk2>
        <a:srgbClr val="002F51"/>
      </a:dk2>
      <a:lt2>
        <a:srgbClr val="EAEAEB"/>
      </a:lt2>
      <a:accent1>
        <a:srgbClr val="4FA9D1"/>
      </a:accent1>
      <a:accent2>
        <a:srgbClr val="D7191B"/>
      </a:accent2>
      <a:accent3>
        <a:srgbClr val="5B6069"/>
      </a:accent3>
      <a:accent4>
        <a:srgbClr val="007CB4"/>
      </a:accent4>
      <a:accent5>
        <a:srgbClr val="002F51"/>
      </a:accent5>
      <a:accent6>
        <a:srgbClr val="F4A823"/>
      </a:accent6>
      <a:hlink>
        <a:srgbClr val="D7191B"/>
      </a:hlink>
      <a:folHlink>
        <a:srgbClr val="D7191B"/>
      </a:folHlink>
    </a:clrScheme>
    <a:fontScheme name="NRB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/>
      <a:bodyPr lIns="72000" rIns="72000" anchor="ctr" anchorCtr="0">
        <a:noAutofit/>
      </a:bodyPr>
      <a:lstStyle>
        <a:defPPr>
          <a:defRPr sz="12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mplate-The-NRB-Group-2016-16x9.potx" id="{763DA8EB-0986-4A70-939C-18B6D57E2725}" vid="{667F4B4C-D19A-4B89-9931-53B988F2669F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2126</TotalTime>
  <Words>640</Words>
  <Application>Microsoft Office PowerPoint</Application>
  <PresentationFormat>Grand écran</PresentationFormat>
  <Paragraphs>137</Paragraphs>
  <Slides>18</Slides>
  <Notes>4</Notes>
  <HiddenSlides>0</HiddenSlides>
  <MMClips>0</MMClips>
  <ScaleCrop>false</ScaleCrop>
  <HeadingPairs>
    <vt:vector size="6" baseType="variant">
      <vt:variant>
        <vt:lpstr>Polices utilisées</vt:lpstr>
      </vt:variant>
      <vt:variant>
        <vt:i4>11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18</vt:i4>
      </vt:variant>
    </vt:vector>
  </HeadingPairs>
  <TitlesOfParts>
    <vt:vector size="31" baseType="lpstr">
      <vt:lpstr>Arial</vt:lpstr>
      <vt:lpstr>Calibri</vt:lpstr>
      <vt:lpstr>Calibri Light</vt:lpstr>
      <vt:lpstr>Montserrat</vt:lpstr>
      <vt:lpstr>Nunito</vt:lpstr>
      <vt:lpstr>Roboto</vt:lpstr>
      <vt:lpstr>Segoe Condensed</vt:lpstr>
      <vt:lpstr>Segoe UI Light</vt:lpstr>
      <vt:lpstr>Symbol</vt:lpstr>
      <vt:lpstr>Tahoma</vt:lpstr>
      <vt:lpstr>Wingdings</vt:lpstr>
      <vt:lpstr>Template-The-NRB-Group-2014</vt:lpstr>
      <vt:lpstr>1_Template-The-NRB-Group-2014</vt:lpstr>
      <vt:lpstr>Programme élections</vt:lpstr>
      <vt:lpstr>Table des matières</vt:lpstr>
      <vt:lpstr>Collecte de résultats de votes</vt:lpstr>
      <vt:lpstr>Collecte de résultats de votes</vt:lpstr>
      <vt:lpstr>Collecte des résultats</vt:lpstr>
      <vt:lpstr>Collecte des résultats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Génération pv</vt:lpstr>
      <vt:lpstr>Présentation PowerPoint</vt:lpstr>
      <vt:lpstr>Présentation PowerPoint</vt:lpstr>
      <vt:lpstr>Questions ?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Programme élections</dc:title>
  <dc:creator>Maxime Michez</dc:creator>
  <cp:lastModifiedBy>Maxime Michez</cp:lastModifiedBy>
  <cp:revision>13</cp:revision>
  <dcterms:created xsi:type="dcterms:W3CDTF">2024-10-08T08:45:17Z</dcterms:created>
  <dcterms:modified xsi:type="dcterms:W3CDTF">2024-10-10T16:09:22Z</dcterms:modified>
</cp:coreProperties>
</file>