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4"/>
    <p:sldMasterId id="2147484043" r:id="rId5"/>
    <p:sldMasterId id="2147484108" r:id="rId6"/>
  </p:sldMasterIdLst>
  <p:notesMasterIdLst>
    <p:notesMasterId r:id="rId40"/>
  </p:notesMasterIdLst>
  <p:handoutMasterIdLst>
    <p:handoutMasterId r:id="rId41"/>
  </p:handoutMasterIdLst>
  <p:sldIdLst>
    <p:sldId id="2147473281" r:id="rId7"/>
    <p:sldId id="2147473367" r:id="rId8"/>
    <p:sldId id="2147473366" r:id="rId9"/>
    <p:sldId id="2147473344" r:id="rId10"/>
    <p:sldId id="2147473420" r:id="rId11"/>
    <p:sldId id="2147473364" r:id="rId12"/>
    <p:sldId id="2147473369" r:id="rId13"/>
    <p:sldId id="2147473370" r:id="rId14"/>
    <p:sldId id="2147473371" r:id="rId15"/>
    <p:sldId id="2147473377" r:id="rId16"/>
    <p:sldId id="2147473419" r:id="rId17"/>
    <p:sldId id="2147473378" r:id="rId18"/>
    <p:sldId id="2147473418" r:id="rId19"/>
    <p:sldId id="2147473421" r:id="rId20"/>
    <p:sldId id="2147473382" r:id="rId21"/>
    <p:sldId id="2147473383" r:id="rId22"/>
    <p:sldId id="2147473384" r:id="rId23"/>
    <p:sldId id="2147473387" r:id="rId24"/>
    <p:sldId id="2147473386" r:id="rId25"/>
    <p:sldId id="2147473388" r:id="rId26"/>
    <p:sldId id="2147473417" r:id="rId27"/>
    <p:sldId id="2147473389" r:id="rId28"/>
    <p:sldId id="2147473390" r:id="rId29"/>
    <p:sldId id="2147473391" r:id="rId30"/>
    <p:sldId id="2147473410" r:id="rId31"/>
    <p:sldId id="2147473411" r:id="rId32"/>
    <p:sldId id="2147473392" r:id="rId33"/>
    <p:sldId id="2147473394" r:id="rId34"/>
    <p:sldId id="2147473395" r:id="rId35"/>
    <p:sldId id="2147473424" r:id="rId36"/>
    <p:sldId id="2147473425" r:id="rId37"/>
    <p:sldId id="2147473426" r:id="rId38"/>
    <p:sldId id="2147473427" r:id="rId39"/>
  </p:sldIdLst>
  <p:sldSz cx="9144000" cy="5143500" type="screen16x9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5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C7A8BF-BDE9-D3E5-0F69-106B6D65F91A}" name="Sophie Demoitié" initials="SD" userId="S::sde@civadis.be::22d53810-dbf7-4ee2-91a8-666fe05365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07682"/>
    <a:srgbClr val="47515D"/>
    <a:srgbClr val="E2ECF8"/>
    <a:srgbClr val="8F9DB3"/>
    <a:srgbClr val="606771"/>
    <a:srgbClr val="A8B3C4"/>
    <a:srgbClr val="DFE3E9"/>
    <a:srgbClr val="EBEDF1"/>
    <a:srgbClr val="E6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810" autoAdjust="0"/>
  </p:normalViewPr>
  <p:slideViewPr>
    <p:cSldViewPr snapToObjects="1">
      <p:cViewPr varScale="1">
        <p:scale>
          <a:sx n="101" d="100"/>
          <a:sy n="101" d="100"/>
        </p:scale>
        <p:origin x="1099" y="216"/>
      </p:cViewPr>
      <p:guideLst>
        <p:guide orient="horz" pos="53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5" d="100"/>
          <a:sy n="45" d="100"/>
        </p:scale>
        <p:origin x="2768" y="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E3D1A-4F42-43C4-B20C-4D4C6D45595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878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9514B-74EF-4227-B6D5-F0947083BA95}" type="datetime1">
              <a:rPr lang="fr-FR" smtClean="0"/>
              <a:pPr/>
              <a:t>05/09/2024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D0B1-7AE6-406F-AB76-047F665C6D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4272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9E929D-85D8-560C-31B7-4FF783774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6528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ABD267B-FB06-C969-A810-D0C894576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796" b="5974"/>
          <a:stretch/>
        </p:blipFill>
        <p:spPr>
          <a:xfrm>
            <a:off x="0" y="-1677"/>
            <a:ext cx="5005072" cy="3940178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0312F72-9F9E-EB6F-CE9E-D70F56449665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BFE0D984-74F3-1D6D-BB5D-1ED5146918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584" y="1131590"/>
            <a:ext cx="3312368" cy="965224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1" cap="all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E506641-8074-0534-6170-8F7AE65830C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8474203-9594-BDED-8883-976B4C7EBC9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A4648E-C0EB-4C2D-6845-86734CBB236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40689A-2C19-9E86-DBE3-1433771FCFAA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B149B5-EBAA-AC86-0C35-225E33872240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38C707-C5EB-FB84-CCED-F362635E6780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B958B6-5563-014C-61F7-B1BBF7DAC6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8B04975-EDD9-A7AF-99E0-86AD994251CA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54900F-8F6A-1C6C-0BF9-1DBC9711B3A1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8213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8" y="1"/>
            <a:ext cx="1448362" cy="285978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8307" y="502889"/>
            <a:ext cx="853216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07" y="1"/>
            <a:ext cx="853216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25152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8771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416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936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755576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55576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672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08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1880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491880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228184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6228184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4445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266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888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88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25776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47664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69552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69552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69552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25776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5776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47664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47664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73788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24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sz="1200">
                <a:solidFill>
                  <a:srgbClr val="0388C8"/>
                </a:solidFill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616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7380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2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7380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088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088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5616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777893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8884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06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844055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852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98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2000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4600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206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055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6498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92000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4600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8072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1010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4140000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16000" y="945000"/>
            <a:ext cx="4140000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1EF3F80-74EA-BF52-C041-774B6E350252}"/>
              </a:ext>
            </a:extLst>
          </p:cNvPr>
          <p:cNvGrpSpPr/>
          <p:nvPr userDrawn="1"/>
        </p:nvGrpSpPr>
        <p:grpSpPr>
          <a:xfrm>
            <a:off x="2682584" y="4768609"/>
            <a:ext cx="6148792" cy="213585"/>
            <a:chOff x="199271" y="6354045"/>
            <a:chExt cx="12386111" cy="690434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1AC97D4-B5C4-089D-2FB5-725674CDF2B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1AD63C-F35B-2E66-33F5-B3855D88F6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1ECD62-74C9-D6FB-BB80-DE6D50BACB9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DCED61-9D3C-BC5C-098A-74E8B3AE6CF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82F1A9-66E4-84A4-E1D2-6755E50FFED4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A36C26-51F8-5B8A-23FE-BF1CC5BA5012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9411C3-E628-E0E9-3585-23F9C716128F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1A381D-99F9-575D-60BF-607EE4A1C28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440785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0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3537000"/>
          </a:xfrm>
          <a:prstGeom prst="rect">
            <a:avLst/>
          </a:prstGeom>
        </p:spPr>
        <p:txBody>
          <a:bodyPr tIns="144000"/>
          <a:lstStyle>
            <a:lvl1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57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16" y="1188000"/>
            <a:ext cx="4140000" cy="3537000"/>
          </a:xfrm>
          <a:prstGeom prst="rect">
            <a:avLst/>
          </a:prstGeom>
        </p:spPr>
        <p:txBody>
          <a:bodyPr tIns="144000"/>
          <a:lstStyle>
            <a:lvl1pPr>
              <a:defRPr lang="fr-FR" sz="12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105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fr-FR" sz="9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fr-FR" sz="9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900" kern="120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94500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155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5235" y="48330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99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00" y="118800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fr-FR" sz="1050" kern="1200" baseline="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0" y="94500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287984" y="316599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7984" y="292299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4716000" y="315900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6000" y="291600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3661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2664" y="4809236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8569325" cy="1809000"/>
          </a:xfrm>
          <a:prstGeom prst="rect">
            <a:avLst/>
          </a:prstGeom>
        </p:spPr>
        <p:txBody>
          <a:bodyPr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88000" y="2909288"/>
            <a:ext cx="8569325" cy="1809000"/>
          </a:xfrm>
          <a:prstGeom prst="rect">
            <a:avLst/>
          </a:prstGeom>
        </p:spPr>
        <p:txBody>
          <a:bodyPr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9775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884070" y="3106631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5884070" y="3106631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288000" y="1817100"/>
            <a:ext cx="8568000" cy="1296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815666"/>
            <a:ext cx="8568000" cy="87785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chapter title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7999" y="2693516"/>
            <a:ext cx="8568000" cy="4114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3200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287999" y="4779000"/>
            <a:ext cx="7168141" cy="27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00" y="3795886"/>
            <a:ext cx="2520000" cy="5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310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00" y="216000"/>
            <a:ext cx="8568000" cy="2889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8" name="Freeform 7"/>
          <p:cNvSpPr/>
          <p:nvPr/>
        </p:nvSpPr>
        <p:spPr>
          <a:xfrm>
            <a:off x="6314799" y="3102174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1704948"/>
            <a:ext cx="8568000" cy="10287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9050" cy="1437648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286950" y="2733768"/>
            <a:ext cx="3817399" cy="371232"/>
          </a:xfrm>
          <a:prstGeom prst="rect">
            <a:avLst/>
          </a:prstGeo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  <a:endParaRPr lang="fr-FR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876256" y="2787774"/>
            <a:ext cx="1980794" cy="317226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fr-FR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2417083"/>
            <a:ext cx="1980794" cy="317226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venue</a:t>
            </a:r>
            <a:endParaRPr lang="fr-FR" dirty="0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576001" y="2830111"/>
            <a:ext cx="87735" cy="162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3104870"/>
            <a:ext cx="5596069" cy="317226"/>
          </a:xfrm>
          <a:prstGeom prst="rect">
            <a:avLst/>
          </a:prstGeo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additional content</a:t>
            </a:r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288000" y="4779000"/>
            <a:ext cx="7168140" cy="27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00" y="3795886"/>
            <a:ext cx="3240000" cy="7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21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172125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64220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432" y="4779000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9633" y="357771"/>
            <a:ext cx="7597693" cy="43672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1726864" y="2372636"/>
            <a:ext cx="436722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6320E8-53EC-3C4E-1272-3C835F251773}"/>
              </a:ext>
            </a:extLst>
          </p:cNvPr>
          <p:cNvGrpSpPr/>
          <p:nvPr userDrawn="1"/>
        </p:nvGrpSpPr>
        <p:grpSpPr>
          <a:xfrm>
            <a:off x="883265" y="4758591"/>
            <a:ext cx="8135165" cy="253916"/>
            <a:chOff x="199271" y="6354045"/>
            <a:chExt cx="12290593" cy="61560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40EFE6E-C324-D174-4784-D118CCF70109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67C1DC-57AC-E0E1-9259-6DCC2B6460B1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E7C29E-548C-D0A7-306A-F9B1C85F9A39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4D7B7-82DC-C09B-6979-6787304D7D3F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0CA20-F722-756A-7490-19451294B58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07588-D145-46A3-C636-D69483600BE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FF6C63-4D7F-1376-7DCC-89929427E4EC}"/>
                </a:ext>
              </a:extLst>
            </p:cNvPr>
            <p:cNvSpPr txBox="1"/>
            <p:nvPr/>
          </p:nvSpPr>
          <p:spPr>
            <a:xfrm>
              <a:off x="9687341" y="6354045"/>
              <a:ext cx="2802523" cy="615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371D1-4DBE-D6C7-08E4-6A6E528FF81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774148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14156" y="1091023"/>
            <a:ext cx="9144000" cy="403717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9C10FE-F11F-6F07-211E-84F579BBD5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49786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97385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419868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74442" y="883820"/>
            <a:ext cx="5918038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rgbClr val="0388C8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974442" y="341313"/>
            <a:ext cx="5918038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CC72F15-D874-153F-7241-35A638598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97385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45F621F-0EDF-87C1-D47D-9B2F1E05A76E}"/>
              </a:ext>
            </a:extLst>
          </p:cNvPr>
          <p:cNvGrpSpPr/>
          <p:nvPr userDrawn="1"/>
        </p:nvGrpSpPr>
        <p:grpSpPr>
          <a:xfrm>
            <a:off x="2931942" y="4777953"/>
            <a:ext cx="6144133" cy="80003"/>
            <a:chOff x="199271" y="6536986"/>
            <a:chExt cx="9282545" cy="193964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4ACFCAB-F651-F3E6-3730-23C982378EF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3B323D-3956-8D9C-5D2A-2E36F8254FB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3CC7DE-58C2-C818-8530-1136CFFA47B0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09FEA2-010E-F778-5ACC-3E7B1D9C353B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54F8CD-1B84-96D5-4216-862889F95B1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9DBF0D-6CBA-3233-4849-CB50117A334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59C775-A696-759B-CB2D-B363B51B0A7B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016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8DA68-4081-F647-B134-129CB393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986EC-911A-CB49-9D4C-1683B8A1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4FD-B71B-974B-9657-D872A5B5761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781594-9E56-424C-A2BD-A6ECCB40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/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581D7-F032-824D-9ACE-1551383A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945000"/>
            <a:ext cx="8568000" cy="37734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>
              <a:defRPr sz="1200">
                <a:solidFill>
                  <a:srgbClr val="002F51"/>
                </a:solidFill>
              </a:defRPr>
            </a:lvl3pPr>
            <a:lvl4pPr>
              <a:defRPr>
                <a:solidFill>
                  <a:srgbClr val="002F51"/>
                </a:solidFill>
              </a:defRPr>
            </a:lvl4pPr>
            <a:lvl5pPr>
              <a:defRPr>
                <a:solidFill>
                  <a:srgbClr val="002F5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685382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6F6C35-861F-110F-EE44-30FA3DCB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496664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1904" y="4813014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779911" y="195486"/>
            <a:ext cx="4896545" cy="498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A3852C5-F279-1771-8AF0-A0A029057352}"/>
              </a:ext>
            </a:extLst>
          </p:cNvPr>
          <p:cNvGrpSpPr/>
          <p:nvPr userDrawn="1"/>
        </p:nvGrpSpPr>
        <p:grpSpPr>
          <a:xfrm>
            <a:off x="3853804" y="4953226"/>
            <a:ext cx="4608100" cy="60003"/>
            <a:chOff x="199271" y="6536986"/>
            <a:chExt cx="9282545" cy="19396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F31DC60-A089-3C0F-A3A5-2CAA042CEF88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978180-A55D-5383-7C09-0B1D31A45E64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78190B-F5CB-3F42-DB2D-2FD82A431D94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A2856B-E4F9-EAA5-9DDF-4D10EA5149B7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1EDE06-C7C5-599F-E013-9AF8234EBD40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81A269-FEC5-B736-2FC5-9370013BC29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CE7FFE-50D2-7F8F-47CF-85A69E5D1C03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010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0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3537000"/>
          </a:xfrm>
          <a:prstGeom prst="rect">
            <a:avLst/>
          </a:prstGeom>
        </p:spPr>
        <p:txBody>
          <a:bodyPr tIns="144000"/>
          <a:lstStyle>
            <a:lvl1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57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46800" rIns="108000" anchor="ctr" anchorCtr="1">
            <a:noAutofit/>
          </a:bodyPr>
          <a:lstStyle>
            <a:lvl1pPr>
              <a:buFont typeface="Arial" pitchFamily="34" charset="0"/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header</a:t>
            </a:r>
            <a:endParaRPr lang="fr-FR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16" y="1188000"/>
            <a:ext cx="4140000" cy="3537000"/>
          </a:xfrm>
          <a:prstGeom prst="rect">
            <a:avLst/>
          </a:prstGeom>
        </p:spPr>
        <p:txBody>
          <a:bodyPr tIns="144000"/>
          <a:lstStyle>
            <a:lvl1pPr marL="216000" indent="-144000">
              <a:defRPr lang="en-US" sz="12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16000" marR="0" lvl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94500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46800" rIns="108000" anchor="ctr" anchorCtr="1">
            <a:noAutofit/>
          </a:bodyPr>
          <a:lstStyle>
            <a:lvl1pPr marL="72000" indent="0">
              <a:buFont typeface="Arial" pitchFamily="34" charset="0"/>
              <a:buNone/>
              <a:defRPr lang="fr-FR" sz="14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216000" marR="0" lvl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None/>
              <a:tabLst/>
            </a:pPr>
            <a:r>
              <a:rPr lang="en-US" dirty="0"/>
              <a:t>Click to edit header</a:t>
            </a:r>
            <a:endParaRPr lang="fr-FR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2F261DA-76AF-17AC-54A3-BC829282B2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916" y="625614"/>
            <a:ext cx="8381546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3A4AE38-3B62-9FA9-437D-B8BADB4A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3" y="94500"/>
            <a:ext cx="8424196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7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945000"/>
            <a:ext cx="8568000" cy="3773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buClr>
                <a:srgbClr val="0388C8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C00000"/>
              </a:buClr>
              <a:buFont typeface="Tahoma" panose="020B0604030504040204" pitchFamily="34" charset="0"/>
              <a:buChar char="&gt;"/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69767C"/>
              </a:buClr>
              <a:buFont typeface="Tahoma" panose="020B0604030504040204" pitchFamily="34" charset="0"/>
              <a:buChar char="&gt;"/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388C8"/>
              </a:buClr>
              <a:buFontTx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388C8"/>
              </a:buClr>
              <a:buFont typeface="Tahoma" panose="020B0604030504040204" pitchFamily="34" charset="0"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itre 23">
            <a:extLst>
              <a:ext uri="{FF2B5EF4-FFF2-40B4-BE49-F238E27FC236}">
                <a16:creationId xmlns:a16="http://schemas.microsoft.com/office/drawing/2014/main" id="{A8D3432D-C182-A3ED-85B8-3CF2FFF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A28B39-3F9F-1202-84BD-64EB735D4A10}"/>
              </a:ext>
            </a:extLst>
          </p:cNvPr>
          <p:cNvGrpSpPr/>
          <p:nvPr userDrawn="1"/>
        </p:nvGrpSpPr>
        <p:grpSpPr>
          <a:xfrm>
            <a:off x="2451197" y="4921695"/>
            <a:ext cx="6148792" cy="213585"/>
            <a:chOff x="199271" y="6354045"/>
            <a:chExt cx="12386111" cy="69043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DBE4452-9EAB-47E6-F592-2335045CBE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54D9E-6768-17B3-4790-5A1A365A034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8DC57-CADB-F8EC-6F35-9D045D09A86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8DCA55-3D07-2E73-916F-C83A9E7CB0B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B28C9C-F0B1-1399-788C-0D0FC459EC02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1B47A5-2AFC-D60D-1F92-86D72D170FE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9607D6A-33CF-57BF-6EFF-6F49074E1DB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D81B9-131D-7052-18E4-E6B2EC50049E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03932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081D2A-505A-939B-804A-9E772D4FB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 rot="10800000">
            <a:off x="7805046" y="2499743"/>
            <a:ext cx="1338954" cy="2643757"/>
          </a:xfrm>
          <a:prstGeom prst="rect">
            <a:avLst/>
          </a:prstGeom>
        </p:spPr>
      </p:pic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718B6D6-026D-B6F7-8708-2AA6F5A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523" y="47790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70F7418-B005-1DA1-F250-8D691CD8B765}"/>
              </a:ext>
            </a:extLst>
          </p:cNvPr>
          <p:cNvCxnSpPr/>
          <p:nvPr userDrawn="1"/>
        </p:nvCxnSpPr>
        <p:spPr>
          <a:xfrm>
            <a:off x="251520" y="-3048"/>
            <a:ext cx="0" cy="900000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AE8114-7BF4-1677-49E2-701EFF477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916" y="625614"/>
            <a:ext cx="8381546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4B39F48-D4D4-84EB-38F5-40D94153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3" y="94500"/>
            <a:ext cx="8424196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51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eul_rouge sans civa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20572D-BE6F-53E5-1B6A-BA81DC4AB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1"/>
            <a:ext cx="1776583" cy="350785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D0FA13-CB6E-99CE-570C-E2111FB21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F79178-C442-A703-3279-0C6E270D66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955997-D1D5-0BCF-0A44-52447C26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21C6AF8-8098-9963-0A57-A49D02567AD9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44727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416" y="480252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57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8569325" cy="3780000"/>
          </a:xfr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400"/>
              </a:spcAft>
              <a:defRPr/>
            </a:lvl3pPr>
            <a:lvl4pPr>
              <a:spcBef>
                <a:spcPts val="300"/>
              </a:spcBef>
              <a:spcAft>
                <a:spcPts val="400"/>
              </a:spcAft>
              <a:defRPr/>
            </a:lvl4pPr>
            <a:lvl5pPr>
              <a:spcBef>
                <a:spcPts val="3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2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1286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2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1667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234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84" y="2582977"/>
            <a:ext cx="4516516" cy="66187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tIns="457200" anchor="ctr" anchorCtr="0"/>
          <a:lstStyle>
            <a:lvl1pPr marL="0" indent="0" algn="l">
              <a:defRPr sz="2000" cap="all" spc="150" baseline="0">
                <a:solidFill>
                  <a:srgbClr val="1C315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7485" y="3244850"/>
            <a:ext cx="4516516" cy="85090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bIns="365760" anchor="ctr"/>
          <a:lstStyle>
            <a:lvl1pPr marL="0" indent="0" algn="l">
              <a:buNone/>
              <a:defRPr sz="1400" i="0" cap="none" spc="150" baseline="0">
                <a:solidFill>
                  <a:srgbClr val="1C31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4205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-2211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2400" y="4816350"/>
            <a:ext cx="611592" cy="270000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B3F597C-EC80-DC39-FE97-C66A2BDFB5F4}"/>
              </a:ext>
            </a:extLst>
          </p:cNvPr>
          <p:cNvCxnSpPr/>
          <p:nvPr userDrawn="1"/>
        </p:nvCxnSpPr>
        <p:spPr>
          <a:xfrm>
            <a:off x="316077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E4C7A9D3-CA17-BDB6-9FB4-48E8E42B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1" y="95167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1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1319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41761" y="479975"/>
            <a:ext cx="2286000" cy="234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2000" y="472055"/>
            <a:ext cx="5257799" cy="114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sz="1800" b="1" kern="1200" cap="all" baseline="0" dirty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773A09C-4622-0F55-F0E0-47591C1343E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0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-2210" y="2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270" y="4778332"/>
            <a:ext cx="611592" cy="270000"/>
          </a:xfrm>
        </p:spPr>
        <p:txBody>
          <a:bodyPr/>
          <a:lstStyle>
            <a:lvl1pPr>
              <a:defRPr sz="79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E4C7A9D3-CA17-BDB6-9FB4-48E8E42B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2" y="95169"/>
            <a:ext cx="4615939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1793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17E1DE2-AAC8-1D81-6A6F-E5FBD688DF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0"/>
            <a:ext cx="234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1"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1C33DF-065C-26C0-9615-67A9A80E57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816572"/>
            <a:ext cx="4571999" cy="1433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195" b="0" cap="none" baseline="0">
                <a:solidFill>
                  <a:srgbClr val="4DA9D6"/>
                </a:solidFill>
                <a:latin typeface="+mn-lt"/>
                <a:ea typeface="Roboto" panose="02000000000000000000" pitchFamily="2" charset="0"/>
              </a:defRPr>
            </a:lvl1pPr>
            <a:lvl2pPr marL="455360" indent="0">
              <a:buNone/>
              <a:defRPr sz="1195"/>
            </a:lvl2pPr>
            <a:lvl3pPr marL="910719" indent="0">
              <a:buNone/>
              <a:defRPr sz="996"/>
            </a:lvl3pPr>
            <a:lvl4pPr marL="1366080" indent="0">
              <a:buNone/>
              <a:defRPr sz="896"/>
            </a:lvl4pPr>
            <a:lvl5pPr marL="1821439" indent="0">
              <a:buNone/>
              <a:defRPr sz="896"/>
            </a:lvl5pPr>
            <a:lvl6pPr marL="2276799" indent="0">
              <a:buNone/>
              <a:defRPr sz="896"/>
            </a:lvl6pPr>
            <a:lvl7pPr marL="2732158" indent="0">
              <a:buNone/>
              <a:defRPr sz="896"/>
            </a:lvl7pPr>
            <a:lvl8pPr marL="3187519" indent="0">
              <a:buNone/>
              <a:defRPr sz="896"/>
            </a:lvl8pPr>
            <a:lvl9pPr marL="3642879" indent="0">
              <a:buNone/>
              <a:defRPr sz="896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D225D2A-F608-A21E-4594-C35C872733AA}"/>
              </a:ext>
            </a:extLst>
          </p:cNvPr>
          <p:cNvCxnSpPr/>
          <p:nvPr userDrawn="1"/>
        </p:nvCxnSpPr>
        <p:spPr>
          <a:xfrm>
            <a:off x="296729" y="1460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25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9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chapitre IB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42173" y="0"/>
            <a:ext cx="2962275" cy="2906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FB8CBE-B8E8-AE36-7DC0-9C404F39F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C1B1D32-E8B6-4EC4-85AA-3949634B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5003776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F7C1B-9808-EA5D-FD6D-1E4FD16C9C0E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72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BFFCA6-3EE9-E581-2635-6F99FAD63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-2211" y="0"/>
            <a:ext cx="1851097" cy="365498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455876" y="1375557"/>
            <a:ext cx="2232248" cy="239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27D20D-7D99-8446-0383-ABFF536D24D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712074"/>
            <a:ext cx="8172125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BB245C6-6EB7-BC96-5CE8-E08599B6C60F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BA40D3F0-7556-5C28-E838-19374CEB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83516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38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6251" y="418995"/>
            <a:ext cx="3591694" cy="2152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20072" y="914400"/>
            <a:ext cx="3236985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92550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8DDD5BB-3422-5CC1-0956-63B2618B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128" y="2848647"/>
            <a:ext cx="1389339" cy="228549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5075CA-724C-6996-B797-EA66126E0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AFB543-D838-FD20-0039-34A7E7C9A08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D6C6E42-DB4C-BCF6-D71E-9EBE6E7CCE6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913B807-5E21-D6C7-303F-82B6F58DC99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22AD5D-AF3F-0457-E96D-8DAD12BF38CD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4C04D0-9A66-89C0-6E70-1AC38044016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8283AE-4A0C-D817-A384-763A59107D7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CD469-B749-A9B1-6B21-76596666A7D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26DB99E-C40A-8335-C682-0BD4F6FD326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A4E783D-65D1-ADED-112C-B4DEBB2C86B8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E79745-5CC3-46B0-43C4-40CCEB3E2A7C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63539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66AA52-6523-E9C4-4CDE-7A847BEF7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3725" y="1524223"/>
            <a:ext cx="2200275" cy="36195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6652DC-74C5-1F28-09B5-0D81C09BFA53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718B6D6-026D-B6F7-8708-2AA6F5A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0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518C12-8551-2FB9-11DB-E32761F2D42D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213B3AB-ADB2-1814-56B6-CA1A17E5C9A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966571-00DD-25DE-CF0D-26AF9CFD8B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1F9F64-30F3-FB1C-0E90-7668D9EDC8F6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ED8F8-90C0-CD17-5761-2520B2DB7CB7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6B9282-2612-5CCA-9EDB-82E5316F6A78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8E37BC-D343-F232-8B8E-0353D0CED83F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EB5F110-762E-B4CF-DCCD-6A16C023BCDD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406DE0-7872-460E-3143-B76E0C3A688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94F0036-0761-FBAF-2882-16BEDFCD9D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676248"/>
            <a:ext cx="8231231" cy="38333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DEF64CCA-956D-C79E-287B-B409C3E5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06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55976" y="1275829"/>
            <a:ext cx="4536504" cy="223202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6220141-359B-0A68-2212-0A578F2C8AA8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130B5D-72B5-5342-0372-7F480A1E35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041CC-B967-5F49-6DFB-5AA72210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24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55976" y="1275829"/>
            <a:ext cx="4536504" cy="223202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81715A-FC50-2684-A8E3-FEE882869CCB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CB08D8-537C-0429-41E5-95336880A1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676249"/>
            <a:ext cx="831614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17164E-07D5-B7E5-E3F7-0D883C67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31614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53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416" y="480252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9BFAB1-B800-91A1-BB09-105249265F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C93B7-76C8-A060-5FEA-A0A90070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677836-633E-701D-22B7-282FCC60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DDB50D-A6BE-9FEB-E4D4-832D8F82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80888" y="4618207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A71B56-3FE7-12C4-03EB-6AA55F8A995F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3FA1AB3-6397-0685-E0C1-C89E2B9FC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5609" y="1077671"/>
            <a:ext cx="7295143" cy="3312368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1600">
                <a:solidFill>
                  <a:srgbClr val="002F51"/>
                </a:solidFill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>
              <a:defRPr sz="1200">
                <a:solidFill>
                  <a:srgbClr val="002F51"/>
                </a:solidFill>
              </a:defRPr>
            </a:lvl3pPr>
            <a:lvl4pPr>
              <a:defRPr sz="1050">
                <a:solidFill>
                  <a:srgbClr val="002F51"/>
                </a:solidFill>
              </a:defRPr>
            </a:lvl4pPr>
            <a:lvl5pPr>
              <a:defRPr sz="1000">
                <a:solidFill>
                  <a:srgbClr val="002F5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AE1FD-E94A-D501-E8AF-FB29819846C0}"/>
              </a:ext>
            </a:extLst>
          </p:cNvPr>
          <p:cNvSpPr txBox="1"/>
          <p:nvPr userDrawn="1"/>
        </p:nvSpPr>
        <p:spPr>
          <a:xfrm>
            <a:off x="7277943" y="4876006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spc="225" dirty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WWW.CIVADIS.BE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4E23FF-E153-94CE-EDEF-C321F0D510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F508D4-1A89-9A34-CBA1-0D131779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68453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F0FC54-EB08-4CF9-72C0-9FBA9381F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08" y="4885417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39552" y="945000"/>
            <a:ext cx="8317773" cy="37800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spcAft>
                <a:spcPts val="400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spcAft>
                <a:spcPts val="400"/>
              </a:spcAft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400"/>
              </a:spcAft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400"/>
              </a:spcAft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E0F1C9-C67C-1497-204E-7FBAE6BE9EFC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0B42331-9FDE-7765-4116-1E970F3E005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F309E-6405-1570-D669-2B45B94CFD9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8909F0-2131-C3C5-19FE-086AD4C82B7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45270A-079B-8039-829B-3515671AF0DD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AACDAF-EBD3-22BB-7B01-CEF7643CF89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29DFF7-F143-70A8-6345-8C2AD37674E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68A78A6-8E2A-08BF-77E7-B09C0136C5F2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E90FDB-B7C5-B000-5E61-826D4E32023B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A21A89-A966-EC82-0C28-28C6AD708E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7A1C0-1ECF-41C2-DCAE-3C089BED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EE009-EE62-230F-F80D-0508A8470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" y="-276"/>
            <a:ext cx="9141084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71332" y="4792709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671C39-A199-53E5-68F3-C84182C6C1E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11560" y="988635"/>
            <a:ext cx="4464496" cy="936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fr-FR" sz="24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914400" rtl="0" eaLnBrk="1" latinLnBrk="0" hangingPunct="1">
              <a:lnSpc>
                <a:spcPct val="80000"/>
              </a:lnSpc>
              <a:defRPr lang="fr-FR" sz="36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802461-594E-11C2-0851-27C2BF64C57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8C6FCCE0-805D-31A6-7139-DC416DDA0C5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1560" y="2022808"/>
            <a:ext cx="3554789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fr-FR" sz="1600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914400" rtl="0" eaLnBrk="1" latinLnBrk="0" hangingPunct="1">
              <a:lnSpc>
                <a:spcPct val="80000"/>
              </a:lnSpc>
              <a:defRPr lang="fr-FR" sz="36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EF92057D-E15C-3896-C831-43BD2D0E6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95486"/>
            <a:ext cx="1822739" cy="420141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1FFFB2DE-330F-62C8-27C3-FDD698E12869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D77A1DF-DF37-0B23-94FF-9E35D4E78BEC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D6B084-8C52-DE53-2C92-34A2AE564152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1644D7-BE18-75EE-66EA-328D5B211744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3718B9-A1FF-403B-53A9-57580EFE212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A104F1-4BA4-6CFC-F6D1-7020B193379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1EF0B0-EFA6-DAE5-9AEC-F11734B9502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E9F549B-3749-B4EB-29DA-EA1BC556606D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D64FDE-C7FC-0008-C5C0-4A370952317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8654"/>
            <a:ext cx="1851097" cy="365498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15566"/>
            <a:ext cx="8316448" cy="3773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buClr>
                <a:srgbClr val="0388C8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C00000"/>
              </a:buClr>
              <a:buFont typeface="Tahoma" panose="020B0604030504040204" pitchFamily="34" charset="0"/>
              <a:buChar char="&gt;"/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69767C"/>
              </a:buClr>
              <a:buFont typeface="Tahoma" panose="020B0604030504040204" pitchFamily="34" charset="0"/>
              <a:buChar char="&gt;"/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388C8"/>
              </a:buClr>
              <a:buFontTx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388C8"/>
              </a:buClr>
              <a:buFont typeface="Tahoma" panose="020B0604030504040204" pitchFamily="34" charset="0"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9ADC10-BF4F-C4D7-E7EF-1800720D34B6}"/>
              </a:ext>
            </a:extLst>
          </p:cNvPr>
          <p:cNvCxnSpPr>
            <a:cxnSpLocks/>
          </p:cNvCxnSpPr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A8E080-4FEB-1450-B3D1-8F9F73D858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FAA5D2-A898-D383-FDB4-389E3251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7842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061E81F-3436-41E6-57AC-A358E0557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294082" cy="522958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59FB80-41E0-7506-7D01-76ABE40678FE}"/>
              </a:ext>
            </a:extLst>
          </p:cNvPr>
          <p:cNvCxnSpPr/>
          <p:nvPr userDrawn="1"/>
        </p:nvCxnSpPr>
        <p:spPr>
          <a:xfrm>
            <a:off x="544587" y="0"/>
            <a:ext cx="0" cy="1279934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758F6A-FFE5-0BD7-7FEC-0FF383EC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54562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7819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2" y="0"/>
            <a:ext cx="9144001" cy="14400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305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8439" y="485652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973304" y="945000"/>
            <a:ext cx="5869501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973304" y="356793"/>
            <a:ext cx="5869501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2520000" cy="51036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4071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0911" y="1231187"/>
            <a:ext cx="5653477" cy="33942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80912" y="205979"/>
            <a:ext cx="8600431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911" y="724852"/>
            <a:ext cx="8600433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361345" y="1231187"/>
            <a:ext cx="2520000" cy="339424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3760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311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600"/>
            </a:lvl1pPr>
          </a:lstStyle>
          <a:p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608000" y="3387283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376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6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376000" y="3387283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7306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416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936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755576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55576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672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08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1880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491880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228184" y="3157355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6228184" y="3533229"/>
            <a:ext cx="216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0108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266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888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88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25776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47664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69552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69552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69552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25776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5776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4766400" y="3157355"/>
            <a:ext cx="18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4766400" y="3533229"/>
            <a:ext cx="1800000" cy="871827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ctr">
              <a:buFontTx/>
              <a:buNone/>
              <a:defRPr sz="1200"/>
            </a:lvl1pPr>
            <a:lvl2pPr marL="288000" indent="0" algn="ctr">
              <a:buFontTx/>
              <a:buNone/>
              <a:defRPr sz="1400"/>
            </a:lvl2pPr>
            <a:lvl3pPr marL="504000" indent="0" algn="ctr">
              <a:buFontTx/>
              <a:buNone/>
              <a:defRPr sz="1400"/>
            </a:lvl3pPr>
            <a:lvl4pPr marL="720000" indent="0" algn="ctr">
              <a:buFontTx/>
              <a:buNone/>
              <a:defRPr sz="1400"/>
            </a:lvl4pPr>
            <a:lvl5pPr marL="936000" indent="0" algn="ctr">
              <a:buFontTx/>
              <a:buNone/>
              <a:defRPr sz="1400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205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ctr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24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sz="1200">
                <a:solidFill>
                  <a:srgbClr val="0388C8"/>
                </a:solidFill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616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7380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2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7380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088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088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5616000" y="3219862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2214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8884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06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844055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852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98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2000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4600" y="2580098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206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055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6498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92000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4600" y="4571472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651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76" y="1315"/>
            <a:ext cx="9148976" cy="514794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7385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C9E141D-174A-3BBA-B567-6570B3C4E613}"/>
              </a:ext>
            </a:extLst>
          </p:cNvPr>
          <p:cNvGrpSpPr/>
          <p:nvPr userDrawn="1"/>
        </p:nvGrpSpPr>
        <p:grpSpPr>
          <a:xfrm>
            <a:off x="883265" y="4758591"/>
            <a:ext cx="8135165" cy="253916"/>
            <a:chOff x="199271" y="6354045"/>
            <a:chExt cx="12290593" cy="615607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65379EE-167D-5AD0-FE36-824BCD7AFD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CE4B4B-04FD-38A4-CF0B-9A593C31EAA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ED4379-0BC0-D7CD-498E-B4403CBF7A87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EE878A-0879-CFC7-9115-1A081D13CD9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E1070C-F637-81BC-D1A9-8013C84B9FB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628FBE-FA8B-8AF2-0AF8-2191D6A84FC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C5EAA41-1421-69D1-8113-EDFF27C0ACDE}"/>
                </a:ext>
              </a:extLst>
            </p:cNvPr>
            <p:cNvSpPr txBox="1"/>
            <p:nvPr/>
          </p:nvSpPr>
          <p:spPr>
            <a:xfrm>
              <a:off x="9687341" y="6354045"/>
              <a:ext cx="2802523" cy="615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9B4314-EC1B-49FC-FA3D-314ABFA1DAB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</a:t>
              </a:r>
            </a:p>
          </p:txBody>
        </p:sp>
      </p:grp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63688" y="1209017"/>
            <a:ext cx="3457004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2600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4158" y="2672565"/>
            <a:ext cx="3708322" cy="1139825"/>
          </a:xfrm>
          <a:prstGeom prst="rect">
            <a:avLst/>
          </a:prstGeom>
        </p:spPr>
        <p:txBody>
          <a:bodyPr/>
          <a:lstStyle>
            <a:lvl1pPr marL="72000" indent="0" algn="l">
              <a:lnSpc>
                <a:spcPct val="90000"/>
              </a:lnSpc>
              <a:spcAft>
                <a:spcPts val="0"/>
              </a:spcAft>
              <a:buFontTx/>
              <a:buNone/>
              <a:defRPr lang="fr-FR" sz="32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A548BC9-5CAC-5C4E-F8AA-2DD8EF06D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05" y="195486"/>
            <a:ext cx="218679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280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1010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4140000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16000" y="945000"/>
            <a:ext cx="4140000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1EF3F80-74EA-BF52-C041-774B6E350252}"/>
              </a:ext>
            </a:extLst>
          </p:cNvPr>
          <p:cNvGrpSpPr/>
          <p:nvPr userDrawn="1"/>
        </p:nvGrpSpPr>
        <p:grpSpPr>
          <a:xfrm>
            <a:off x="2682584" y="4768609"/>
            <a:ext cx="6148792" cy="213585"/>
            <a:chOff x="199271" y="6354045"/>
            <a:chExt cx="12386111" cy="690434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1AC97D4-B5C4-089D-2FB5-725674CDF2B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1AD63C-F35B-2E66-33F5-B3855D88F6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1ECD62-74C9-D6FB-BB80-DE6D50BACB9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DCED61-9D3C-BC5C-098A-74E8B3AE6CF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82F1A9-66E4-84A4-E1D2-6755E50FFED4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A36C26-51F8-5B8A-23FE-BF1CC5BA5012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9411C3-E628-E0E9-3585-23F9C716128F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1A381D-99F9-575D-60BF-607EE4A1C28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0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3537000"/>
          </a:xfrm>
          <a:prstGeom prst="rect">
            <a:avLst/>
          </a:prstGeom>
        </p:spPr>
        <p:txBody>
          <a:bodyPr tIns="144000"/>
          <a:lstStyle>
            <a:lvl1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57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16" y="1188000"/>
            <a:ext cx="4140000" cy="3537000"/>
          </a:xfrm>
          <a:prstGeom prst="rect">
            <a:avLst/>
          </a:prstGeom>
        </p:spPr>
        <p:txBody>
          <a:bodyPr tIns="144000"/>
          <a:lstStyle>
            <a:lvl1pPr>
              <a:defRPr lang="fr-FR" sz="12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105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fr-FR" sz="9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fr-FR" sz="9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900" kern="120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945000"/>
            <a:ext cx="4140000" cy="243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5235" y="48330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99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00" y="118800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fr-FR" sz="1050" kern="1200" baseline="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0" y="94500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287984" y="316599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7984" y="292299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4716000" y="3159000"/>
            <a:ext cx="4140000" cy="1566000"/>
          </a:xfrm>
          <a:prstGeom prst="rect">
            <a:avLst/>
          </a:prstGeom>
        </p:spPr>
        <p:txBody>
          <a:bodyPr tIns="144000"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050">
                <a:solidFill>
                  <a:srgbClr val="002F51"/>
                </a:solidFill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6000" y="2916000"/>
            <a:ext cx="4140000" cy="243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2664" y="4809236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8569325" cy="1809000"/>
          </a:xfrm>
          <a:prstGeom prst="rect">
            <a:avLst/>
          </a:prstGeom>
        </p:spPr>
        <p:txBody>
          <a:bodyPr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88000" y="2909288"/>
            <a:ext cx="8569325" cy="1809000"/>
          </a:xfrm>
          <a:prstGeom prst="rect">
            <a:avLst/>
          </a:prstGeom>
        </p:spPr>
        <p:txBody>
          <a:bodyPr/>
          <a:lstStyle>
            <a:lvl1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05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lang="fr-FR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884070" y="3106631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5884070" y="3106631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288000" y="1817100"/>
            <a:ext cx="8568000" cy="1296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815666"/>
            <a:ext cx="8568000" cy="87785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chapter title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7999" y="2693516"/>
            <a:ext cx="8568000" cy="4114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3200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287999" y="4779000"/>
            <a:ext cx="7168141" cy="27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00" y="3795886"/>
            <a:ext cx="2520000" cy="5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00" y="216000"/>
            <a:ext cx="8568000" cy="2889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8" name="Freeform 7"/>
          <p:cNvSpPr/>
          <p:nvPr/>
        </p:nvSpPr>
        <p:spPr>
          <a:xfrm>
            <a:off x="6314799" y="3102174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1704948"/>
            <a:ext cx="8568000" cy="10287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9050" cy="1437648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286950" y="2733768"/>
            <a:ext cx="3817399" cy="371232"/>
          </a:xfrm>
          <a:prstGeom prst="rect">
            <a:avLst/>
          </a:prstGeo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  <a:endParaRPr lang="fr-FR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876256" y="2787774"/>
            <a:ext cx="1980794" cy="317226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fr-FR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2417083"/>
            <a:ext cx="1980794" cy="317226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venue</a:t>
            </a:r>
            <a:endParaRPr lang="fr-FR" dirty="0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576001" y="2830111"/>
            <a:ext cx="87735" cy="162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3104870"/>
            <a:ext cx="5596069" cy="317226"/>
          </a:xfrm>
          <a:prstGeom prst="rect">
            <a:avLst/>
          </a:prstGeo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additional content</a:t>
            </a:r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288000" y="4779000"/>
            <a:ext cx="7168140" cy="27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00" y="3795886"/>
            <a:ext cx="3240000" cy="7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0432" y="4779000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9633" y="357771"/>
            <a:ext cx="7597693" cy="43672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1726864" y="2372636"/>
            <a:ext cx="436722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6320E8-53EC-3C4E-1272-3C835F251773}"/>
              </a:ext>
            </a:extLst>
          </p:cNvPr>
          <p:cNvGrpSpPr/>
          <p:nvPr userDrawn="1"/>
        </p:nvGrpSpPr>
        <p:grpSpPr>
          <a:xfrm>
            <a:off x="883265" y="4758591"/>
            <a:ext cx="8135165" cy="253916"/>
            <a:chOff x="199271" y="6354045"/>
            <a:chExt cx="12290593" cy="61560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40EFE6E-C324-D174-4784-D118CCF70109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67C1DC-57AC-E0E1-9259-6DCC2B6460B1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E7C29E-548C-D0A7-306A-F9B1C85F9A39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4D7B7-82DC-C09B-6979-6787304D7D3F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0CA20-F722-756A-7490-19451294B58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07588-D145-46A3-C636-D69483600BE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FF6C63-4D7F-1376-7DCC-89929427E4EC}"/>
                </a:ext>
              </a:extLst>
            </p:cNvPr>
            <p:cNvSpPr txBox="1"/>
            <p:nvPr/>
          </p:nvSpPr>
          <p:spPr>
            <a:xfrm>
              <a:off x="9687341" y="6354045"/>
              <a:ext cx="2802523" cy="615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371D1-4DBE-D6C7-08E4-6A6E528FF81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</a:t>
              </a: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14156" y="1091023"/>
            <a:ext cx="9144000" cy="403717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9C10FE-F11F-6F07-211E-84F579BBD5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66152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97385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15648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6F6C35-861F-110F-EE44-30FA3DCB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9655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IB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32"/>
          <a:stretch/>
        </p:blipFill>
        <p:spPr>
          <a:xfrm>
            <a:off x="1763688" y="1315"/>
            <a:ext cx="7380312" cy="5147940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8424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27154" y="1151988"/>
            <a:ext cx="3457004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2800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84158" y="2672565"/>
            <a:ext cx="3708322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90000"/>
              </a:lnSpc>
              <a:spcAft>
                <a:spcPts val="0"/>
              </a:spcAft>
              <a:buFontTx/>
              <a:buNone/>
              <a:defRPr lang="fr-FR" sz="44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les styles du texte du masque</a:t>
            </a:r>
          </a:p>
          <a:p>
            <a:pPr lvl="1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B3BFE0-7B8F-CB83-EFD7-66214C178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69"/>
          <a:stretch/>
        </p:blipFill>
        <p:spPr>
          <a:xfrm>
            <a:off x="0" y="1315"/>
            <a:ext cx="1629275" cy="3216994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395536" y="1315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6571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945000"/>
            <a:ext cx="8568000" cy="3773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buClr>
                <a:srgbClr val="0388C8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C00000"/>
              </a:buClr>
              <a:buFont typeface="Tahoma" panose="020B0604030504040204" pitchFamily="34" charset="0"/>
              <a:buChar char="&gt;"/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69767C"/>
              </a:buClr>
              <a:buFont typeface="Tahoma" panose="020B0604030504040204" pitchFamily="34" charset="0"/>
              <a:buChar char="&gt;"/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388C8"/>
              </a:buClr>
              <a:buFontTx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388C8"/>
              </a:buClr>
              <a:buFont typeface="Tahoma" panose="020B0604030504040204" pitchFamily="34" charset="0"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itre 23">
            <a:extLst>
              <a:ext uri="{FF2B5EF4-FFF2-40B4-BE49-F238E27FC236}">
                <a16:creationId xmlns:a16="http://schemas.microsoft.com/office/drawing/2014/main" id="{A8D3432D-C182-A3ED-85B8-3CF2FFF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A28B39-3F9F-1202-84BD-64EB735D4A10}"/>
              </a:ext>
            </a:extLst>
          </p:cNvPr>
          <p:cNvGrpSpPr/>
          <p:nvPr userDrawn="1"/>
        </p:nvGrpSpPr>
        <p:grpSpPr>
          <a:xfrm>
            <a:off x="2451197" y="4921695"/>
            <a:ext cx="6148792" cy="213585"/>
            <a:chOff x="199271" y="6354045"/>
            <a:chExt cx="12386111" cy="69043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DBE4452-9EAB-47E6-F592-2335045CBE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54D9E-6768-17B3-4790-5A1A365A034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8DC57-CADB-F8EC-6F35-9D045D09A86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8DCA55-3D07-2E73-916F-C83A9E7CB0B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B28C9C-F0B1-1399-788C-0D0FC459EC02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1B47A5-2AFC-D60D-1F92-86D72D170FE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9607D6A-33CF-57BF-6EFF-6F49074E1DB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D81B9-131D-7052-18E4-E6B2EC50049E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28145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234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84" y="2582977"/>
            <a:ext cx="4516516" cy="66187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tIns="457200" anchor="ctr" anchorCtr="0"/>
          <a:lstStyle>
            <a:lvl1pPr marL="0" indent="0" algn="l">
              <a:defRPr sz="2000" cap="all" spc="150" baseline="0">
                <a:solidFill>
                  <a:srgbClr val="1C315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7485" y="3244850"/>
            <a:ext cx="4516516" cy="85090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bIns="365760" anchor="ctr"/>
          <a:lstStyle>
            <a:lvl1pPr marL="0" indent="0" algn="l">
              <a:buNone/>
              <a:defRPr sz="1400" i="0" cap="none" spc="150" baseline="0">
                <a:solidFill>
                  <a:srgbClr val="1C31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085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6251" y="418995"/>
            <a:ext cx="3591694" cy="2152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20072" y="914400"/>
            <a:ext cx="3236985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908326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5332" y="668512"/>
            <a:ext cx="404813" cy="3428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599" y="1428400"/>
            <a:ext cx="8334401" cy="425859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spc="225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598" y="1003722"/>
            <a:ext cx="8334401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1800" b="0" spc="225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98" y="436502"/>
            <a:ext cx="7347021" cy="256289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050" b="0" spc="225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598" y="1811528"/>
            <a:ext cx="8334403" cy="292715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619" y="428605"/>
            <a:ext cx="987382" cy="2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363" y="1401003"/>
            <a:ext cx="4191000" cy="3380547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161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00" y="216000"/>
            <a:ext cx="8568000" cy="2889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800"/>
          </a:p>
        </p:txBody>
      </p:sp>
      <p:sp>
        <p:nvSpPr>
          <p:cNvPr id="8" name="Freeform 7"/>
          <p:cNvSpPr/>
          <p:nvPr/>
        </p:nvSpPr>
        <p:spPr>
          <a:xfrm>
            <a:off x="6314800" y="3102175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/>
              <a:t> </a:t>
            </a:r>
            <a:endParaRPr lang="fr-FR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1704948"/>
            <a:ext cx="8568000" cy="10287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9050" cy="1437648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fr-FR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286951" y="2733768"/>
            <a:ext cx="3817399" cy="371232"/>
          </a:xfr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  <a:endParaRPr lang="fr-FR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876256" y="2787774"/>
            <a:ext cx="1980794" cy="317226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2417083"/>
            <a:ext cx="1980794" cy="317226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576002" y="2830111"/>
            <a:ext cx="87735" cy="162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Rectangle 39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1" name="Rectangle 40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2" name="Rectangle 41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4" name="Rectangle 43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3104870"/>
            <a:ext cx="5596069" cy="317226"/>
          </a:xfr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additional content</a:t>
            </a:r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288000" y="4779000"/>
            <a:ext cx="7168140" cy="27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00" y="3795887"/>
            <a:ext cx="3240000" cy="7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22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1704948"/>
            <a:ext cx="8568000" cy="10287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2417083"/>
            <a:ext cx="1980794" cy="317226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576002" y="2830111"/>
            <a:ext cx="87735" cy="162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73530" y="4775124"/>
            <a:ext cx="7168140" cy="270000"/>
          </a:xfrm>
        </p:spPr>
        <p:txBody>
          <a:bodyPr/>
          <a:lstStyle/>
          <a:p>
            <a:r>
              <a:rPr lang="fr-FR" dirty="0"/>
              <a:t>© NRB 2023 – </a:t>
            </a:r>
            <a:r>
              <a:rPr lang="fr-FR" dirty="0" err="1"/>
              <a:t>Confidential</a:t>
            </a:r>
            <a:r>
              <a:rPr lang="fr-FR" dirty="0"/>
              <a:t>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8466" y="-64005"/>
            <a:ext cx="9144000" cy="310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8A43F-6001-6F49-B1E3-B23EA00FE843}"/>
              </a:ext>
            </a:extLst>
          </p:cNvPr>
          <p:cNvSpPr/>
          <p:nvPr userDrawn="1"/>
        </p:nvSpPr>
        <p:spPr bwMode="auto">
          <a:xfrm>
            <a:off x="-8466" y="-79802"/>
            <a:ext cx="9152466" cy="3120797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076" tIns="45538" rIns="91076" bIns="4553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793"/>
          </a:p>
        </p:txBody>
      </p:sp>
    </p:spTree>
    <p:extLst>
      <p:ext uri="{BB962C8B-B14F-4D97-AF65-F5344CB8AC3E}">
        <p14:creationId xmlns:p14="http://schemas.microsoft.com/office/powerpoint/2010/main" val="286013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2123730" y="216000"/>
            <a:ext cx="6733598" cy="4509000"/>
          </a:xfrm>
        </p:spPr>
        <p:txBody>
          <a:bodyPr/>
          <a:lstStyle>
            <a:lvl1pPr marL="529187" indent="-457189">
              <a:buFont typeface="+mj-lt"/>
              <a:buAutoNum type="arabicPeriod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32"/>
          </p:nvPr>
        </p:nvSpPr>
        <p:spPr>
          <a:xfrm>
            <a:off x="2123728" y="4779000"/>
            <a:ext cx="5332412" cy="27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"/>
            <a:ext cx="1828800" cy="51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433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884070" y="3106632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/>
              <a:t> </a:t>
            </a:r>
            <a:endParaRPr lang="fr-FR" sz="1800"/>
          </a:p>
        </p:txBody>
      </p:sp>
      <p:sp>
        <p:nvSpPr>
          <p:cNvPr id="17" name="Freeform 16"/>
          <p:cNvSpPr/>
          <p:nvPr userDrawn="1"/>
        </p:nvSpPr>
        <p:spPr>
          <a:xfrm>
            <a:off x="5884070" y="3106632"/>
            <a:ext cx="1002507" cy="653654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/>
              <a:t> </a:t>
            </a:r>
            <a:endParaRPr lang="fr-FR" sz="180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288000" y="1817100"/>
            <a:ext cx="8568000" cy="1296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1815667"/>
            <a:ext cx="8568000" cy="87785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chapter title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7999" y="2693516"/>
            <a:ext cx="8568000" cy="4114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3199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288000" y="4779000"/>
            <a:ext cx="7168141" cy="27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00" y="3795887"/>
            <a:ext cx="2520000" cy="5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093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9112EDD-1ED0-E64D-DBC9-23D81F3DF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0" y="2009940"/>
            <a:ext cx="1981200" cy="31242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B6E9DC-7343-4E4C-C185-C6CE410A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AA155-3858-7911-A44F-A2A10E7E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3609" y="3077850"/>
            <a:ext cx="1263035" cy="2077721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D93BBA-12C8-2B03-9C1F-4F4479ACF54D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8">
            <a:extLst>
              <a:ext uri="{FF2B5EF4-FFF2-40B4-BE49-F238E27FC236}">
                <a16:creationId xmlns:a16="http://schemas.microsoft.com/office/drawing/2014/main" id="{41630611-8419-FC0C-1DBF-D94F7FC06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63688" y="1924744"/>
            <a:ext cx="5258353" cy="935038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200" kern="1200" cap="all" spc="-113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508DA1B-1667-F6E3-5E40-1A2EB1EB9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602"/>
          <a:stretch/>
        </p:blipFill>
        <p:spPr>
          <a:xfrm>
            <a:off x="979380" y="0"/>
            <a:ext cx="2195736" cy="609244"/>
          </a:xfrm>
          <a:prstGeom prst="rect">
            <a:avLst/>
          </a:prstGeom>
        </p:spPr>
      </p:pic>
      <p:pic>
        <p:nvPicPr>
          <p:cNvPr id="2" name="Image 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345268-C252-93E0-10FA-0B8DEC3262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95486"/>
            <a:ext cx="1822739" cy="42014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499173-5C01-739B-63AC-DCF19368EAD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E91AD45-0BC9-B3CE-C594-A35B9A1BB16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BEFBD0-B36D-AC9E-B11F-A1A5856F2C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226C4F-1AF3-EADF-5311-EBA9AB983845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584E48-0961-E4E5-20C5-64AB16133134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F86EAF-744A-5562-C564-6F14EF7E2B2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0357CF-100F-1CD9-EFF0-CA3952762B43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DCA21FE-226C-3A3B-AFD6-0FE6D68D4675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38DAF4-7444-FBF6-A7FD-623914568828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90607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1" y="945000"/>
            <a:ext cx="8569325" cy="3780000"/>
          </a:xfr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400"/>
              </a:spcAft>
              <a:defRPr/>
            </a:lvl3pPr>
            <a:lvl4pPr>
              <a:spcBef>
                <a:spcPts val="300"/>
              </a:spcBef>
              <a:spcAft>
                <a:spcPts val="400"/>
              </a:spcAft>
              <a:defRPr/>
            </a:lvl4pPr>
            <a:lvl5pPr>
              <a:spcBef>
                <a:spcPts val="3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4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1" y="1491630"/>
            <a:ext cx="8569325" cy="3233370"/>
          </a:xfr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400"/>
              </a:spcAft>
              <a:defRPr/>
            </a:lvl3pPr>
            <a:lvl4pPr>
              <a:spcBef>
                <a:spcPts val="300"/>
              </a:spcBef>
              <a:spcAft>
                <a:spcPts val="400"/>
              </a:spcAft>
              <a:defRPr/>
            </a:lvl4pPr>
            <a:lvl5pPr>
              <a:spcBef>
                <a:spcPts val="3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9144001" cy="14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65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203849" y="945000"/>
            <a:ext cx="5653477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203848" y="4779000"/>
            <a:ext cx="4252292" cy="27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203849" y="205979"/>
            <a:ext cx="5653477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543480"/>
            <a:ext cx="5653478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1"/>
            <a:ext cx="2520000" cy="5103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971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0913" y="945000"/>
            <a:ext cx="5653477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80913" y="205979"/>
            <a:ext cx="5653477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912" y="543480"/>
            <a:ext cx="5653478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624000" y="1"/>
            <a:ext cx="2520000" cy="5103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687861" y="4779000"/>
            <a:ext cx="4246529" cy="27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74785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6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608000" y="3387283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1608000" y="3763157"/>
            <a:ext cx="216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376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6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376000" y="3387283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5376000" y="3763157"/>
            <a:ext cx="216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6856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936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755576" y="3157355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755576" y="3533230"/>
            <a:ext cx="216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672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080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1880" y="3157355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491880" y="3533230"/>
            <a:ext cx="216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228184" y="3157355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6228184" y="3533230"/>
            <a:ext cx="216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7923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888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3157355"/>
            <a:ext cx="180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8800" y="3533230"/>
            <a:ext cx="180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25776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47664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6955200" y="1131790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6955200" y="3157355"/>
            <a:ext cx="180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6955200" y="3533230"/>
            <a:ext cx="180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2577600" y="3157355"/>
            <a:ext cx="180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2577600" y="3533230"/>
            <a:ext cx="180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4766400" y="3157355"/>
            <a:ext cx="180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4766400" y="3533230"/>
            <a:ext cx="1800000" cy="871827"/>
          </a:xfrm>
        </p:spPr>
        <p:txBody>
          <a:bodyPr>
            <a:noAutofit/>
          </a:bodyPr>
          <a:lstStyle>
            <a:lvl1pPr marL="71999" indent="0" algn="ctr">
              <a:buFontTx/>
              <a:buNone/>
              <a:defRPr sz="1400"/>
            </a:lvl1pPr>
            <a:lvl2pPr marL="287993" indent="0" algn="ctr">
              <a:buFontTx/>
              <a:buNone/>
              <a:defRPr sz="1400"/>
            </a:lvl2pPr>
            <a:lvl3pPr marL="503987" indent="0" algn="ctr">
              <a:buFontTx/>
              <a:buNone/>
              <a:defRPr sz="1400"/>
            </a:lvl3pPr>
            <a:lvl4pPr marL="719982" indent="0" algn="ctr">
              <a:buFontTx/>
              <a:buNone/>
              <a:defRPr sz="1400"/>
            </a:lvl4pPr>
            <a:lvl5pPr marL="935977" indent="0" algn="ctr">
              <a:buFontTx/>
              <a:buNone/>
              <a:defRPr sz="1400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722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324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3219862"/>
            <a:ext cx="144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616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7380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2000" y="3219862"/>
            <a:ext cx="144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7380000" y="3219862"/>
            <a:ext cx="144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088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088000" y="3219862"/>
            <a:ext cx="144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170781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5616000" y="3219862"/>
            <a:ext cx="144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3058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06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844055" y="2580098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852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498000" y="996082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3492000" y="2580098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6134600" y="2580098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206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055" y="4571472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3852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6498000" y="298745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92000" y="4571472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6134600" y="4571472"/>
            <a:ext cx="2160000" cy="360000"/>
          </a:xfrm>
        </p:spPr>
        <p:txBody>
          <a:bodyPr>
            <a:normAutofit/>
          </a:bodyPr>
          <a:lstStyle>
            <a:lvl1pPr marL="71999" indent="0" algn="ctr">
              <a:buFontTx/>
              <a:buNone/>
              <a:defRPr sz="1600">
                <a:solidFill>
                  <a:schemeClr val="accent4"/>
                </a:solidFill>
              </a:defRPr>
            </a:lvl1pPr>
            <a:lvl2pPr marL="287993" indent="0">
              <a:buFontTx/>
              <a:buNone/>
              <a:defRPr/>
            </a:lvl2pPr>
            <a:lvl3pPr marL="503987" indent="0">
              <a:buFontTx/>
              <a:buNone/>
              <a:defRPr/>
            </a:lvl3pPr>
            <a:lvl4pPr marL="719982" indent="0">
              <a:buFontTx/>
              <a:buNone/>
              <a:defRPr/>
            </a:lvl4pPr>
            <a:lvl5pPr marL="935977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577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4140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16000" y="945000"/>
            <a:ext cx="4140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858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08F073-41D1-0CC9-DC6C-5F1D00B8E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2262"/>
            <a:ext cx="9148975" cy="514794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9DC30C-3495-BB55-D03B-6BD0421DC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4081E1-0733-8D7D-BB6F-A60965DC17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6C52156-A543-F5E2-509B-390B5BFAFE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88" y="772294"/>
            <a:ext cx="4608883" cy="1295400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24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A62F91-1DCE-D13D-309A-6283D314D709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C0C752A-3237-5B2A-0BB1-69FD6E82825F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943A78-CC02-AA02-CD2C-EF96A207F9B7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DCF721-A856-B41E-116E-195B736EFB02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A4308-908F-6813-461E-70ACF85792E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13D9AD-37EE-6427-26B4-D3827EA0F08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DC9397D-E6F5-CB48-7EE6-AC1569C48BB8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A4BB99-BC07-18C2-A74D-6E4BDA52DB8F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A5932-9B8B-4265-9B38-A5B76DFE3925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719909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3537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57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4032417" y="114099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16" y="1188000"/>
            <a:ext cx="4140000" cy="3537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94500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8460016" y="113400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723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1" y="945000"/>
            <a:ext cx="8569325" cy="180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88001" y="2909288"/>
            <a:ext cx="8569325" cy="180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28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88000" y="945000"/>
            <a:ext cx="4140000" cy="1809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16000" y="945000"/>
            <a:ext cx="4140000" cy="1809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88000" y="2916000"/>
            <a:ext cx="4140000" cy="1809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716000" y="2916000"/>
            <a:ext cx="4140000" cy="1809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6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83802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87984" y="1194990"/>
            <a:ext cx="4140000" cy="1566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7984" y="95199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4032417" y="114099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716000" y="1188000"/>
            <a:ext cx="4140000" cy="1566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0" y="94500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8460001" y="113400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287984" y="3165990"/>
            <a:ext cx="4140000" cy="1566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7984" y="292299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27" name="Freeform 26"/>
          <p:cNvSpPr/>
          <p:nvPr userDrawn="1"/>
        </p:nvSpPr>
        <p:spPr>
          <a:xfrm>
            <a:off x="4031985" y="311199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4716000" y="3159000"/>
            <a:ext cx="4140000" cy="1566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6000" y="2916000"/>
            <a:ext cx="4140000" cy="243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30" name="Freeform 29"/>
          <p:cNvSpPr/>
          <p:nvPr userDrawn="1"/>
        </p:nvSpPr>
        <p:spPr>
          <a:xfrm>
            <a:off x="8460001" y="3105001"/>
            <a:ext cx="288032" cy="187802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aseline="-25000"/>
              <a:t> </a:t>
            </a:r>
            <a:endParaRPr lang="fr-FR" sz="1800" baseline="-2500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9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9634" y="357772"/>
            <a:ext cx="7597693" cy="43672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1726864" y="2372636"/>
            <a:ext cx="436722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7284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1059582"/>
            <a:ext cx="9144000" cy="403717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80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38829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9144000" cy="510363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71999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121674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13" y="4787946"/>
            <a:ext cx="1193686" cy="25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65930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7568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1" y="945000"/>
            <a:ext cx="8569325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 userDrawn="1"/>
        </p:nvSpPr>
        <p:spPr>
          <a:xfrm>
            <a:off x="8028386" y="411510"/>
            <a:ext cx="498451" cy="325000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/>
              <a:t> </a:t>
            </a:r>
            <a:endParaRPr lang="fr-FR" sz="18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76744" y="540000"/>
            <a:ext cx="5751255" cy="216000"/>
          </a:xfrm>
        </p:spPr>
        <p:txBody>
          <a:bodyPr lIns="72000" rIns="72000" anchor="b" anchorCtr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rgbClr val="007CB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276745" y="206325"/>
            <a:ext cx="6579256" cy="3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Titre 11"/>
          <p:cNvSpPr>
            <a:spLocks noGrp="1"/>
          </p:cNvSpPr>
          <p:nvPr>
            <p:ph type="title" hasCustomPrompt="1"/>
          </p:nvPr>
        </p:nvSpPr>
        <p:spPr>
          <a:xfrm>
            <a:off x="2276746" y="208987"/>
            <a:ext cx="6580581" cy="337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5A7E3-8F49-454B-A0E1-1898AE99B3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2" y="51471"/>
            <a:ext cx="2065840" cy="496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9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8CFA5569-7EDA-170F-372A-133759FC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87" y="-4439"/>
            <a:ext cx="9148973" cy="514793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04FA486-B089-EEFD-29AB-D4D9B71A902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A20CF1-B0DF-B6A5-5813-C138297E2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568" y="1246942"/>
            <a:ext cx="3816424" cy="1211263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30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72040B5D-A9B8-ABA2-E0BF-CEC2F8D1AE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67" y="2715766"/>
            <a:ext cx="3096345" cy="497878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900" kern="1200" dirty="0" smtClean="0">
                <a:solidFill>
                  <a:srgbClr val="002F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2E0C6AC-5D28-F89A-87D6-B74FD1E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3325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d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BA3E81AC-FF88-D249-B08C-EA874D3D7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0702" y="891001"/>
            <a:ext cx="2508299" cy="384664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pour la modifier</a:t>
            </a:r>
          </a:p>
          <a:p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39F69AE-0967-45FA-9C13-1E9BA78CC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893" y="441956"/>
            <a:ext cx="300109" cy="230201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6EAE20C7-A547-495E-A4C7-C3BB5C241D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99" y="508830"/>
            <a:ext cx="5426999" cy="183961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 marL="0" indent="0">
              <a:buNone/>
              <a:defRPr sz="1200" b="0" spc="225">
                <a:solidFill>
                  <a:schemeClr val="accent4"/>
                </a:solidFill>
              </a:defRPr>
            </a:lvl1pPr>
          </a:lstStyle>
          <a:p>
            <a:pPr lvl="0"/>
            <a:r>
              <a:rPr lang="fr-BE"/>
              <a:t>MODIFIEZ LE TITRE DE SECTION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24406B51-706F-3244-8347-1A0B14F644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599" y="1458153"/>
            <a:ext cx="5292000" cy="448942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spc="225">
                <a:solidFill>
                  <a:srgbClr val="007CB8"/>
                </a:solidFill>
              </a:defRPr>
            </a:lvl1pPr>
          </a:lstStyle>
          <a:p>
            <a:pPr lvl="0"/>
            <a:r>
              <a:rPr lang="fr-BE"/>
              <a:t>MODIFIEZ LE TITRE DE PARAGRAPHE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B63F93B-EB9A-A54A-8C5F-1DDD33B3E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597" y="1003723"/>
            <a:ext cx="5292000" cy="541275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100" b="0" spc="225">
                <a:latin typeface="Segoe Condensed" panose="020B0606040200020203" pitchFamily="34" charset="0"/>
              </a:defRPr>
            </a:lvl1pPr>
          </a:lstStyle>
          <a:p>
            <a:r>
              <a:rPr lang="fr-BE"/>
              <a:t>MODIFIEZ LE TITRE DE LA PAGE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5113C97-ED6E-4F47-9F68-4D15FDD589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599" y="1982858"/>
            <a:ext cx="5292000" cy="2756085"/>
          </a:xfrm>
          <a:prstGeom prst="rect">
            <a:avLst/>
          </a:prstGeom>
        </p:spPr>
        <p:txBody>
          <a:bodyPr wrap="square" lIns="108000" tIns="108000" rIns="108000" bIns="108000" anchor="t" anchorCtr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spc="0">
                <a:solidFill>
                  <a:srgbClr val="474953"/>
                </a:solidFill>
                <a:latin typeface="+mn-lt"/>
              </a:defRPr>
            </a:lvl1pPr>
          </a:lstStyle>
          <a:p>
            <a:pPr lvl="0"/>
            <a:r>
              <a:rPr lang="fr-BE"/>
              <a:t>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Ut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. 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4448B-B169-BA48-856C-FFC6FE470996}"/>
              </a:ext>
            </a:extLst>
          </p:cNvPr>
          <p:cNvSpPr/>
          <p:nvPr userDrawn="1"/>
        </p:nvSpPr>
        <p:spPr>
          <a:xfrm>
            <a:off x="486673" y="672156"/>
            <a:ext cx="405000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913992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5333" y="668513"/>
            <a:ext cx="404813" cy="3428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600" y="1428401"/>
            <a:ext cx="8334401" cy="425859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spc="225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599" y="1003722"/>
            <a:ext cx="8334401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1800" b="0" spc="225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99" y="531833"/>
            <a:ext cx="7347021" cy="160958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050" b="0" spc="225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599" y="1811529"/>
            <a:ext cx="8334403" cy="292715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619" y="428606"/>
            <a:ext cx="987382" cy="2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17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56EBE0-B67E-4824-AEA9-0FFF9F0220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002" y="1613756"/>
            <a:ext cx="404813" cy="3428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rgbClr val="007CB8"/>
                </a:solidFill>
              </a:defRPr>
            </a:lvl1pPr>
          </a:lstStyle>
          <a:p>
            <a:endParaRPr lang="fr-BE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77A1269-F98A-024A-B457-D2FC8B80E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002" y="1456418"/>
            <a:ext cx="4998773" cy="183945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>
              <a:buNone/>
              <a:defRPr sz="1200" b="0" u="none" strike="noStrike" spc="225" baseline="0">
                <a:solidFill>
                  <a:schemeClr val="accent4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</a:defRPr>
            </a:lvl1pPr>
          </a:lstStyle>
          <a:p>
            <a:pPr lvl="0"/>
            <a:r>
              <a:rPr lang="fr-FR"/>
              <a:t>MODIFIEZ LE HEADER TITRE DE COVER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AD9B1F58-D65B-2E47-B239-8E13CA6C31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1412" y="0"/>
            <a:ext cx="4872588" cy="5143500"/>
          </a:xfrm>
          <a:custGeom>
            <a:avLst/>
            <a:gdLst>
              <a:gd name="connsiteX0" fmla="*/ 0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0 w 6496784"/>
              <a:gd name="connsiteY4" fmla="*/ 0 h 6858000"/>
              <a:gd name="connsiteX0" fmla="*/ 5650523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5650523 w 6496784"/>
              <a:gd name="connsiteY4" fmla="*/ 0 h 6858000"/>
              <a:gd name="connsiteX0" fmla="*/ 4032739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4032739 w 649678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784" h="6858000">
                <a:moveTo>
                  <a:pt x="4032739" y="0"/>
                </a:moveTo>
                <a:lnTo>
                  <a:pt x="6496784" y="0"/>
                </a:lnTo>
                <a:lnTo>
                  <a:pt x="6496784" y="6858000"/>
                </a:lnTo>
                <a:lnTo>
                  <a:pt x="0" y="6858000"/>
                </a:lnTo>
                <a:lnTo>
                  <a:pt x="403273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spc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pour la modifier ou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 ajouter un aplat de couleur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A4FCF419-5142-4B6D-A567-B94E48B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002" y="3464996"/>
            <a:ext cx="4546071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225">
                <a:solidFill>
                  <a:srgbClr val="1B2F51"/>
                </a:solidFill>
              </a:defRPr>
            </a:lvl1pPr>
          </a:lstStyle>
          <a:p>
            <a:pPr lvl="0"/>
            <a:r>
              <a:rPr lang="fr-FR"/>
              <a:t>MODIFIEZ LE SOUS TITRE DE COVER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DD4B8044-BECD-4D1A-8E38-06C7076DE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25" y="4823244"/>
            <a:ext cx="4998773" cy="320257"/>
          </a:xfrm>
          <a:prstGeom prst="rect">
            <a:avLst/>
          </a:prstGeom>
        </p:spPr>
        <p:txBody>
          <a:bodyPr wrap="square" lIns="0" tIns="0" rIns="108000" bIns="180000" anchor="b" anchorCtr="0">
            <a:sp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spc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BE" err="1"/>
              <a:t>NomDuDocument</a:t>
            </a:r>
            <a:r>
              <a:rPr lang="fr-BE"/>
              <a:t>. </a:t>
            </a:r>
            <a:r>
              <a:rPr lang="fr-BE" err="1"/>
              <a:t>ppt</a:t>
            </a:r>
            <a:r>
              <a:rPr lang="fr-BE"/>
              <a:t> -  mm/</a:t>
            </a:r>
            <a:r>
              <a:rPr lang="fr-BE" err="1"/>
              <a:t>aaaa</a:t>
            </a:r>
            <a:r>
              <a:rPr lang="fr-BE"/>
              <a:t>  -  v.1.0  -  Prénom NOM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2D90724-0C66-4B1A-8E1C-7598AA6104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72" y="1874662"/>
            <a:ext cx="5024702" cy="13849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4500" b="0" spc="225">
                <a:latin typeface="Segoe Condensed" panose="020B0606040200020203" pitchFamily="34" charset="0"/>
              </a:defRPr>
            </a:lvl1pPr>
          </a:lstStyle>
          <a:p>
            <a:r>
              <a:rPr lang="fr-FR"/>
              <a:t>MODIFIEZ LE TITRE DE COVER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FEE6A5F-F7BC-497C-AD2C-4CC98918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02" y="405000"/>
            <a:ext cx="1777091" cy="3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6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9E929D-85D8-560C-31B7-4FF783774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6528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ABD267B-FB06-C969-A810-D0C894576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796" b="5974"/>
          <a:stretch/>
        </p:blipFill>
        <p:spPr>
          <a:xfrm>
            <a:off x="0" y="-1677"/>
            <a:ext cx="5005072" cy="3940178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0312F72-9F9E-EB6F-CE9E-D70F56449665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BFE0D984-74F3-1D6D-BB5D-1ED5146918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584" y="1131590"/>
            <a:ext cx="3312368" cy="965224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1" cap="all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E506641-8074-0534-6170-8F7AE65830C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8474203-9594-BDED-8883-976B4C7EBC9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A4648E-C0EB-4C2D-6845-86734CBB236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40689A-2C19-9E86-DBE3-1433771FCFAA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B149B5-EBAA-AC86-0C35-225E33872240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38C707-C5EB-FB84-CCED-F362635E6780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B958B6-5563-014C-61F7-B1BBF7DAC6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8B04975-EDD9-A7AF-99E0-86AD994251CA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54900F-8F6A-1C6C-0BF9-1DBC9711B3A1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946387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EE009-EE62-230F-F80D-0508A8470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" y="-276"/>
            <a:ext cx="9141084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71332" y="4792709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671C39-A199-53E5-68F3-C84182C6C1E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11560" y="988635"/>
            <a:ext cx="4464496" cy="936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fr-FR" sz="24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914400" rtl="0" eaLnBrk="1" latinLnBrk="0" hangingPunct="1">
              <a:lnSpc>
                <a:spcPct val="80000"/>
              </a:lnSpc>
              <a:defRPr lang="fr-FR" sz="36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802461-594E-11C2-0851-27C2BF64C57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8C6FCCE0-805D-31A6-7139-DC416DDA0C5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1560" y="2022808"/>
            <a:ext cx="3554789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fr-FR" sz="1600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914400" rtl="0" eaLnBrk="1" latinLnBrk="0" hangingPunct="1">
              <a:lnSpc>
                <a:spcPct val="80000"/>
              </a:lnSpc>
              <a:defRPr lang="fr-FR" sz="36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0400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EF92057D-E15C-3896-C831-43BD2D0E6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95486"/>
            <a:ext cx="1822739" cy="420141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1FFFB2DE-330F-62C8-27C3-FDD698E12869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D77A1DF-DF37-0B23-94FF-9E35D4E78BEC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D6B084-8C52-DE53-2C92-34A2AE564152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1644D7-BE18-75EE-66EA-328D5B211744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3718B9-A1FF-403B-53A9-57580EFE212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A104F1-4BA4-6CFC-F6D1-7020B193379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1EF0B0-EFA6-DAE5-9AEC-F11734B9502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E9F549B-3749-B4EB-29DA-EA1BC556606D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D64FDE-C7FC-0008-C5C0-4A370952317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54389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76" y="1315"/>
            <a:ext cx="9148976" cy="514794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7385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C9E141D-174A-3BBA-B567-6570B3C4E613}"/>
              </a:ext>
            </a:extLst>
          </p:cNvPr>
          <p:cNvGrpSpPr/>
          <p:nvPr userDrawn="1"/>
        </p:nvGrpSpPr>
        <p:grpSpPr>
          <a:xfrm>
            <a:off x="883265" y="4758591"/>
            <a:ext cx="8135165" cy="253916"/>
            <a:chOff x="199271" y="6354045"/>
            <a:chExt cx="12290593" cy="615607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65379EE-167D-5AD0-FE36-824BCD7AFD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CE4B4B-04FD-38A4-CF0B-9A593C31EAA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ED4379-0BC0-D7CD-498E-B4403CBF7A87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EE878A-0879-CFC7-9115-1A081D13CD9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E1070C-F637-81BC-D1A9-8013C84B9FB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628FBE-FA8B-8AF2-0AF8-2191D6A84FC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C5EAA41-1421-69D1-8113-EDFF27C0ACDE}"/>
                </a:ext>
              </a:extLst>
            </p:cNvPr>
            <p:cNvSpPr txBox="1"/>
            <p:nvPr/>
          </p:nvSpPr>
          <p:spPr>
            <a:xfrm>
              <a:off x="9687341" y="6354045"/>
              <a:ext cx="2802523" cy="615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9B4314-EC1B-49FC-FA3D-314ABFA1DAB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  </a:t>
              </a:r>
            </a:p>
          </p:txBody>
        </p:sp>
      </p:grp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63688" y="1209017"/>
            <a:ext cx="3457004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2600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4158" y="2672565"/>
            <a:ext cx="3708322" cy="1139825"/>
          </a:xfrm>
          <a:prstGeom prst="rect">
            <a:avLst/>
          </a:prstGeom>
        </p:spPr>
        <p:txBody>
          <a:bodyPr/>
          <a:lstStyle>
            <a:lvl1pPr marL="72000" indent="0" algn="l">
              <a:lnSpc>
                <a:spcPct val="90000"/>
              </a:lnSpc>
              <a:spcAft>
                <a:spcPts val="0"/>
              </a:spcAft>
              <a:buFontTx/>
              <a:buNone/>
              <a:defRPr lang="fr-FR" sz="32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A548BC9-5CAC-5C4E-F8AA-2DD8EF06D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05" y="195486"/>
            <a:ext cx="218679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25897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IB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32"/>
          <a:stretch/>
        </p:blipFill>
        <p:spPr>
          <a:xfrm>
            <a:off x="1763688" y="1315"/>
            <a:ext cx="7380312" cy="5147940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8424" y="4798862"/>
            <a:ext cx="611592" cy="270000"/>
          </a:xfrm>
        </p:spPr>
        <p:txBody>
          <a:bodyPr/>
          <a:lstStyle>
            <a:lvl1pPr>
              <a:defRPr sz="9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27154" y="1151988"/>
            <a:ext cx="3457004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2800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84158" y="2672565"/>
            <a:ext cx="3708322" cy="1139825"/>
          </a:xfrm>
          <a:prstGeom prst="rect">
            <a:avLst/>
          </a:prstGeom>
        </p:spPr>
        <p:txBody>
          <a:bodyPr/>
          <a:lstStyle>
            <a:lvl1pPr marL="72000" indent="0" algn="r">
              <a:lnSpc>
                <a:spcPct val="90000"/>
              </a:lnSpc>
              <a:spcAft>
                <a:spcPts val="0"/>
              </a:spcAft>
              <a:buFontTx/>
              <a:buNone/>
              <a:defRPr lang="fr-FR" sz="44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 algn="l">
              <a:buNone/>
              <a:defRPr/>
            </a:lvl2pPr>
          </a:lstStyle>
          <a:p>
            <a:pPr lvl="0"/>
            <a:r>
              <a:rPr lang="fr-FR" dirty="0"/>
              <a:t>les styles du texte du masque</a:t>
            </a:r>
          </a:p>
          <a:p>
            <a:pPr lvl="1"/>
            <a:endParaRPr lang="fr-FR" dirty="0"/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A548BC9-5CAC-5C4E-F8AA-2DD8EF06D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9502"/>
            <a:ext cx="1945039" cy="4483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B3BFE0-7B8F-CB83-EFD7-66214C178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69"/>
          <a:stretch/>
        </p:blipFill>
        <p:spPr>
          <a:xfrm>
            <a:off x="0" y="1315"/>
            <a:ext cx="1629275" cy="3216994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395536" y="1315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F579D3A-4163-E860-9343-74D571D318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442" y="66369"/>
            <a:ext cx="1082177" cy="7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184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9112EDD-1ED0-E64D-DBC9-23D81F3DF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0" y="2009940"/>
            <a:ext cx="1981200" cy="31242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B6E9DC-7343-4E4C-C185-C6CE410A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AA155-3858-7911-A44F-A2A10E7E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3609" y="3077850"/>
            <a:ext cx="1263035" cy="2077721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D93BBA-12C8-2B03-9C1F-4F4479ACF54D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8">
            <a:extLst>
              <a:ext uri="{FF2B5EF4-FFF2-40B4-BE49-F238E27FC236}">
                <a16:creationId xmlns:a16="http://schemas.microsoft.com/office/drawing/2014/main" id="{41630611-8419-FC0C-1DBF-D94F7FC06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63688" y="1924744"/>
            <a:ext cx="5258353" cy="935038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200" kern="1200" cap="all" spc="-113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508DA1B-1667-F6E3-5E40-1A2EB1EB9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602"/>
          <a:stretch/>
        </p:blipFill>
        <p:spPr>
          <a:xfrm>
            <a:off x="979380" y="0"/>
            <a:ext cx="2195736" cy="609244"/>
          </a:xfrm>
          <a:prstGeom prst="rect">
            <a:avLst/>
          </a:prstGeom>
        </p:spPr>
      </p:pic>
      <p:pic>
        <p:nvPicPr>
          <p:cNvPr id="2" name="Image 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345268-C252-93E0-10FA-0B8DEC3262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95486"/>
            <a:ext cx="1822739" cy="42014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499173-5C01-739B-63AC-DCF19368EAD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E91AD45-0BC9-B3CE-C594-A35B9A1BB16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BEFBD0-B36D-AC9E-B11F-A1A5856F2C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226C4F-1AF3-EADF-5311-EBA9AB983845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584E48-0961-E4E5-20C5-64AB16133134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F86EAF-744A-5562-C564-6F14EF7E2B2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0357CF-100F-1CD9-EFF0-CA3952762B43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DCA21FE-226C-3A3B-AFD6-0FE6D68D4675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38DAF4-7444-FBF6-A7FD-623914568828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71875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08F073-41D1-0CC9-DC6C-5F1D00B8E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2262"/>
            <a:ext cx="9148975" cy="514794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9DC30C-3495-BB55-D03B-6BD0421DC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4081E1-0733-8D7D-BB6F-A60965DC17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6C52156-A543-F5E2-509B-390B5BFAFE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88" y="772294"/>
            <a:ext cx="4608883" cy="1295400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24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A62F91-1DCE-D13D-309A-6283D314D709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C0C752A-3237-5B2A-0BB1-69FD6E82825F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943A78-CC02-AA02-CD2C-EF96A207F9B7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DCF721-A856-B41E-116E-195B736EFB02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A4308-908F-6813-461E-70ACF85792E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13D9AD-37EE-6427-26B4-D3827EA0F08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DC9397D-E6F5-CB48-7EE6-AC1569C48BB8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A4BB99-BC07-18C2-A74D-6E4BDA52DB8F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A5932-9B8B-4265-9B38-A5B76DFE3925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51981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8CFA5569-7EDA-170F-372A-133759FC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87" y="-4439"/>
            <a:ext cx="9148973" cy="514793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04FA486-B089-EEFD-29AB-D4D9B71A902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A20CF1-B0DF-B6A5-5813-C138297E2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568" y="1246942"/>
            <a:ext cx="3816424" cy="1211263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30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72040B5D-A9B8-ABA2-E0BF-CEC2F8D1AE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67" y="2715766"/>
            <a:ext cx="3096345" cy="497878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900" kern="1200" dirty="0" smtClean="0">
                <a:solidFill>
                  <a:srgbClr val="002F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2E0C6AC-5D28-F89A-87D6-B74FD1E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3325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22723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80582" y="478875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04999C3-58BF-FDC3-9A77-4B8C944091A2}"/>
              </a:ext>
            </a:extLst>
          </p:cNvPr>
          <p:cNvGrpSpPr/>
          <p:nvPr userDrawn="1"/>
        </p:nvGrpSpPr>
        <p:grpSpPr>
          <a:xfrm>
            <a:off x="285082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D15FF7F-E702-8289-78E4-056A64D3528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283F9-5EBD-5B1E-8BA9-88F2D817BF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1A4ECD-D8DF-8FD5-B8AD-DEF9AFA5686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0EF74E-CD3E-8AD9-1ED9-4A8B58831D1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FD0A81-DFDC-7F28-D6AE-D9455A8FD48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751CB3-0F27-9616-8C8B-AFC366A804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63CABE-04EF-3C49-46F0-88DB299CA683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612D82-3A2B-B9EC-1C51-15103A2CBC3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579B2-B17C-D658-1769-9AF954DB6B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52A978-06A0-E1C2-6E23-39BBAEA7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852852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80582" y="478875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04999C3-58BF-FDC3-9A77-4B8C944091A2}"/>
              </a:ext>
            </a:extLst>
          </p:cNvPr>
          <p:cNvGrpSpPr/>
          <p:nvPr userDrawn="1"/>
        </p:nvGrpSpPr>
        <p:grpSpPr>
          <a:xfrm>
            <a:off x="285082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D15FF7F-E702-8289-78E4-056A64D3528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283F9-5EBD-5B1E-8BA9-88F2D817BF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1A4ECD-D8DF-8FD5-B8AD-DEF9AFA5686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0EF74E-CD3E-8AD9-1ED9-4A8B58831D1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FD0A81-DFDC-7F28-D6AE-D9455A8FD48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751CB3-0F27-9616-8C8B-AFC366A804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63CABE-04EF-3C49-46F0-88DB299CA683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612D82-3A2B-B9EC-1C51-15103A2CBC3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712074"/>
            <a:ext cx="8172125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172125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37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712074"/>
            <a:ext cx="8172125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172125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2347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8" y="1"/>
            <a:ext cx="1448362" cy="285978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8307" y="502889"/>
            <a:ext cx="853216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07" y="1"/>
            <a:ext cx="853216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25152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17567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172125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39625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eul_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20572D-BE6F-53E5-1B6A-BA81DC4AB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4AC66D-99C1-D06A-18B5-F1CA56B4B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31"/>
          <a:stretch/>
        </p:blipFill>
        <p:spPr>
          <a:xfrm rot="5400000">
            <a:off x="7589132" y="3215185"/>
            <a:ext cx="2195736" cy="90886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D0FA13-CB6E-99CE-570C-E2111FB21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F79178-C442-A703-3279-0C6E270D66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955997-D1D5-0BCF-0A44-52447C26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569520F-F526-BBED-29E9-970C94B2F0E8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2CBC8E0-3955-C211-5366-9368DB24E799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2EB093-0EC7-0274-7511-AB504086E96D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805EDD1-40AD-E32D-8178-208189F0C83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016801-4386-3BE6-3CEF-7461B224BC43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8400DD-AF20-B580-8DD4-6A5D06298B96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4F9C12-01C5-F5CB-3FB7-1EB8FD4A4A98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6877454-D76E-061C-89CF-A377AFAC5F2D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E0106C-7BAA-C4C6-B98B-258D7CDB8250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21C6AF8-8098-9963-0A57-A49D02567AD9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9842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68054555-3D68-332D-4D42-FFA01F821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31"/>
          <a:stretch/>
        </p:blipFill>
        <p:spPr>
          <a:xfrm rot="5400000">
            <a:off x="7589132" y="3215185"/>
            <a:ext cx="2195736" cy="908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85D660-D36C-26C8-F227-D46CF4A3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68" y="1166791"/>
            <a:ext cx="7866484" cy="27363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A87C283-E418-E6E2-A831-1655632151C5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A43FB5D-236A-AD11-2C5A-28FA1CB3561C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1E4ED4-39E6-4E6E-2976-B6D9F39CA98C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242192-04A2-1A61-0D73-FE3B658425F2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4B6C6E-281F-4C49-3714-0C51434C531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DB9F59-779B-5BFC-869D-3BE910C89D9F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7C5F90B-6E27-82CA-F81E-4DB175F7A36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1DCD2C9-7D82-7EFE-9CE1-68CC3BC855A0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ADB15D-BB8B-81BD-2B5E-754AA3C2A9B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E876E315-B436-E4CC-4CED-F7C4CD2BCE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8"/>
            <a:ext cx="7956104" cy="38333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8719391E-AC6D-AC08-61FD-6B7CEC3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40BA83D-1C90-AD44-771F-519E11A1D01E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281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8DDD5BB-3422-5CC1-0956-63B2618B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128" y="2848647"/>
            <a:ext cx="1389339" cy="228549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5075CA-724C-6996-B797-EA66126E0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AFB543-D838-FD20-0039-34A7E7C9A084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05CDBC69-FF70-B46E-12FB-6C42FD477C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71600" y="1851670"/>
            <a:ext cx="6050441" cy="935038"/>
          </a:xfrm>
          <a:prstGeom prst="rect">
            <a:avLst/>
          </a:prstGeom>
        </p:spPr>
        <p:txBody>
          <a:bodyPr>
            <a:noAutofit/>
          </a:bodyPr>
          <a:lstStyle>
            <a:lvl1pPr marL="72000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200" kern="1200" cap="all" spc="-113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Image 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8ABF096-A532-8601-E610-E95EC0296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95486"/>
            <a:ext cx="1822739" cy="420141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CD6C6E42-DB4C-BCF6-D71E-9EBE6E7CCE6B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913B807-5E21-D6C7-303F-82B6F58DC99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22AD5D-AF3F-0457-E96D-8DAD12BF38CD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4C04D0-9A66-89C0-6E70-1AC38044016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8283AE-4A0C-D817-A384-763A59107D7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CD469-B749-A9B1-6B21-76596666A7D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26DB99E-C40A-8335-C682-0BD4F6FD326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A4E783D-65D1-ADED-112C-B4DEBB2C86B8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E79745-5CC3-46B0-43C4-40CCEB3E2A7C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42288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66AA52-6523-E9C4-4CDE-7A847BEF7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3725" y="1524223"/>
            <a:ext cx="2200275" cy="36195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6652DC-74C5-1F28-09B5-0D81C09BFA53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718B6D6-026D-B6F7-8708-2AA6F5A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0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518C12-8551-2FB9-11DB-E32761F2D42D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213B3AB-ADB2-1814-56B6-CA1A17E5C9A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966571-00DD-25DE-CF0D-26AF9CFD8B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1F9F64-30F3-FB1C-0E90-7668D9EDC8F6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ED8F8-90C0-CD17-5761-2520B2DB7CB7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6B9282-2612-5CCA-9EDB-82E5316F6A78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8E37BC-D343-F232-8B8E-0353D0CED83F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EB5F110-762E-B4CF-DCCD-6A16C023BCDD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406DE0-7872-460E-3143-B76E0C3A688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94F0036-0761-FBAF-2882-16BEDFCD9D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676248"/>
            <a:ext cx="8231231" cy="38333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DEF64CCA-956D-C79E-287B-B409C3E5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437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55976" y="1275829"/>
            <a:ext cx="4536504" cy="223202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E55C641-36A4-A8A5-990B-659B0133C8F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F4CE2075-D3BC-759E-3F27-8206D9BF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6220141-359B-0A68-2212-0A578F2C8AA8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0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55976" y="1275829"/>
            <a:ext cx="4536504" cy="223202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EFA2F7-252D-A08A-D10B-E7FE1CE0F43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7AEBB-B8AD-BEA0-5AC1-56CC3F15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81715A-FC50-2684-A8E3-FEE882869CCB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8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4738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5CD3C-7181-45FF-7995-FB58768E4A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99858F-17D4-8BE9-CECE-0CDD0D73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6964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416" y="480252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651D185-71CF-0D30-709A-8EDBFADC43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33B89C-2BC4-7BBA-D448-56EA7C23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9022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677836-633E-701D-22B7-282FCC60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90725"/>
            <a:ext cx="3219450" cy="315277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DDB50D-A6BE-9FEB-E4D4-832D8F82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80888" y="4618207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A71B56-3FE7-12C4-03EB-6AA55F8A995F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3FA1AB3-6397-0685-E0C1-C89E2B9FC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1721" y="1275606"/>
            <a:ext cx="6791086" cy="3312368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1600">
                <a:solidFill>
                  <a:srgbClr val="002F51"/>
                </a:solidFill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>
              <a:defRPr sz="1200">
                <a:solidFill>
                  <a:srgbClr val="002F51"/>
                </a:solidFill>
              </a:defRPr>
            </a:lvl3pPr>
            <a:lvl4pPr>
              <a:defRPr sz="1050">
                <a:solidFill>
                  <a:srgbClr val="002F51"/>
                </a:solidFill>
              </a:defRPr>
            </a:lvl4pPr>
            <a:lvl5pPr>
              <a:defRPr sz="1000">
                <a:solidFill>
                  <a:srgbClr val="002F5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1B0B7BA-4F41-E74B-BEC3-2B5BF86292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6376" y="802118"/>
            <a:ext cx="795610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05FE64F-2DAE-470C-AAD2-88A31A85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376" y="267494"/>
            <a:ext cx="795610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AE1FD-E94A-D501-E8AF-FB29819846C0}"/>
              </a:ext>
            </a:extLst>
          </p:cNvPr>
          <p:cNvSpPr txBox="1"/>
          <p:nvPr userDrawn="1"/>
        </p:nvSpPr>
        <p:spPr>
          <a:xfrm>
            <a:off x="7277943" y="4876006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spc="225" dirty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WWW.CIVADIS.BE</a:t>
            </a:r>
          </a:p>
        </p:txBody>
      </p:sp>
    </p:spTree>
    <p:extLst>
      <p:ext uri="{BB962C8B-B14F-4D97-AF65-F5344CB8AC3E}">
        <p14:creationId xmlns:p14="http://schemas.microsoft.com/office/powerpoint/2010/main" val="194455280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F0FC54-EB08-4CF9-72C0-9FBA9381F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0"/>
            <a:ext cx="1851097" cy="36549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08" y="4885417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39552" y="945000"/>
            <a:ext cx="8317773" cy="37800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spcAft>
                <a:spcPts val="400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spcAft>
                <a:spcPts val="400"/>
              </a:spcAft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400"/>
              </a:spcAft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400"/>
              </a:spcAft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E0F1C9-C67C-1497-204E-7FBAE6BE9EFC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0B42331-9FDE-7765-4116-1E970F3E005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F309E-6405-1570-D669-2B45B94CFD9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8909F0-2131-C3C5-19FE-086AD4C82B7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45270A-079B-8039-829B-3515671AF0DD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AACDAF-EBD3-22BB-7B01-CEF7643CF89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29DFF7-F143-70A8-6345-8C2AD37674E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68A78A6-8E2A-08BF-77E7-B09C0136C5F2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E90FDB-B7C5-B000-5E61-826D4E32023B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32514C3B-4B0F-BD87-ED33-BF171E684D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7" y="676249"/>
            <a:ext cx="835299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03275D02-1AC8-47FC-F575-E49B6A5A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7" y="141625"/>
            <a:ext cx="8352997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5560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2567" y="8654"/>
            <a:ext cx="1851097" cy="365498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15566"/>
            <a:ext cx="8316448" cy="3773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buClr>
                <a:srgbClr val="0388C8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C00000"/>
              </a:buClr>
              <a:buFont typeface="Tahoma" panose="020B0604030504040204" pitchFamily="34" charset="0"/>
              <a:buChar char="&gt;"/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69767C"/>
              </a:buClr>
              <a:buFont typeface="Tahoma" panose="020B0604030504040204" pitchFamily="34" charset="0"/>
              <a:buChar char="&gt;"/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388C8"/>
              </a:buClr>
              <a:buFontTx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388C8"/>
              </a:buClr>
              <a:buFont typeface="Tahoma" panose="020B0604030504040204" pitchFamily="34" charset="0"/>
              <a:buNone/>
              <a:defRPr sz="11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A22BD40-3405-E727-F9F1-8D14B2846D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4328" y="676249"/>
            <a:ext cx="83516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2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5D9BAA42-6552-5D58-AF19-7C6519BA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8" y="141625"/>
            <a:ext cx="83516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1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9ADC10-BF4F-C4D7-E7EF-1800720D34B6}"/>
              </a:ext>
            </a:extLst>
          </p:cNvPr>
          <p:cNvCxnSpPr>
            <a:cxnSpLocks/>
          </p:cNvCxnSpPr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3027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061E81F-3436-41E6-57AC-A358E0557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294082" cy="522958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59FB80-41E0-7506-7D01-76ABE40678FE}"/>
              </a:ext>
            </a:extLst>
          </p:cNvPr>
          <p:cNvCxnSpPr/>
          <p:nvPr userDrawn="1"/>
        </p:nvCxnSpPr>
        <p:spPr>
          <a:xfrm>
            <a:off x="544587" y="0"/>
            <a:ext cx="0" cy="1279934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758F6A-FFE5-0BD7-7FEC-0FF383EC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380595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2D2E8C0D-46C2-D5D5-81A4-E2F8BBE99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5622"/>
            <a:ext cx="9148973" cy="5147939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BDE4FC2-7A55-BA54-0D1C-A0AB8DDE07C1}"/>
              </a:ext>
            </a:extLst>
          </p:cNvPr>
          <p:cNvCxnSpPr/>
          <p:nvPr userDrawn="1"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EBDED00-3D77-8075-DAF3-D878B6E993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21" y="195486"/>
            <a:ext cx="1822739" cy="4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5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7819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8000" y="1491630"/>
            <a:ext cx="8569325" cy="323337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spcAft>
                <a:spcPts val="400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spcAft>
                <a:spcPts val="400"/>
              </a:spcAft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400"/>
              </a:spcAft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400"/>
              </a:spcAft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2" y="0"/>
            <a:ext cx="9144001" cy="14400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02FA68E-66DB-4384-907D-218716232AAE}"/>
              </a:ext>
            </a:extLst>
          </p:cNvPr>
          <p:cNvGrpSpPr/>
          <p:nvPr userDrawn="1"/>
        </p:nvGrpSpPr>
        <p:grpSpPr>
          <a:xfrm>
            <a:off x="2850156" y="4768609"/>
            <a:ext cx="6148792" cy="213585"/>
            <a:chOff x="199271" y="6354045"/>
            <a:chExt cx="12386111" cy="690434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78E026E-3D57-6929-49B0-F3FC197E829F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FCF1A6-230B-EB82-6B2B-02D78F457CB2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2B0901-823F-E215-4010-D50D84184AA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061C1CC-600F-1521-041D-3E7029144D03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24B1AC-ED2E-B67E-92EA-949548B0BDF2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FEB992-6F2E-E7C5-5785-5EB91B2A85AA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584FF9C-FACA-828E-3509-3D267C5F463F}"/>
                </a:ext>
              </a:extLst>
            </p:cNvPr>
            <p:cNvSpPr txBox="1"/>
            <p:nvPr/>
          </p:nvSpPr>
          <p:spPr>
            <a:xfrm>
              <a:off x="9687341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682620-23F8-CA3C-00D2-031A1E18AC92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9271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8439" y="485652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973304" y="945000"/>
            <a:ext cx="5869501" cy="37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973304" y="356793"/>
            <a:ext cx="5869501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2520000" cy="51036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096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0911" y="1231187"/>
            <a:ext cx="5653477" cy="33942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280912" y="205979"/>
            <a:ext cx="8600431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911" y="724852"/>
            <a:ext cx="8600433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361345" y="1231187"/>
            <a:ext cx="2520000" cy="339424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4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9596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3118" y="4873500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288000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43479"/>
            <a:ext cx="8568000" cy="362746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200" i="0" cap="all" baseline="0">
                <a:solidFill>
                  <a:srgbClr val="038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600"/>
            </a:lvl1pPr>
          </a:lstStyle>
          <a:p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608000" y="3387283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376000" y="1059582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72000" indent="0" algn="ctr">
              <a:buFontTx/>
              <a:buNone/>
              <a:defRPr sz="1600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376000" y="3387283"/>
            <a:ext cx="216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72000" indent="0" algn="ctr">
              <a:buFontTx/>
              <a:buNone/>
              <a:defRPr lang="fr-BE" sz="12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288000" indent="0">
              <a:buFontTx/>
              <a:buNone/>
              <a:defRPr/>
            </a:lvl2pPr>
            <a:lvl3pPr marL="504000" indent="0">
              <a:buFontTx/>
              <a:buNone/>
              <a:defRPr/>
            </a:lvl3pPr>
            <a:lvl4pPr marL="720000" indent="0">
              <a:buFontTx/>
              <a:buNone/>
              <a:defRPr/>
            </a:lvl4pPr>
            <a:lvl5pPr marL="936000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07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gif"/><Relationship Id="rId50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gi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image" Target="../media/image5.gi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image" Target="../media/image4.gi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image" Target="../media/image3.gif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image" Target="../media/image2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22.xml"/><Relationship Id="rId55" Type="http://schemas.openxmlformats.org/officeDocument/2006/relationships/slideLayout" Target="../slideLayouts/slideLayout127.xml"/><Relationship Id="rId63" Type="http://schemas.openxmlformats.org/officeDocument/2006/relationships/image" Target="../media/image5.gif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13.xml"/><Relationship Id="rId54" Type="http://schemas.openxmlformats.org/officeDocument/2006/relationships/slideLayout" Target="../slideLayouts/slideLayout126.xml"/><Relationship Id="rId62" Type="http://schemas.openxmlformats.org/officeDocument/2006/relationships/image" Target="../media/image4.gif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7.xml"/><Relationship Id="rId53" Type="http://schemas.openxmlformats.org/officeDocument/2006/relationships/slideLayout" Target="../slideLayouts/slideLayout125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49" Type="http://schemas.openxmlformats.org/officeDocument/2006/relationships/slideLayout" Target="../slideLayouts/slideLayout121.xml"/><Relationship Id="rId57" Type="http://schemas.openxmlformats.org/officeDocument/2006/relationships/slideLayout" Target="../slideLayouts/slideLayout129.xml"/><Relationship Id="rId61" Type="http://schemas.openxmlformats.org/officeDocument/2006/relationships/image" Target="../media/image3.gif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4" Type="http://schemas.openxmlformats.org/officeDocument/2006/relationships/slideLayout" Target="../slideLayouts/slideLayout116.xml"/><Relationship Id="rId52" Type="http://schemas.openxmlformats.org/officeDocument/2006/relationships/slideLayout" Target="../slideLayouts/slideLayout124.xml"/><Relationship Id="rId60" Type="http://schemas.openxmlformats.org/officeDocument/2006/relationships/image" Target="../media/image2.gif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slideLayout" Target="../slideLayouts/slideLayout115.xml"/><Relationship Id="rId48" Type="http://schemas.openxmlformats.org/officeDocument/2006/relationships/slideLayout" Target="../slideLayouts/slideLayout120.xml"/><Relationship Id="rId56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80.xml"/><Relationship Id="rId51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Relationship Id="rId46" Type="http://schemas.openxmlformats.org/officeDocument/2006/relationships/slideLayout" Target="../slideLayouts/slideLayout118.xml"/><Relationship Id="rId5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4779000"/>
            <a:ext cx="611592" cy="27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60" r:id="rId2"/>
    <p:sldLayoutId id="2147483994" r:id="rId3"/>
    <p:sldLayoutId id="2147484035" r:id="rId4"/>
    <p:sldLayoutId id="2147484009" r:id="rId5"/>
    <p:sldLayoutId id="2147484011" r:id="rId6"/>
    <p:sldLayoutId id="2147483981" r:id="rId7"/>
    <p:sldLayoutId id="2147484004" r:id="rId8"/>
    <p:sldLayoutId id="2147484023" r:id="rId9"/>
    <p:sldLayoutId id="2147484033" r:id="rId10"/>
    <p:sldLayoutId id="2147484032" r:id="rId11"/>
    <p:sldLayoutId id="2147484010" r:id="rId12"/>
    <p:sldLayoutId id="2147484007" r:id="rId13"/>
    <p:sldLayoutId id="2147484005" r:id="rId14"/>
    <p:sldLayoutId id="2147484017" r:id="rId15"/>
    <p:sldLayoutId id="2147484020" r:id="rId16"/>
    <p:sldLayoutId id="2147483986" r:id="rId17"/>
    <p:sldLayoutId id="2147484016" r:id="rId18"/>
    <p:sldLayoutId id="2147483965" r:id="rId19"/>
    <p:sldLayoutId id="2147484012" r:id="rId20"/>
    <p:sldLayoutId id="2147484014" r:id="rId21"/>
    <p:sldLayoutId id="2147483995" r:id="rId22"/>
    <p:sldLayoutId id="2147483992" r:id="rId23"/>
    <p:sldLayoutId id="2147483993" r:id="rId24"/>
    <p:sldLayoutId id="2147483988" r:id="rId25"/>
    <p:sldLayoutId id="2147483989" r:id="rId26"/>
    <p:sldLayoutId id="2147483990" r:id="rId27"/>
    <p:sldLayoutId id="2147483997" r:id="rId28"/>
    <p:sldLayoutId id="2147483991" r:id="rId29"/>
    <p:sldLayoutId id="2147483973" r:id="rId30"/>
    <p:sldLayoutId id="2147483971" r:id="rId31"/>
    <p:sldLayoutId id="2147483975" r:id="rId32"/>
    <p:sldLayoutId id="2147483969" r:id="rId33"/>
    <p:sldLayoutId id="2147483962" r:id="rId34"/>
    <p:sldLayoutId id="2147483959" r:id="rId35"/>
    <p:sldLayoutId id="2147483979" r:id="rId36"/>
    <p:sldLayoutId id="2147483996" r:id="rId37"/>
    <p:sldLayoutId id="2147483987" r:id="rId38"/>
    <p:sldLayoutId id="2147484003" r:id="rId39"/>
    <p:sldLayoutId id="2147484022" r:id="rId40"/>
    <p:sldLayoutId id="2147484028" r:id="rId41"/>
    <p:sldLayoutId id="2147484039" r:id="rId42"/>
    <p:sldLayoutId id="2147484106" r:id="rId43"/>
    <p:sldLayoutId id="2147484107" r:id="rId44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100" b="1" kern="1200" cap="all" baseline="0" dirty="0">
          <a:solidFill>
            <a:srgbClr val="002F51"/>
          </a:solidFill>
          <a:latin typeface="+mj-lt"/>
          <a:ea typeface="+mj-ea"/>
          <a:cs typeface="+mj-cs"/>
        </a:defRPr>
      </a:lvl1pPr>
    </p:titleStyle>
    <p:bodyStyle>
      <a:lvl1pPr marL="216000" marR="0" indent="-144000" algn="l" defTabSz="2160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46"/>
        </a:buBlip>
        <a:tabLst/>
        <a:defRPr sz="1800" kern="1200" baseline="0">
          <a:solidFill>
            <a:srgbClr val="002F51"/>
          </a:solidFill>
          <a:latin typeface="+mn-lt"/>
          <a:ea typeface="+mn-ea"/>
          <a:cs typeface="+mn-cs"/>
        </a:defRPr>
      </a:lvl1pPr>
      <a:lvl2pPr marL="432000" marR="0" indent="-144000" algn="l" defTabSz="2160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47"/>
        </a:buBlip>
        <a:tabLst/>
        <a:defRPr sz="1600" kern="1200" baseline="0">
          <a:solidFill>
            <a:srgbClr val="002F51"/>
          </a:solidFill>
          <a:latin typeface="+mn-lt"/>
          <a:ea typeface="+mn-ea"/>
          <a:cs typeface="+mn-cs"/>
        </a:defRPr>
      </a:lvl2pPr>
      <a:lvl3pPr marL="648000" indent="-144000" algn="l" defTabSz="216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48"/>
        </a:buBlip>
        <a:defRPr sz="1400" kern="1200">
          <a:solidFill>
            <a:srgbClr val="002F51"/>
          </a:solidFill>
          <a:latin typeface="+mn-lt"/>
          <a:ea typeface="+mn-ea"/>
          <a:cs typeface="+mn-cs"/>
        </a:defRPr>
      </a:lvl3pPr>
      <a:lvl4pPr marL="864000" indent="-144000" algn="l" defTabSz="216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49"/>
        </a:buBlip>
        <a:defRPr sz="1200" kern="1200">
          <a:solidFill>
            <a:srgbClr val="002F51"/>
          </a:solidFill>
          <a:latin typeface="+mn-lt"/>
          <a:ea typeface="+mn-ea"/>
          <a:cs typeface="+mn-cs"/>
        </a:defRPr>
      </a:lvl4pPr>
      <a:lvl5pPr marL="1080000" marR="0" indent="-144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7BB7"/>
        </a:buClr>
        <a:buSzPct val="100000"/>
        <a:buFontTx/>
        <a:buBlip>
          <a:blip r:embed="rId50"/>
        </a:buBlip>
        <a:tabLst/>
        <a:defRPr sz="1050" kern="1200">
          <a:solidFill>
            <a:srgbClr val="002F51"/>
          </a:solidFill>
          <a:latin typeface="+mn-lt"/>
          <a:ea typeface="+mn-ea"/>
          <a:cs typeface="+mn-cs"/>
        </a:defRPr>
      </a:lvl5pPr>
      <a:lvl6pPr marL="1296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50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6pPr>
      <a:lvl7pPr marL="1512000" indent="-144000" algn="l" defTabSz="91440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7pPr>
      <a:lvl8pPr marL="1728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50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8pPr>
      <a:lvl9pPr marL="1944000" indent="-144000" algn="l" defTabSz="91440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20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81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F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4779000"/>
            <a:ext cx="611592" cy="27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88000" y="945000"/>
            <a:ext cx="8568000" cy="3773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100300"/>
            <a:ext cx="1828800" cy="432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Rectangle 17"/>
          <p:cNvSpPr/>
          <p:nvPr/>
        </p:nvSpPr>
        <p:spPr>
          <a:xfrm>
            <a:off x="1828800" y="5100300"/>
            <a:ext cx="1828800" cy="432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Rectangle 18"/>
          <p:cNvSpPr/>
          <p:nvPr/>
        </p:nvSpPr>
        <p:spPr>
          <a:xfrm>
            <a:off x="3657600" y="5100300"/>
            <a:ext cx="1828800" cy="432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Rectangle 19"/>
          <p:cNvSpPr/>
          <p:nvPr/>
        </p:nvSpPr>
        <p:spPr>
          <a:xfrm>
            <a:off x="5486400" y="5100300"/>
            <a:ext cx="1828800" cy="432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Rectangle 20"/>
          <p:cNvSpPr/>
          <p:nvPr/>
        </p:nvSpPr>
        <p:spPr>
          <a:xfrm>
            <a:off x="7315200" y="5100300"/>
            <a:ext cx="1828800" cy="432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1687860" y="4779000"/>
            <a:ext cx="576828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8E99A0"/>
                </a:solidFill>
              </a:defRPr>
            </a:lvl1pPr>
          </a:lstStyle>
          <a:p>
            <a:r>
              <a:rPr lang="fr-FR"/>
              <a:t>© NRB 2022 – Confidential Information</a:t>
            </a:r>
          </a:p>
        </p:txBody>
      </p:sp>
      <p:sp>
        <p:nvSpPr>
          <p:cNvPr id="24" name="Espace réservé du titre 23"/>
          <p:cNvSpPr>
            <a:spLocks noGrp="1"/>
          </p:cNvSpPr>
          <p:nvPr>
            <p:ph type="title"/>
          </p:nvPr>
        </p:nvSpPr>
        <p:spPr>
          <a:xfrm>
            <a:off x="288001" y="205979"/>
            <a:ext cx="8567999" cy="33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646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102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8" r:id="rId25"/>
    <p:sldLayoutId id="2147484069" r:id="rId26"/>
    <p:sldLayoutId id="2147484070" r:id="rId27"/>
    <p:sldLayoutId id="2147484071" r:id="rId28"/>
  </p:sldLayoutIdLst>
  <p:transition spd="med">
    <p:fade/>
  </p:transition>
  <p:hf sldNum="0" hdr="0" dt="0"/>
  <p:txStyles>
    <p:titleStyle>
      <a:lvl1pPr algn="ctr" defTabSz="914378" rtl="0" eaLnBrk="1" latinLnBrk="0" hangingPunct="1"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15995" marR="0" indent="-143996" algn="l" defTabSz="215995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30"/>
        </a:buBlip>
        <a:tabLst/>
        <a:defRPr sz="2400" kern="1200" baseline="0">
          <a:solidFill>
            <a:srgbClr val="445055"/>
          </a:solidFill>
          <a:latin typeface="+mn-lt"/>
          <a:ea typeface="+mn-ea"/>
          <a:cs typeface="+mn-cs"/>
        </a:defRPr>
      </a:lvl1pPr>
      <a:lvl2pPr marL="431990" marR="0" indent="-143996" algn="l" defTabSz="215995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31"/>
        </a:buBlip>
        <a:tabLst/>
        <a:defRPr sz="2000" kern="1200" baseline="0">
          <a:solidFill>
            <a:srgbClr val="445055"/>
          </a:solidFill>
          <a:latin typeface="+mn-lt"/>
          <a:ea typeface="+mn-ea"/>
          <a:cs typeface="+mn-cs"/>
        </a:defRPr>
      </a:lvl2pPr>
      <a:lvl3pPr marL="647984" indent="-143996" algn="l" defTabSz="21599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32"/>
        </a:buBlip>
        <a:defRPr sz="1800" kern="1200">
          <a:solidFill>
            <a:srgbClr val="445055"/>
          </a:solidFill>
          <a:latin typeface="+mn-lt"/>
          <a:ea typeface="+mn-ea"/>
          <a:cs typeface="+mn-cs"/>
        </a:defRPr>
      </a:lvl3pPr>
      <a:lvl4pPr marL="863978" indent="-143996" algn="l" defTabSz="21599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33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4pPr>
      <a:lvl5pPr marL="1079973" marR="0" indent="-143996" algn="l" defTabSz="914378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7BB7"/>
        </a:buClr>
        <a:buSzPct val="100000"/>
        <a:buFontTx/>
        <a:buBlip>
          <a:blip r:embed="rId34"/>
        </a:buBlip>
        <a:tabLst/>
        <a:defRPr sz="1400" kern="1200">
          <a:solidFill>
            <a:srgbClr val="445055"/>
          </a:solidFill>
          <a:latin typeface="+mn-lt"/>
          <a:ea typeface="+mn-ea"/>
          <a:cs typeface="+mn-cs"/>
        </a:defRPr>
      </a:lvl5pPr>
      <a:lvl6pPr marL="1295968" indent="-143996" algn="l" defTabSz="914378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34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6pPr>
      <a:lvl7pPr marL="1511963" indent="-143996" algn="l" defTabSz="914378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4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7pPr>
      <a:lvl8pPr marL="1727957" indent="-143996" algn="l" defTabSz="914378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34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8pPr>
      <a:lvl9pPr marL="1943951" indent="-143996" algn="l" defTabSz="914378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4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4779000"/>
            <a:ext cx="611592" cy="27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7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  <p:sldLayoutId id="2147484129" r:id="rId21"/>
    <p:sldLayoutId id="2147484130" r:id="rId22"/>
    <p:sldLayoutId id="2147484131" r:id="rId23"/>
    <p:sldLayoutId id="2147484132" r:id="rId24"/>
    <p:sldLayoutId id="2147484133" r:id="rId25"/>
    <p:sldLayoutId id="2147484134" r:id="rId26"/>
    <p:sldLayoutId id="2147484135" r:id="rId27"/>
    <p:sldLayoutId id="2147484136" r:id="rId28"/>
    <p:sldLayoutId id="2147484137" r:id="rId29"/>
    <p:sldLayoutId id="2147484138" r:id="rId30"/>
    <p:sldLayoutId id="2147484139" r:id="rId31"/>
    <p:sldLayoutId id="2147484140" r:id="rId32"/>
    <p:sldLayoutId id="2147484141" r:id="rId33"/>
    <p:sldLayoutId id="2147484142" r:id="rId34"/>
    <p:sldLayoutId id="2147484143" r:id="rId35"/>
    <p:sldLayoutId id="2147484144" r:id="rId36"/>
    <p:sldLayoutId id="2147484145" r:id="rId37"/>
    <p:sldLayoutId id="2147484146" r:id="rId38"/>
    <p:sldLayoutId id="2147484147" r:id="rId39"/>
    <p:sldLayoutId id="2147484148" r:id="rId40"/>
    <p:sldLayoutId id="2147484149" r:id="rId41"/>
    <p:sldLayoutId id="2147484150" r:id="rId42"/>
    <p:sldLayoutId id="2147484151" r:id="rId43"/>
    <p:sldLayoutId id="2147484152" r:id="rId44"/>
    <p:sldLayoutId id="2147484153" r:id="rId45"/>
    <p:sldLayoutId id="2147484154" r:id="rId46"/>
    <p:sldLayoutId id="2147484155" r:id="rId47"/>
    <p:sldLayoutId id="2147484156" r:id="rId48"/>
    <p:sldLayoutId id="2147484157" r:id="rId49"/>
    <p:sldLayoutId id="2147484158" r:id="rId50"/>
    <p:sldLayoutId id="2147484159" r:id="rId51"/>
    <p:sldLayoutId id="2147484160" r:id="rId52"/>
    <p:sldLayoutId id="2147484161" r:id="rId53"/>
    <p:sldLayoutId id="2147484162" r:id="rId54"/>
    <p:sldLayoutId id="2147484163" r:id="rId55"/>
    <p:sldLayoutId id="2147484164" r:id="rId56"/>
    <p:sldLayoutId id="2147484165" r:id="rId57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100" b="1" kern="1200" cap="all" baseline="0" dirty="0">
          <a:solidFill>
            <a:srgbClr val="002F51"/>
          </a:solidFill>
          <a:latin typeface="+mj-lt"/>
          <a:ea typeface="+mj-ea"/>
          <a:cs typeface="+mj-cs"/>
        </a:defRPr>
      </a:lvl1pPr>
    </p:titleStyle>
    <p:bodyStyle>
      <a:lvl1pPr marL="216000" marR="0" indent="-144000" algn="l" defTabSz="2160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59"/>
        </a:buBlip>
        <a:tabLst/>
        <a:defRPr sz="1800" kern="1200" baseline="0">
          <a:solidFill>
            <a:srgbClr val="002F51"/>
          </a:solidFill>
          <a:latin typeface="+mn-lt"/>
          <a:ea typeface="+mn-ea"/>
          <a:cs typeface="+mn-cs"/>
        </a:defRPr>
      </a:lvl1pPr>
      <a:lvl2pPr marL="432000" marR="0" indent="-144000" algn="l" defTabSz="2160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Tx/>
        <a:buBlip>
          <a:blip r:embed="rId60"/>
        </a:buBlip>
        <a:tabLst/>
        <a:defRPr sz="1600" kern="1200" baseline="0">
          <a:solidFill>
            <a:srgbClr val="002F51"/>
          </a:solidFill>
          <a:latin typeface="+mn-lt"/>
          <a:ea typeface="+mn-ea"/>
          <a:cs typeface="+mn-cs"/>
        </a:defRPr>
      </a:lvl2pPr>
      <a:lvl3pPr marL="648000" indent="-144000" algn="l" defTabSz="216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61"/>
        </a:buBlip>
        <a:defRPr sz="1400" kern="1200">
          <a:solidFill>
            <a:srgbClr val="002F51"/>
          </a:solidFill>
          <a:latin typeface="+mn-lt"/>
          <a:ea typeface="+mn-ea"/>
          <a:cs typeface="+mn-cs"/>
        </a:defRPr>
      </a:lvl3pPr>
      <a:lvl4pPr marL="864000" indent="-144000" algn="l" defTabSz="216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Blip>
          <a:blip r:embed="rId62"/>
        </a:buBlip>
        <a:defRPr sz="1200" kern="1200">
          <a:solidFill>
            <a:srgbClr val="002F51"/>
          </a:solidFill>
          <a:latin typeface="+mn-lt"/>
          <a:ea typeface="+mn-ea"/>
          <a:cs typeface="+mn-cs"/>
        </a:defRPr>
      </a:lvl4pPr>
      <a:lvl5pPr marL="1080000" marR="0" indent="-144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7BB7"/>
        </a:buClr>
        <a:buSzPct val="100000"/>
        <a:buFontTx/>
        <a:buBlip>
          <a:blip r:embed="rId63"/>
        </a:buBlip>
        <a:tabLst/>
        <a:defRPr sz="1050" kern="1200">
          <a:solidFill>
            <a:srgbClr val="002F51"/>
          </a:solidFill>
          <a:latin typeface="+mn-lt"/>
          <a:ea typeface="+mn-ea"/>
          <a:cs typeface="+mn-cs"/>
        </a:defRPr>
      </a:lvl5pPr>
      <a:lvl6pPr marL="1296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63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6pPr>
      <a:lvl7pPr marL="1512000" indent="-144000" algn="l" defTabSz="91440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63"/>
        </a:buBlip>
        <a:defRPr sz="1600" kern="1200">
          <a:solidFill>
            <a:srgbClr val="445055"/>
          </a:solidFill>
          <a:latin typeface="+mn-lt"/>
          <a:ea typeface="+mn-ea"/>
          <a:cs typeface="+mn-cs"/>
        </a:defRPr>
      </a:lvl7pPr>
      <a:lvl8pPr marL="1728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63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8pPr>
      <a:lvl9pPr marL="1944000" indent="-144000" algn="l" defTabSz="91440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63"/>
        </a:buBlip>
        <a:defRPr sz="1400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ret.martine.spw.wallonie.be/ma1b/landing/de" TargetMode="External"/><Relationship Id="rId2" Type="http://schemas.openxmlformats.org/officeDocument/2006/relationships/hyperlink" Target="https://arret.martine.spw.wallonie.be/ma1b/landing/fr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locales.wallonie.be/je-suis-operateur/documents.html" TargetMode="External"/><Relationship Id="rId2" Type="http://schemas.openxmlformats.org/officeDocument/2006/relationships/hyperlink" Target="https://contacts.martine.spw.wallonie.be/ma3x/landing/fr/ma3x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89B2BB9-7FE1-CA9E-C766-D414A5D2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10" y="969798"/>
            <a:ext cx="8568000" cy="18852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/>
              <a:t>MARTINE (*) </a:t>
            </a:r>
            <a:br>
              <a:rPr lang="fr-FR" sz="4400" dirty="0"/>
            </a:br>
            <a:r>
              <a:rPr lang="fr-BE" sz="1600" dirty="0"/>
              <a:t>Elections communales et provinciales du 13 octobre 2024 </a:t>
            </a:r>
            <a:endParaRPr lang="nl-BE" sz="1600" dirty="0"/>
          </a:p>
          <a:p>
            <a:endParaRPr lang="nl-NL" sz="44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18FCBE-D09A-B40B-E167-EA507A96A1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1138" y="-14470"/>
            <a:ext cx="8569050" cy="11441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Elections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87F228B-BB52-53E2-0E3A-38B241CB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9"/>
          <a:stretch/>
        </p:blipFill>
        <p:spPr bwMode="auto">
          <a:xfrm>
            <a:off x="6754215" y="4346324"/>
            <a:ext cx="2336946" cy="647040"/>
          </a:xfrm>
          <a:prstGeom prst="rect">
            <a:avLst/>
          </a:prstGeom>
          <a:noFill/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3F39E26-1450-2CDD-CBEA-84BC0F529244}"/>
              </a:ext>
            </a:extLst>
          </p:cNvPr>
          <p:cNvCxnSpPr/>
          <p:nvPr/>
        </p:nvCxnSpPr>
        <p:spPr>
          <a:xfrm>
            <a:off x="408440" y="0"/>
            <a:ext cx="0" cy="9599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14EE098-B7F1-D509-D688-784FE7BFB96F}"/>
              </a:ext>
            </a:extLst>
          </p:cNvPr>
          <p:cNvSpPr txBox="1"/>
          <p:nvPr/>
        </p:nvSpPr>
        <p:spPr>
          <a:xfrm>
            <a:off x="4103087" y="3063806"/>
            <a:ext cx="5023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4DA9D6"/>
                </a:solidFill>
              </a:rPr>
              <a:t>(*) Ma</a:t>
            </a:r>
            <a:r>
              <a:rPr lang="en-US" sz="900" dirty="0">
                <a:solidFill>
                  <a:srgbClr val="4DA9D6"/>
                </a:solidFill>
              </a:rPr>
              <a:t>nagement, </a:t>
            </a:r>
            <a:r>
              <a:rPr lang="en-US" sz="900" b="1" dirty="0">
                <a:solidFill>
                  <a:srgbClr val="4DA9D6"/>
                </a:solidFill>
              </a:rPr>
              <a:t>R</a:t>
            </a:r>
            <a:r>
              <a:rPr lang="en-US" sz="900" dirty="0">
                <a:solidFill>
                  <a:srgbClr val="4DA9D6"/>
                </a:solidFill>
              </a:rPr>
              <a:t>egistration And </a:t>
            </a:r>
            <a:r>
              <a:rPr lang="en-US" sz="900" b="1" dirty="0">
                <a:solidFill>
                  <a:srgbClr val="4DA9D6"/>
                </a:solidFill>
              </a:rPr>
              <a:t>T</a:t>
            </a:r>
            <a:r>
              <a:rPr lang="en-US" sz="900" dirty="0">
                <a:solidFill>
                  <a:srgbClr val="4DA9D6"/>
                </a:solidFill>
              </a:rPr>
              <a:t>ransmission Of </a:t>
            </a:r>
            <a:r>
              <a:rPr lang="en-US" sz="900" b="1" dirty="0">
                <a:solidFill>
                  <a:srgbClr val="4DA9D6"/>
                </a:solidFill>
              </a:rPr>
              <a:t>In</a:t>
            </a:r>
            <a:r>
              <a:rPr lang="en-US" sz="900" dirty="0">
                <a:solidFill>
                  <a:srgbClr val="4DA9D6"/>
                </a:solidFill>
              </a:rPr>
              <a:t>formation And Results About </a:t>
            </a:r>
            <a:r>
              <a:rPr lang="en-US" sz="900" b="1" dirty="0">
                <a:solidFill>
                  <a:srgbClr val="4DA9D6"/>
                </a:solidFill>
              </a:rPr>
              <a:t>E</a:t>
            </a:r>
            <a:r>
              <a:rPr lang="en-US" sz="900" dirty="0">
                <a:solidFill>
                  <a:srgbClr val="4DA9D6"/>
                </a:solidFill>
              </a:rPr>
              <a:t>lections</a:t>
            </a:r>
            <a:endParaRPr lang="fr-FR" sz="900" dirty="0">
              <a:solidFill>
                <a:srgbClr val="4DA9D6"/>
              </a:solidFill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FEE53F4-0385-1986-80E6-4D54F6698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94" y="2538735"/>
            <a:ext cx="1825188" cy="4207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81E34E-F3BD-481B-9AD2-0733D7C11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66515"/>
            <a:ext cx="3199970" cy="18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84" y="141625"/>
            <a:ext cx="8231231" cy="495383"/>
          </a:xfrm>
        </p:spPr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913652" y="879495"/>
            <a:ext cx="3188730" cy="5309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d’encodage et de contrôle des signatures de soutien d’électeurs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GESTION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dirty="0">
                  <a:solidFill>
                    <a:prstClr val="white"/>
                  </a:solidFill>
                  <a:latin typeface="Arial" panose="020B0604020202020204"/>
                </a:rPr>
                <a:t>MA1G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642891" y="3162910"/>
            <a:ext cx="2631862" cy="18389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Attention: L’accès MA1G ne se fait pas via MA3X. MA1G est accessible via un lien spécifique. L’onglet « 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Gestion MA1G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 gère uniquement l’accès à MA1G. </a:t>
            </a:r>
          </a:p>
          <a:p>
            <a:pPr marR="0" lvl="0" algn="just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Encodez le Nom, Prénom, et numéro national d’une personne afin de lui donner accès au module MA1G</a:t>
            </a: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050" dirty="0">
              <a:solidFill>
                <a:srgbClr val="47515D"/>
              </a:solidFill>
              <a:latin typeface="Tahoma"/>
            </a:endParaRP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751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Image 6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917E61C-3F2F-832B-3144-4657CAFF5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36" y="1523216"/>
            <a:ext cx="5148064" cy="813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974DC3-2F9D-AD79-644C-227EC090FE02}"/>
              </a:ext>
            </a:extLst>
          </p:cNvPr>
          <p:cNvCxnSpPr>
            <a:cxnSpLocks/>
          </p:cNvCxnSpPr>
          <p:nvPr/>
        </p:nvCxnSpPr>
        <p:spPr>
          <a:xfrm>
            <a:off x="4355976" y="2252958"/>
            <a:ext cx="1584176" cy="67883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8A722D80-ADC5-A582-143B-1B7B866C7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67" y="2967995"/>
            <a:ext cx="4573210" cy="144717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95830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913652" y="771550"/>
            <a:ext cx="3188730" cy="74687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Données des gestionnaires d’accès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Données personnelles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Données du gestionnaire d’accès back-up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GESTIONNAIRE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 ACCES</a:t>
              </a: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908300" y="3036848"/>
            <a:ext cx="2631862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Gestion des données d’accès</a:t>
            </a:r>
          </a:p>
        </p:txBody>
      </p:sp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FD0C10E-2313-1129-FAA6-498151B8B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5" y="1716185"/>
            <a:ext cx="4416463" cy="22065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313299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913652" y="719498"/>
            <a:ext cx="3188730" cy="916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Données bureaux dépendants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Téléchargement des personnes de contact, adresses des bureaux principaux et des responsables d’installation en format CSV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BUREAUX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DEPENDANTS</a:t>
              </a: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908300" y="3036848"/>
            <a:ext cx="2631862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données des bureaux dépendants</a:t>
            </a:r>
          </a:p>
        </p:txBody>
      </p:sp>
      <p:pic>
        <p:nvPicPr>
          <p:cNvPr id="6" name="Image 5" descr="Une image contenant texte, Police, ligne, capture d’écran&#10;&#10;Description générée automatiquement">
            <a:extLst>
              <a:ext uri="{FF2B5EF4-FFF2-40B4-BE49-F238E27FC236}">
                <a16:creationId xmlns:a16="http://schemas.microsoft.com/office/drawing/2014/main" id="{125F5E02-B75E-A22D-B445-496D3B30E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97" y="1779896"/>
            <a:ext cx="5076056" cy="10307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 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E82A02C-7CCF-3617-214B-A806AF80B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55" y="2680320"/>
            <a:ext cx="3824004" cy="15135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00795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9A22ED0-18A8-53F5-DABE-4DF7121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582932"/>
            <a:ext cx="4589673" cy="659242"/>
          </a:xfrm>
          <a:solidFill>
            <a:srgbClr val="ECEDEF"/>
          </a:solidFill>
        </p:spPr>
        <p:txBody>
          <a:bodyPr lIns="537852" tIns="455382" anchor="ctr" anchorCtr="0"/>
          <a:lstStyle/>
          <a:p>
            <a:r>
              <a:rPr lang="fr-FR" dirty="0"/>
              <a:t>Programme élections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09F2BB-6260-16B5-1F4E-687E956BC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1" y="3242173"/>
            <a:ext cx="4589673" cy="968134"/>
          </a:xfrm>
          <a:solidFill>
            <a:srgbClr val="ECEDEF"/>
          </a:solidFill>
        </p:spPr>
        <p:txBody>
          <a:bodyPr lIns="537852" bIns="364305" anchor="ctr"/>
          <a:lstStyle/>
          <a:p>
            <a:r>
              <a:rPr lang="fr-FR" dirty="0"/>
              <a:t>MARTINE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49C0323-BAB2-CEF6-083D-25AC7D01B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21545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A56913-4CB2-083C-77C2-FEA494A7C18F}"/>
              </a:ext>
            </a:extLst>
          </p:cNvPr>
          <p:cNvSpPr/>
          <p:nvPr/>
        </p:nvSpPr>
        <p:spPr bwMode="auto">
          <a:xfrm>
            <a:off x="-12683" y="-36195"/>
            <a:ext cx="9144000" cy="2363058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076" tIns="45538" rIns="91076" bIns="4553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3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088C4981-3FAD-468F-9CFA-E0C1DFE3C825}"/>
              </a:ext>
            </a:extLst>
          </p:cNvPr>
          <p:cNvSpPr txBox="1">
            <a:spLocks/>
          </p:cNvSpPr>
          <p:nvPr/>
        </p:nvSpPr>
        <p:spPr>
          <a:xfrm>
            <a:off x="555070" y="621641"/>
            <a:ext cx="8748464" cy="877850"/>
          </a:xfrm>
          <a:prstGeom prst="rect">
            <a:avLst/>
          </a:prstGeom>
          <a:noFill/>
        </p:spPr>
        <p:txBody>
          <a:bodyPr lIns="36000" tIns="396000" rIns="36000" bIns="36000"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r-FR" sz="2000" b="1" kern="1200" cap="all" spc="150" baseline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Dépôt des listes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Les Arrêts des listes</a:t>
            </a:r>
            <a:endParaRPr kumimoji="0" lang="fr-BE" sz="3200" b="1" i="0" u="none" strike="noStrike" kern="1200" cap="all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MA1B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1592AD6-06C0-0CE4-BEB1-C9BFF57D1A9C}"/>
              </a:ext>
            </a:extLst>
          </p:cNvPr>
          <p:cNvSpPr txBox="1">
            <a:spLocks/>
          </p:cNvSpPr>
          <p:nvPr/>
        </p:nvSpPr>
        <p:spPr>
          <a:xfrm>
            <a:off x="8498569" y="4848668"/>
            <a:ext cx="611592" cy="27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1pPr>
            <a:lvl2pPr marL="432000" marR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2pPr>
            <a:lvl3pPr marL="648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4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3pPr>
            <a:lvl4pPr marL="864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2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4pPr>
            <a:lvl5pPr marL="1080000" marR="0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6"/>
              </a:buBlip>
              <a:tabLst/>
              <a:defRPr sz="105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5pPr>
            <a:lvl6pPr marL="1296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fld id="{8550441B-9E4E-4F27-878A-F3E4A8E30579}" type="slidenum">
              <a:rPr kumimoji="0" lang="fr-FR" sz="1125" b="0" i="0" u="none" strike="noStrike" kern="1200" cap="none" spc="0" normalizeH="0" baseline="0" noProof="0" smtClean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fr-FR" sz="1125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FDD43C71-AF79-CAA7-DE36-2208035C4B2D}"/>
              </a:ext>
            </a:extLst>
          </p:cNvPr>
          <p:cNvSpPr>
            <a:spLocks noEditPoints="1"/>
          </p:cNvSpPr>
          <p:nvPr/>
        </p:nvSpPr>
        <p:spPr bwMode="auto">
          <a:xfrm>
            <a:off x="7236296" y="659658"/>
            <a:ext cx="1069655" cy="1023834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472AD61-299C-75E6-CDBC-EA5511AA5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6" y="3844494"/>
            <a:ext cx="223742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6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 D’accès MA1B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50698FA-EAB8-F34D-A2AF-3AF98AF117FB}"/>
              </a:ext>
            </a:extLst>
          </p:cNvPr>
          <p:cNvSpPr/>
          <p:nvPr/>
        </p:nvSpPr>
        <p:spPr>
          <a:xfrm>
            <a:off x="2371831" y="569829"/>
            <a:ext cx="4072377" cy="3448054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0" u="none" strike="noStrike" kern="1200" cap="none" spc="0" normalizeH="0" baseline="0" noProof="0" dirty="0">
              <a:ln>
                <a:noFill/>
              </a:ln>
              <a:solidFill>
                <a:srgbClr val="02426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2636092" y="587972"/>
            <a:ext cx="3593129" cy="30916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accéder à MA1B via le lien suivant :</a:t>
            </a:r>
          </a:p>
          <a:p>
            <a:pPr marL="0" lvl="0" indent="0" algn="ctr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1600" dirty="0">
                <a:solidFill>
                  <a:srgbClr val="002F51"/>
                </a:solidFill>
                <a:latin typeface="Arial" panose="020B0604020202020204"/>
                <a:hlinkClick r:id="rId2"/>
              </a:rPr>
              <a:t>https://arret.martine.spw.wallonie.be/ma1b/landing/fr</a:t>
            </a:r>
            <a:r>
              <a:rPr lang="fr-FR" sz="1600" dirty="0">
                <a:solidFill>
                  <a:srgbClr val="002F51"/>
                </a:solidFill>
                <a:latin typeface="Arial" panose="020B0604020202020204"/>
              </a:rPr>
              <a:t> </a:t>
            </a:r>
          </a:p>
          <a:p>
            <a:pPr marL="0" lvl="0" indent="0" algn="ctr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 </a:t>
            </a:r>
          </a:p>
          <a:p>
            <a:pPr marL="0" lvl="0" indent="0" algn="ctr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allemand</a:t>
            </a:r>
          </a:p>
          <a:p>
            <a:pPr marL="0" lvl="0" indent="0" algn="ctr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fr-FR" sz="1600" dirty="0">
                <a:solidFill>
                  <a:srgbClr val="002F51"/>
                </a:solidFill>
                <a:latin typeface="Arial" panose="020B0604020202020204"/>
                <a:hlinkClick r:id="rId3"/>
              </a:rPr>
              <a:t>https://arret.martine.spw.wallonie.be/ma1b/landing/de</a:t>
            </a:r>
            <a:r>
              <a:rPr lang="fr-FR" sz="1600" dirty="0">
                <a:solidFill>
                  <a:srgbClr val="002F51"/>
                </a:solidFill>
                <a:latin typeface="Arial" panose="020B0604020202020204"/>
              </a:rPr>
              <a:t> 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86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MA1B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FB62686-5579-5F29-175B-1478B5879115}"/>
              </a:ext>
            </a:extLst>
          </p:cNvPr>
          <p:cNvGrpSpPr/>
          <p:nvPr/>
        </p:nvGrpSpPr>
        <p:grpSpPr>
          <a:xfrm>
            <a:off x="2774666" y="429142"/>
            <a:ext cx="4320000" cy="4320000"/>
            <a:chOff x="2774666" y="459875"/>
            <a:chExt cx="4320000" cy="4320000"/>
          </a:xfrm>
        </p:grpSpPr>
        <p:sp>
          <p:nvSpPr>
            <p:cNvPr id="49" name="Freeform 144">
              <a:extLst>
                <a:ext uri="{FF2B5EF4-FFF2-40B4-BE49-F238E27FC236}">
                  <a16:creationId xmlns:a16="http://schemas.microsoft.com/office/drawing/2014/main" id="{948AFB15-FC46-3BA3-AFA0-7D483FBC8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5813" y="834962"/>
              <a:ext cx="437706" cy="453885"/>
            </a:xfrm>
            <a:custGeom>
              <a:avLst/>
              <a:gdLst>
                <a:gd name="T0" fmla="*/ 1425 w 3608"/>
                <a:gd name="T1" fmla="*/ 734 h 3597"/>
                <a:gd name="T2" fmla="*/ 1237 w 3608"/>
                <a:gd name="T3" fmla="*/ 991 h 3597"/>
                <a:gd name="T4" fmla="*/ 1230 w 3608"/>
                <a:gd name="T5" fmla="*/ 1475 h 3597"/>
                <a:gd name="T6" fmla="*/ 1181 w 3608"/>
                <a:gd name="T7" fmla="*/ 1848 h 3597"/>
                <a:gd name="T8" fmla="*/ 1291 w 3608"/>
                <a:gd name="T9" fmla="*/ 2069 h 3597"/>
                <a:gd name="T10" fmla="*/ 1420 w 3608"/>
                <a:gd name="T11" fmla="*/ 2308 h 3597"/>
                <a:gd name="T12" fmla="*/ 1453 w 3608"/>
                <a:gd name="T13" fmla="*/ 2672 h 3597"/>
                <a:gd name="T14" fmla="*/ 793 w 3608"/>
                <a:gd name="T15" fmla="*/ 3126 h 3597"/>
                <a:gd name="T16" fmla="*/ 1087 w 3608"/>
                <a:gd name="T17" fmla="*/ 3305 h 3597"/>
                <a:gd name="T18" fmla="*/ 1442 w 3608"/>
                <a:gd name="T19" fmla="*/ 3427 h 3597"/>
                <a:gd name="T20" fmla="*/ 1865 w 3608"/>
                <a:gd name="T21" fmla="*/ 3465 h 3597"/>
                <a:gd name="T22" fmla="*/ 2204 w 3608"/>
                <a:gd name="T23" fmla="*/ 3417 h 3597"/>
                <a:gd name="T24" fmla="*/ 2567 w 3608"/>
                <a:gd name="T25" fmla="*/ 3282 h 3597"/>
                <a:gd name="T26" fmla="*/ 2796 w 3608"/>
                <a:gd name="T27" fmla="*/ 3127 h 3597"/>
                <a:gd name="T28" fmla="*/ 2090 w 3608"/>
                <a:gd name="T29" fmla="*/ 2642 h 3597"/>
                <a:gd name="T30" fmla="*/ 2228 w 3608"/>
                <a:gd name="T31" fmla="*/ 2157 h 3597"/>
                <a:gd name="T32" fmla="*/ 2414 w 3608"/>
                <a:gd name="T33" fmla="*/ 1869 h 3597"/>
                <a:gd name="T34" fmla="*/ 2400 w 3608"/>
                <a:gd name="T35" fmla="*/ 1494 h 3597"/>
                <a:gd name="T36" fmla="*/ 2374 w 3608"/>
                <a:gd name="T37" fmla="*/ 1005 h 3597"/>
                <a:gd name="T38" fmla="*/ 2221 w 3608"/>
                <a:gd name="T39" fmla="*/ 758 h 3597"/>
                <a:gd name="T40" fmla="*/ 1804 w 3608"/>
                <a:gd name="T41" fmla="*/ 654 h 3597"/>
                <a:gd name="T42" fmla="*/ 1108 w 3608"/>
                <a:gd name="T43" fmla="*/ 282 h 3597"/>
                <a:gd name="T44" fmla="*/ 491 w 3608"/>
                <a:gd name="T45" fmla="*/ 767 h 3597"/>
                <a:gd name="T46" fmla="*/ 161 w 3608"/>
                <a:gd name="T47" fmla="*/ 1488 h 3597"/>
                <a:gd name="T48" fmla="*/ 210 w 3608"/>
                <a:gd name="T49" fmla="*/ 2303 h 3597"/>
                <a:gd name="T50" fmla="*/ 616 w 3608"/>
                <a:gd name="T51" fmla="*/ 2971 h 3597"/>
                <a:gd name="T52" fmla="*/ 1322 w 3608"/>
                <a:gd name="T53" fmla="*/ 2649 h 3597"/>
                <a:gd name="T54" fmla="*/ 1245 w 3608"/>
                <a:gd name="T55" fmla="*/ 2276 h 3597"/>
                <a:gd name="T56" fmla="*/ 1081 w 3608"/>
                <a:gd name="T57" fmla="*/ 1938 h 3597"/>
                <a:gd name="T58" fmla="*/ 1063 w 3608"/>
                <a:gd name="T59" fmla="*/ 1476 h 3597"/>
                <a:gd name="T60" fmla="*/ 1102 w 3608"/>
                <a:gd name="T61" fmla="*/ 1003 h 3597"/>
                <a:gd name="T62" fmla="*/ 1261 w 3608"/>
                <a:gd name="T63" fmla="*/ 691 h 3597"/>
                <a:gd name="T64" fmla="*/ 1726 w 3608"/>
                <a:gd name="T65" fmla="*/ 525 h 3597"/>
                <a:gd name="T66" fmla="*/ 2257 w 3608"/>
                <a:gd name="T67" fmla="*/ 625 h 3597"/>
                <a:gd name="T68" fmla="*/ 2493 w 3608"/>
                <a:gd name="T69" fmla="*/ 932 h 3597"/>
                <a:gd name="T70" fmla="*/ 2509 w 3608"/>
                <a:gd name="T71" fmla="*/ 1419 h 3597"/>
                <a:gd name="T72" fmla="*/ 2557 w 3608"/>
                <a:gd name="T73" fmla="*/ 1874 h 3597"/>
                <a:gd name="T74" fmla="*/ 2373 w 3608"/>
                <a:gd name="T75" fmla="*/ 2163 h 3597"/>
                <a:gd name="T76" fmla="*/ 2228 w 3608"/>
                <a:gd name="T77" fmla="*/ 2656 h 3597"/>
                <a:gd name="T78" fmla="*/ 2985 w 3608"/>
                <a:gd name="T79" fmla="*/ 2978 h 3597"/>
                <a:gd name="T80" fmla="*/ 3397 w 3608"/>
                <a:gd name="T81" fmla="*/ 2306 h 3597"/>
                <a:gd name="T82" fmla="*/ 3447 w 3608"/>
                <a:gd name="T83" fmla="*/ 1488 h 3597"/>
                <a:gd name="T84" fmla="*/ 3117 w 3608"/>
                <a:gd name="T85" fmla="*/ 767 h 3597"/>
                <a:gd name="T86" fmla="*/ 2500 w 3608"/>
                <a:gd name="T87" fmla="*/ 282 h 3597"/>
                <a:gd name="T88" fmla="*/ 1804 w 3608"/>
                <a:gd name="T89" fmla="*/ 0 h 3597"/>
                <a:gd name="T90" fmla="*/ 2623 w 3608"/>
                <a:gd name="T91" fmla="*/ 196 h 3597"/>
                <a:gd name="T92" fmla="*/ 3247 w 3608"/>
                <a:gd name="T93" fmla="*/ 720 h 3597"/>
                <a:gd name="T94" fmla="*/ 3578 w 3608"/>
                <a:gd name="T95" fmla="*/ 1476 h 3597"/>
                <a:gd name="T96" fmla="*/ 3525 w 3608"/>
                <a:gd name="T97" fmla="*/ 2338 h 3597"/>
                <a:gd name="T98" fmla="*/ 3093 w 3608"/>
                <a:gd name="T99" fmla="*/ 3055 h 3597"/>
                <a:gd name="T100" fmla="*/ 2768 w 3608"/>
                <a:gd name="T101" fmla="*/ 3318 h 3597"/>
                <a:gd name="T102" fmla="*/ 2387 w 3608"/>
                <a:gd name="T103" fmla="*/ 3500 h 3597"/>
                <a:gd name="T104" fmla="*/ 1877 w 3608"/>
                <a:gd name="T105" fmla="*/ 3595 h 3597"/>
                <a:gd name="T106" fmla="*/ 1483 w 3608"/>
                <a:gd name="T107" fmla="*/ 3568 h 3597"/>
                <a:gd name="T108" fmla="*/ 975 w 3608"/>
                <a:gd name="T109" fmla="*/ 3395 h 3597"/>
                <a:gd name="T110" fmla="*/ 648 w 3608"/>
                <a:gd name="T111" fmla="*/ 3178 h 3597"/>
                <a:gd name="T112" fmla="*/ 256 w 3608"/>
                <a:gd name="T113" fmla="*/ 2721 h 3597"/>
                <a:gd name="T114" fmla="*/ 3 w 3608"/>
                <a:gd name="T115" fmla="*/ 1910 h 3597"/>
                <a:gd name="T116" fmla="*/ 152 w 3608"/>
                <a:gd name="T117" fmla="*/ 1076 h 3597"/>
                <a:gd name="T118" fmla="*/ 643 w 3608"/>
                <a:gd name="T119" fmla="*/ 424 h 3597"/>
                <a:gd name="T120" fmla="*/ 1377 w 3608"/>
                <a:gd name="T121" fmla="*/ 51 h 3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597">
                  <a:moveTo>
                    <a:pt x="1804" y="654"/>
                  </a:moveTo>
                  <a:lnTo>
                    <a:pt x="1738" y="656"/>
                  </a:lnTo>
                  <a:lnTo>
                    <a:pt x="1676" y="661"/>
                  </a:lnTo>
                  <a:lnTo>
                    <a:pt x="1618" y="668"/>
                  </a:lnTo>
                  <a:lnTo>
                    <a:pt x="1563" y="680"/>
                  </a:lnTo>
                  <a:lnTo>
                    <a:pt x="1513" y="694"/>
                  </a:lnTo>
                  <a:lnTo>
                    <a:pt x="1467" y="713"/>
                  </a:lnTo>
                  <a:lnTo>
                    <a:pt x="1425" y="734"/>
                  </a:lnTo>
                  <a:lnTo>
                    <a:pt x="1386" y="759"/>
                  </a:lnTo>
                  <a:lnTo>
                    <a:pt x="1351" y="786"/>
                  </a:lnTo>
                  <a:lnTo>
                    <a:pt x="1321" y="816"/>
                  </a:lnTo>
                  <a:lnTo>
                    <a:pt x="1293" y="851"/>
                  </a:lnTo>
                  <a:lnTo>
                    <a:pt x="1273" y="887"/>
                  </a:lnTo>
                  <a:lnTo>
                    <a:pt x="1256" y="923"/>
                  </a:lnTo>
                  <a:lnTo>
                    <a:pt x="1244" y="957"/>
                  </a:lnTo>
                  <a:lnTo>
                    <a:pt x="1237" y="991"/>
                  </a:lnTo>
                  <a:lnTo>
                    <a:pt x="1231" y="1020"/>
                  </a:lnTo>
                  <a:lnTo>
                    <a:pt x="1229" y="1047"/>
                  </a:lnTo>
                  <a:lnTo>
                    <a:pt x="1228" y="1069"/>
                  </a:lnTo>
                  <a:lnTo>
                    <a:pt x="1228" y="1087"/>
                  </a:lnTo>
                  <a:lnTo>
                    <a:pt x="1229" y="1098"/>
                  </a:lnTo>
                  <a:lnTo>
                    <a:pt x="1229" y="1102"/>
                  </a:lnTo>
                  <a:lnTo>
                    <a:pt x="1230" y="1111"/>
                  </a:lnTo>
                  <a:lnTo>
                    <a:pt x="1230" y="1475"/>
                  </a:lnTo>
                  <a:lnTo>
                    <a:pt x="1208" y="1493"/>
                  </a:lnTo>
                  <a:lnTo>
                    <a:pt x="1193" y="1511"/>
                  </a:lnTo>
                  <a:lnTo>
                    <a:pt x="1181" y="1530"/>
                  </a:lnTo>
                  <a:lnTo>
                    <a:pt x="1174" y="1552"/>
                  </a:lnTo>
                  <a:lnTo>
                    <a:pt x="1172" y="1574"/>
                  </a:lnTo>
                  <a:lnTo>
                    <a:pt x="1172" y="1806"/>
                  </a:lnTo>
                  <a:lnTo>
                    <a:pt x="1174" y="1828"/>
                  </a:lnTo>
                  <a:lnTo>
                    <a:pt x="1181" y="1848"/>
                  </a:lnTo>
                  <a:lnTo>
                    <a:pt x="1191" y="1866"/>
                  </a:lnTo>
                  <a:lnTo>
                    <a:pt x="1205" y="1884"/>
                  </a:lnTo>
                  <a:lnTo>
                    <a:pt x="1222" y="1897"/>
                  </a:lnTo>
                  <a:lnTo>
                    <a:pt x="1245" y="1911"/>
                  </a:lnTo>
                  <a:lnTo>
                    <a:pt x="1251" y="1937"/>
                  </a:lnTo>
                  <a:lnTo>
                    <a:pt x="1263" y="1983"/>
                  </a:lnTo>
                  <a:lnTo>
                    <a:pt x="1276" y="2026"/>
                  </a:lnTo>
                  <a:lnTo>
                    <a:pt x="1291" y="2069"/>
                  </a:lnTo>
                  <a:lnTo>
                    <a:pt x="1308" y="2108"/>
                  </a:lnTo>
                  <a:lnTo>
                    <a:pt x="1325" y="2146"/>
                  </a:lnTo>
                  <a:lnTo>
                    <a:pt x="1343" y="2180"/>
                  </a:lnTo>
                  <a:lnTo>
                    <a:pt x="1360" y="2213"/>
                  </a:lnTo>
                  <a:lnTo>
                    <a:pt x="1377" y="2241"/>
                  </a:lnTo>
                  <a:lnTo>
                    <a:pt x="1393" y="2267"/>
                  </a:lnTo>
                  <a:lnTo>
                    <a:pt x="1407" y="2289"/>
                  </a:lnTo>
                  <a:lnTo>
                    <a:pt x="1420" y="2308"/>
                  </a:lnTo>
                  <a:lnTo>
                    <a:pt x="1431" y="2323"/>
                  </a:lnTo>
                  <a:lnTo>
                    <a:pt x="1440" y="2334"/>
                  </a:lnTo>
                  <a:lnTo>
                    <a:pt x="1445" y="2341"/>
                  </a:lnTo>
                  <a:lnTo>
                    <a:pt x="1448" y="2344"/>
                  </a:lnTo>
                  <a:lnTo>
                    <a:pt x="1463" y="2362"/>
                  </a:lnTo>
                  <a:lnTo>
                    <a:pt x="1463" y="2597"/>
                  </a:lnTo>
                  <a:lnTo>
                    <a:pt x="1460" y="2635"/>
                  </a:lnTo>
                  <a:lnTo>
                    <a:pt x="1453" y="2672"/>
                  </a:lnTo>
                  <a:lnTo>
                    <a:pt x="1440" y="2706"/>
                  </a:lnTo>
                  <a:lnTo>
                    <a:pt x="1424" y="2739"/>
                  </a:lnTo>
                  <a:lnTo>
                    <a:pt x="1403" y="2769"/>
                  </a:lnTo>
                  <a:lnTo>
                    <a:pt x="1379" y="2796"/>
                  </a:lnTo>
                  <a:lnTo>
                    <a:pt x="1350" y="2820"/>
                  </a:lnTo>
                  <a:lnTo>
                    <a:pt x="1319" y="2841"/>
                  </a:lnTo>
                  <a:lnTo>
                    <a:pt x="799" y="3123"/>
                  </a:lnTo>
                  <a:lnTo>
                    <a:pt x="793" y="3126"/>
                  </a:lnTo>
                  <a:lnTo>
                    <a:pt x="801" y="3133"/>
                  </a:lnTo>
                  <a:lnTo>
                    <a:pt x="845" y="3164"/>
                  </a:lnTo>
                  <a:lnTo>
                    <a:pt x="890" y="3194"/>
                  </a:lnTo>
                  <a:lnTo>
                    <a:pt x="918" y="3212"/>
                  </a:lnTo>
                  <a:lnTo>
                    <a:pt x="967" y="3242"/>
                  </a:lnTo>
                  <a:lnTo>
                    <a:pt x="1017" y="3269"/>
                  </a:lnTo>
                  <a:lnTo>
                    <a:pt x="1031" y="3277"/>
                  </a:lnTo>
                  <a:lnTo>
                    <a:pt x="1087" y="3305"/>
                  </a:lnTo>
                  <a:lnTo>
                    <a:pt x="1143" y="3330"/>
                  </a:lnTo>
                  <a:lnTo>
                    <a:pt x="1144" y="3330"/>
                  </a:lnTo>
                  <a:lnTo>
                    <a:pt x="1144" y="3330"/>
                  </a:lnTo>
                  <a:lnTo>
                    <a:pt x="1205" y="3355"/>
                  </a:lnTo>
                  <a:lnTo>
                    <a:pt x="1266" y="3377"/>
                  </a:lnTo>
                  <a:lnTo>
                    <a:pt x="1274" y="3380"/>
                  </a:lnTo>
                  <a:lnTo>
                    <a:pt x="1358" y="3405"/>
                  </a:lnTo>
                  <a:lnTo>
                    <a:pt x="1442" y="3427"/>
                  </a:lnTo>
                  <a:lnTo>
                    <a:pt x="1528" y="3443"/>
                  </a:lnTo>
                  <a:lnTo>
                    <a:pt x="1534" y="3444"/>
                  </a:lnTo>
                  <a:lnTo>
                    <a:pt x="1596" y="3453"/>
                  </a:lnTo>
                  <a:lnTo>
                    <a:pt x="1659" y="3460"/>
                  </a:lnTo>
                  <a:lnTo>
                    <a:pt x="1679" y="3461"/>
                  </a:lnTo>
                  <a:lnTo>
                    <a:pt x="1742" y="3465"/>
                  </a:lnTo>
                  <a:lnTo>
                    <a:pt x="1804" y="3466"/>
                  </a:lnTo>
                  <a:lnTo>
                    <a:pt x="1865" y="3465"/>
                  </a:lnTo>
                  <a:lnTo>
                    <a:pt x="1926" y="3462"/>
                  </a:lnTo>
                  <a:lnTo>
                    <a:pt x="1948" y="3460"/>
                  </a:lnTo>
                  <a:lnTo>
                    <a:pt x="2011" y="3453"/>
                  </a:lnTo>
                  <a:lnTo>
                    <a:pt x="2072" y="3444"/>
                  </a:lnTo>
                  <a:lnTo>
                    <a:pt x="2073" y="3444"/>
                  </a:lnTo>
                  <a:lnTo>
                    <a:pt x="2075" y="3444"/>
                  </a:lnTo>
                  <a:lnTo>
                    <a:pt x="2140" y="3432"/>
                  </a:lnTo>
                  <a:lnTo>
                    <a:pt x="2204" y="3417"/>
                  </a:lnTo>
                  <a:lnTo>
                    <a:pt x="2204" y="3417"/>
                  </a:lnTo>
                  <a:lnTo>
                    <a:pt x="2268" y="3401"/>
                  </a:lnTo>
                  <a:lnTo>
                    <a:pt x="2329" y="3381"/>
                  </a:lnTo>
                  <a:lnTo>
                    <a:pt x="2333" y="3380"/>
                  </a:lnTo>
                  <a:lnTo>
                    <a:pt x="2338" y="3379"/>
                  </a:lnTo>
                  <a:lnTo>
                    <a:pt x="2415" y="3351"/>
                  </a:lnTo>
                  <a:lnTo>
                    <a:pt x="2492" y="3318"/>
                  </a:lnTo>
                  <a:lnTo>
                    <a:pt x="2567" y="3282"/>
                  </a:lnTo>
                  <a:lnTo>
                    <a:pt x="2588" y="3271"/>
                  </a:lnTo>
                  <a:lnTo>
                    <a:pt x="2636" y="3245"/>
                  </a:lnTo>
                  <a:lnTo>
                    <a:pt x="2683" y="3217"/>
                  </a:lnTo>
                  <a:lnTo>
                    <a:pt x="2715" y="3196"/>
                  </a:lnTo>
                  <a:lnTo>
                    <a:pt x="2786" y="3148"/>
                  </a:lnTo>
                  <a:lnTo>
                    <a:pt x="2807" y="3133"/>
                  </a:lnTo>
                  <a:lnTo>
                    <a:pt x="2801" y="3129"/>
                  </a:lnTo>
                  <a:lnTo>
                    <a:pt x="2796" y="3127"/>
                  </a:lnTo>
                  <a:lnTo>
                    <a:pt x="2240" y="2850"/>
                  </a:lnTo>
                  <a:lnTo>
                    <a:pt x="2206" y="2831"/>
                  </a:lnTo>
                  <a:lnTo>
                    <a:pt x="2177" y="2807"/>
                  </a:lnTo>
                  <a:lnTo>
                    <a:pt x="2151" y="2780"/>
                  </a:lnTo>
                  <a:lnTo>
                    <a:pt x="2129" y="2749"/>
                  </a:lnTo>
                  <a:lnTo>
                    <a:pt x="2111" y="2715"/>
                  </a:lnTo>
                  <a:lnTo>
                    <a:pt x="2098" y="2679"/>
                  </a:lnTo>
                  <a:lnTo>
                    <a:pt x="2090" y="2642"/>
                  </a:lnTo>
                  <a:lnTo>
                    <a:pt x="2087" y="2603"/>
                  </a:lnTo>
                  <a:lnTo>
                    <a:pt x="2087" y="2361"/>
                  </a:lnTo>
                  <a:lnTo>
                    <a:pt x="2104" y="2342"/>
                  </a:lnTo>
                  <a:lnTo>
                    <a:pt x="2119" y="2325"/>
                  </a:lnTo>
                  <a:lnTo>
                    <a:pt x="2135" y="2303"/>
                  </a:lnTo>
                  <a:lnTo>
                    <a:pt x="2152" y="2280"/>
                  </a:lnTo>
                  <a:lnTo>
                    <a:pt x="2192" y="2220"/>
                  </a:lnTo>
                  <a:lnTo>
                    <a:pt x="2228" y="2157"/>
                  </a:lnTo>
                  <a:lnTo>
                    <a:pt x="2261" y="2091"/>
                  </a:lnTo>
                  <a:lnTo>
                    <a:pt x="2291" y="2022"/>
                  </a:lnTo>
                  <a:lnTo>
                    <a:pt x="2316" y="1951"/>
                  </a:lnTo>
                  <a:lnTo>
                    <a:pt x="2327" y="1918"/>
                  </a:lnTo>
                  <a:lnTo>
                    <a:pt x="2358" y="1909"/>
                  </a:lnTo>
                  <a:lnTo>
                    <a:pt x="2380" y="1900"/>
                  </a:lnTo>
                  <a:lnTo>
                    <a:pt x="2399" y="1887"/>
                  </a:lnTo>
                  <a:lnTo>
                    <a:pt x="2414" y="1869"/>
                  </a:lnTo>
                  <a:lnTo>
                    <a:pt x="2426" y="1850"/>
                  </a:lnTo>
                  <a:lnTo>
                    <a:pt x="2434" y="1829"/>
                  </a:lnTo>
                  <a:lnTo>
                    <a:pt x="2436" y="1806"/>
                  </a:lnTo>
                  <a:lnTo>
                    <a:pt x="2436" y="1574"/>
                  </a:lnTo>
                  <a:lnTo>
                    <a:pt x="2434" y="1552"/>
                  </a:lnTo>
                  <a:lnTo>
                    <a:pt x="2427" y="1530"/>
                  </a:lnTo>
                  <a:lnTo>
                    <a:pt x="2415" y="1511"/>
                  </a:lnTo>
                  <a:lnTo>
                    <a:pt x="2400" y="1494"/>
                  </a:lnTo>
                  <a:lnTo>
                    <a:pt x="2378" y="1475"/>
                  </a:lnTo>
                  <a:lnTo>
                    <a:pt x="2379" y="1102"/>
                  </a:lnTo>
                  <a:lnTo>
                    <a:pt x="2379" y="1099"/>
                  </a:lnTo>
                  <a:lnTo>
                    <a:pt x="2379" y="1089"/>
                  </a:lnTo>
                  <a:lnTo>
                    <a:pt x="2380" y="1074"/>
                  </a:lnTo>
                  <a:lnTo>
                    <a:pt x="2379" y="1055"/>
                  </a:lnTo>
                  <a:lnTo>
                    <a:pt x="2378" y="1031"/>
                  </a:lnTo>
                  <a:lnTo>
                    <a:pt x="2374" y="1005"/>
                  </a:lnTo>
                  <a:lnTo>
                    <a:pt x="2368" y="976"/>
                  </a:lnTo>
                  <a:lnTo>
                    <a:pt x="2359" y="945"/>
                  </a:lnTo>
                  <a:lnTo>
                    <a:pt x="2347" y="912"/>
                  </a:lnTo>
                  <a:lnTo>
                    <a:pt x="2331" y="880"/>
                  </a:lnTo>
                  <a:lnTo>
                    <a:pt x="2311" y="847"/>
                  </a:lnTo>
                  <a:lnTo>
                    <a:pt x="2286" y="815"/>
                  </a:lnTo>
                  <a:lnTo>
                    <a:pt x="2256" y="785"/>
                  </a:lnTo>
                  <a:lnTo>
                    <a:pt x="2221" y="758"/>
                  </a:lnTo>
                  <a:lnTo>
                    <a:pt x="2182" y="734"/>
                  </a:lnTo>
                  <a:lnTo>
                    <a:pt x="2140" y="712"/>
                  </a:lnTo>
                  <a:lnTo>
                    <a:pt x="2094" y="694"/>
                  </a:lnTo>
                  <a:lnTo>
                    <a:pt x="2043" y="680"/>
                  </a:lnTo>
                  <a:lnTo>
                    <a:pt x="1989" y="668"/>
                  </a:lnTo>
                  <a:lnTo>
                    <a:pt x="1931" y="661"/>
                  </a:lnTo>
                  <a:lnTo>
                    <a:pt x="1870" y="655"/>
                  </a:lnTo>
                  <a:lnTo>
                    <a:pt x="1804" y="654"/>
                  </a:lnTo>
                  <a:close/>
                  <a:moveTo>
                    <a:pt x="1804" y="131"/>
                  </a:moveTo>
                  <a:lnTo>
                    <a:pt x="1698" y="134"/>
                  </a:lnTo>
                  <a:lnTo>
                    <a:pt x="1594" y="144"/>
                  </a:lnTo>
                  <a:lnTo>
                    <a:pt x="1492" y="160"/>
                  </a:lnTo>
                  <a:lnTo>
                    <a:pt x="1393" y="182"/>
                  </a:lnTo>
                  <a:lnTo>
                    <a:pt x="1295" y="210"/>
                  </a:lnTo>
                  <a:lnTo>
                    <a:pt x="1200" y="243"/>
                  </a:lnTo>
                  <a:lnTo>
                    <a:pt x="1108" y="282"/>
                  </a:lnTo>
                  <a:lnTo>
                    <a:pt x="1018" y="327"/>
                  </a:lnTo>
                  <a:lnTo>
                    <a:pt x="932" y="376"/>
                  </a:lnTo>
                  <a:lnTo>
                    <a:pt x="848" y="431"/>
                  </a:lnTo>
                  <a:lnTo>
                    <a:pt x="770" y="489"/>
                  </a:lnTo>
                  <a:lnTo>
                    <a:pt x="693" y="553"/>
                  </a:lnTo>
                  <a:lnTo>
                    <a:pt x="622" y="620"/>
                  </a:lnTo>
                  <a:lnTo>
                    <a:pt x="554" y="691"/>
                  </a:lnTo>
                  <a:lnTo>
                    <a:pt x="491" y="767"/>
                  </a:lnTo>
                  <a:lnTo>
                    <a:pt x="432" y="846"/>
                  </a:lnTo>
                  <a:lnTo>
                    <a:pt x="377" y="929"/>
                  </a:lnTo>
                  <a:lnTo>
                    <a:pt x="328" y="1015"/>
                  </a:lnTo>
                  <a:lnTo>
                    <a:pt x="283" y="1104"/>
                  </a:lnTo>
                  <a:lnTo>
                    <a:pt x="244" y="1197"/>
                  </a:lnTo>
                  <a:lnTo>
                    <a:pt x="211" y="1291"/>
                  </a:lnTo>
                  <a:lnTo>
                    <a:pt x="183" y="1389"/>
                  </a:lnTo>
                  <a:lnTo>
                    <a:pt x="161" y="1488"/>
                  </a:lnTo>
                  <a:lnTo>
                    <a:pt x="144" y="1589"/>
                  </a:lnTo>
                  <a:lnTo>
                    <a:pt x="134" y="1693"/>
                  </a:lnTo>
                  <a:lnTo>
                    <a:pt x="131" y="1799"/>
                  </a:lnTo>
                  <a:lnTo>
                    <a:pt x="134" y="1903"/>
                  </a:lnTo>
                  <a:lnTo>
                    <a:pt x="144" y="2006"/>
                  </a:lnTo>
                  <a:lnTo>
                    <a:pt x="160" y="2107"/>
                  </a:lnTo>
                  <a:lnTo>
                    <a:pt x="181" y="2206"/>
                  </a:lnTo>
                  <a:lnTo>
                    <a:pt x="210" y="2303"/>
                  </a:lnTo>
                  <a:lnTo>
                    <a:pt x="243" y="2397"/>
                  </a:lnTo>
                  <a:lnTo>
                    <a:pt x="281" y="2488"/>
                  </a:lnTo>
                  <a:lnTo>
                    <a:pt x="326" y="2578"/>
                  </a:lnTo>
                  <a:lnTo>
                    <a:pt x="374" y="2663"/>
                  </a:lnTo>
                  <a:lnTo>
                    <a:pt x="427" y="2746"/>
                  </a:lnTo>
                  <a:lnTo>
                    <a:pt x="487" y="2824"/>
                  </a:lnTo>
                  <a:lnTo>
                    <a:pt x="549" y="2899"/>
                  </a:lnTo>
                  <a:lnTo>
                    <a:pt x="616" y="2971"/>
                  </a:lnTo>
                  <a:lnTo>
                    <a:pt x="687" y="3039"/>
                  </a:lnTo>
                  <a:lnTo>
                    <a:pt x="712" y="3023"/>
                  </a:lnTo>
                  <a:lnTo>
                    <a:pt x="736" y="3007"/>
                  </a:lnTo>
                  <a:lnTo>
                    <a:pt x="1255" y="2726"/>
                  </a:lnTo>
                  <a:lnTo>
                    <a:pt x="1277" y="2711"/>
                  </a:lnTo>
                  <a:lnTo>
                    <a:pt x="1296" y="2692"/>
                  </a:lnTo>
                  <a:lnTo>
                    <a:pt x="1311" y="2672"/>
                  </a:lnTo>
                  <a:lnTo>
                    <a:pt x="1322" y="2649"/>
                  </a:lnTo>
                  <a:lnTo>
                    <a:pt x="1329" y="2624"/>
                  </a:lnTo>
                  <a:lnTo>
                    <a:pt x="1332" y="2597"/>
                  </a:lnTo>
                  <a:lnTo>
                    <a:pt x="1332" y="2408"/>
                  </a:lnTo>
                  <a:lnTo>
                    <a:pt x="1319" y="2391"/>
                  </a:lnTo>
                  <a:lnTo>
                    <a:pt x="1303" y="2370"/>
                  </a:lnTo>
                  <a:lnTo>
                    <a:pt x="1286" y="2342"/>
                  </a:lnTo>
                  <a:lnTo>
                    <a:pt x="1266" y="2312"/>
                  </a:lnTo>
                  <a:lnTo>
                    <a:pt x="1245" y="2276"/>
                  </a:lnTo>
                  <a:lnTo>
                    <a:pt x="1225" y="2237"/>
                  </a:lnTo>
                  <a:lnTo>
                    <a:pt x="1203" y="2194"/>
                  </a:lnTo>
                  <a:lnTo>
                    <a:pt x="1182" y="2148"/>
                  </a:lnTo>
                  <a:lnTo>
                    <a:pt x="1162" y="2098"/>
                  </a:lnTo>
                  <a:lnTo>
                    <a:pt x="1145" y="2046"/>
                  </a:lnTo>
                  <a:lnTo>
                    <a:pt x="1128" y="1990"/>
                  </a:lnTo>
                  <a:lnTo>
                    <a:pt x="1103" y="1966"/>
                  </a:lnTo>
                  <a:lnTo>
                    <a:pt x="1081" y="1938"/>
                  </a:lnTo>
                  <a:lnTo>
                    <a:pt x="1064" y="1909"/>
                  </a:lnTo>
                  <a:lnTo>
                    <a:pt x="1051" y="1876"/>
                  </a:lnTo>
                  <a:lnTo>
                    <a:pt x="1043" y="1841"/>
                  </a:lnTo>
                  <a:lnTo>
                    <a:pt x="1041" y="1806"/>
                  </a:lnTo>
                  <a:lnTo>
                    <a:pt x="1041" y="1574"/>
                  </a:lnTo>
                  <a:lnTo>
                    <a:pt x="1043" y="1540"/>
                  </a:lnTo>
                  <a:lnTo>
                    <a:pt x="1051" y="1507"/>
                  </a:lnTo>
                  <a:lnTo>
                    <a:pt x="1063" y="1476"/>
                  </a:lnTo>
                  <a:lnTo>
                    <a:pt x="1078" y="1446"/>
                  </a:lnTo>
                  <a:lnTo>
                    <a:pt x="1099" y="1419"/>
                  </a:lnTo>
                  <a:lnTo>
                    <a:pt x="1099" y="1114"/>
                  </a:lnTo>
                  <a:lnTo>
                    <a:pt x="1098" y="1102"/>
                  </a:lnTo>
                  <a:lnTo>
                    <a:pt x="1097" y="1085"/>
                  </a:lnTo>
                  <a:lnTo>
                    <a:pt x="1097" y="1062"/>
                  </a:lnTo>
                  <a:lnTo>
                    <a:pt x="1099" y="1034"/>
                  </a:lnTo>
                  <a:lnTo>
                    <a:pt x="1102" y="1003"/>
                  </a:lnTo>
                  <a:lnTo>
                    <a:pt x="1108" y="969"/>
                  </a:lnTo>
                  <a:lnTo>
                    <a:pt x="1115" y="932"/>
                  </a:lnTo>
                  <a:lnTo>
                    <a:pt x="1127" y="893"/>
                  </a:lnTo>
                  <a:lnTo>
                    <a:pt x="1144" y="852"/>
                  </a:lnTo>
                  <a:lnTo>
                    <a:pt x="1164" y="811"/>
                  </a:lnTo>
                  <a:lnTo>
                    <a:pt x="1191" y="771"/>
                  </a:lnTo>
                  <a:lnTo>
                    <a:pt x="1222" y="730"/>
                  </a:lnTo>
                  <a:lnTo>
                    <a:pt x="1261" y="691"/>
                  </a:lnTo>
                  <a:lnTo>
                    <a:pt x="1303" y="656"/>
                  </a:lnTo>
                  <a:lnTo>
                    <a:pt x="1351" y="625"/>
                  </a:lnTo>
                  <a:lnTo>
                    <a:pt x="1403" y="598"/>
                  </a:lnTo>
                  <a:lnTo>
                    <a:pt x="1459" y="576"/>
                  </a:lnTo>
                  <a:lnTo>
                    <a:pt x="1520" y="557"/>
                  </a:lnTo>
                  <a:lnTo>
                    <a:pt x="1584" y="542"/>
                  </a:lnTo>
                  <a:lnTo>
                    <a:pt x="1653" y="532"/>
                  </a:lnTo>
                  <a:lnTo>
                    <a:pt x="1726" y="525"/>
                  </a:lnTo>
                  <a:lnTo>
                    <a:pt x="1804" y="523"/>
                  </a:lnTo>
                  <a:lnTo>
                    <a:pt x="1882" y="525"/>
                  </a:lnTo>
                  <a:lnTo>
                    <a:pt x="1955" y="532"/>
                  </a:lnTo>
                  <a:lnTo>
                    <a:pt x="2024" y="542"/>
                  </a:lnTo>
                  <a:lnTo>
                    <a:pt x="2088" y="557"/>
                  </a:lnTo>
                  <a:lnTo>
                    <a:pt x="2149" y="576"/>
                  </a:lnTo>
                  <a:lnTo>
                    <a:pt x="2205" y="598"/>
                  </a:lnTo>
                  <a:lnTo>
                    <a:pt x="2257" y="625"/>
                  </a:lnTo>
                  <a:lnTo>
                    <a:pt x="2305" y="656"/>
                  </a:lnTo>
                  <a:lnTo>
                    <a:pt x="2347" y="691"/>
                  </a:lnTo>
                  <a:lnTo>
                    <a:pt x="2386" y="730"/>
                  </a:lnTo>
                  <a:lnTo>
                    <a:pt x="2417" y="771"/>
                  </a:lnTo>
                  <a:lnTo>
                    <a:pt x="2444" y="811"/>
                  </a:lnTo>
                  <a:lnTo>
                    <a:pt x="2464" y="852"/>
                  </a:lnTo>
                  <a:lnTo>
                    <a:pt x="2481" y="893"/>
                  </a:lnTo>
                  <a:lnTo>
                    <a:pt x="2493" y="932"/>
                  </a:lnTo>
                  <a:lnTo>
                    <a:pt x="2500" y="969"/>
                  </a:lnTo>
                  <a:lnTo>
                    <a:pt x="2506" y="1003"/>
                  </a:lnTo>
                  <a:lnTo>
                    <a:pt x="2509" y="1034"/>
                  </a:lnTo>
                  <a:lnTo>
                    <a:pt x="2511" y="1062"/>
                  </a:lnTo>
                  <a:lnTo>
                    <a:pt x="2511" y="1085"/>
                  </a:lnTo>
                  <a:lnTo>
                    <a:pt x="2510" y="1102"/>
                  </a:lnTo>
                  <a:lnTo>
                    <a:pt x="2509" y="1114"/>
                  </a:lnTo>
                  <a:lnTo>
                    <a:pt x="2509" y="1419"/>
                  </a:lnTo>
                  <a:lnTo>
                    <a:pt x="2530" y="1446"/>
                  </a:lnTo>
                  <a:lnTo>
                    <a:pt x="2545" y="1476"/>
                  </a:lnTo>
                  <a:lnTo>
                    <a:pt x="2557" y="1507"/>
                  </a:lnTo>
                  <a:lnTo>
                    <a:pt x="2565" y="1540"/>
                  </a:lnTo>
                  <a:lnTo>
                    <a:pt x="2567" y="1574"/>
                  </a:lnTo>
                  <a:lnTo>
                    <a:pt x="2567" y="1806"/>
                  </a:lnTo>
                  <a:lnTo>
                    <a:pt x="2565" y="1840"/>
                  </a:lnTo>
                  <a:lnTo>
                    <a:pt x="2557" y="1874"/>
                  </a:lnTo>
                  <a:lnTo>
                    <a:pt x="2546" y="1904"/>
                  </a:lnTo>
                  <a:lnTo>
                    <a:pt x="2530" y="1934"/>
                  </a:lnTo>
                  <a:lnTo>
                    <a:pt x="2510" y="1960"/>
                  </a:lnTo>
                  <a:lnTo>
                    <a:pt x="2487" y="1984"/>
                  </a:lnTo>
                  <a:lnTo>
                    <a:pt x="2460" y="2005"/>
                  </a:lnTo>
                  <a:lnTo>
                    <a:pt x="2430" y="2021"/>
                  </a:lnTo>
                  <a:lnTo>
                    <a:pt x="2403" y="2093"/>
                  </a:lnTo>
                  <a:lnTo>
                    <a:pt x="2373" y="2163"/>
                  </a:lnTo>
                  <a:lnTo>
                    <a:pt x="2339" y="2229"/>
                  </a:lnTo>
                  <a:lnTo>
                    <a:pt x="2300" y="2294"/>
                  </a:lnTo>
                  <a:lnTo>
                    <a:pt x="2259" y="2357"/>
                  </a:lnTo>
                  <a:lnTo>
                    <a:pt x="2238" y="2384"/>
                  </a:lnTo>
                  <a:lnTo>
                    <a:pt x="2218" y="2409"/>
                  </a:lnTo>
                  <a:lnTo>
                    <a:pt x="2218" y="2603"/>
                  </a:lnTo>
                  <a:lnTo>
                    <a:pt x="2221" y="2630"/>
                  </a:lnTo>
                  <a:lnTo>
                    <a:pt x="2228" y="2656"/>
                  </a:lnTo>
                  <a:lnTo>
                    <a:pt x="2240" y="2679"/>
                  </a:lnTo>
                  <a:lnTo>
                    <a:pt x="2257" y="2701"/>
                  </a:lnTo>
                  <a:lnTo>
                    <a:pt x="2276" y="2718"/>
                  </a:lnTo>
                  <a:lnTo>
                    <a:pt x="2299" y="2734"/>
                  </a:lnTo>
                  <a:lnTo>
                    <a:pt x="2855" y="3011"/>
                  </a:lnTo>
                  <a:lnTo>
                    <a:pt x="2884" y="3027"/>
                  </a:lnTo>
                  <a:lnTo>
                    <a:pt x="2914" y="3045"/>
                  </a:lnTo>
                  <a:lnTo>
                    <a:pt x="2985" y="2978"/>
                  </a:lnTo>
                  <a:lnTo>
                    <a:pt x="3054" y="2906"/>
                  </a:lnTo>
                  <a:lnTo>
                    <a:pt x="3117" y="2831"/>
                  </a:lnTo>
                  <a:lnTo>
                    <a:pt x="3176" y="2751"/>
                  </a:lnTo>
                  <a:lnTo>
                    <a:pt x="3231" y="2668"/>
                  </a:lnTo>
                  <a:lnTo>
                    <a:pt x="3280" y="2582"/>
                  </a:lnTo>
                  <a:lnTo>
                    <a:pt x="3325" y="2493"/>
                  </a:lnTo>
                  <a:lnTo>
                    <a:pt x="3363" y="2401"/>
                  </a:lnTo>
                  <a:lnTo>
                    <a:pt x="3397" y="2306"/>
                  </a:lnTo>
                  <a:lnTo>
                    <a:pt x="3425" y="2209"/>
                  </a:lnTo>
                  <a:lnTo>
                    <a:pt x="3447" y="2109"/>
                  </a:lnTo>
                  <a:lnTo>
                    <a:pt x="3464" y="2008"/>
                  </a:lnTo>
                  <a:lnTo>
                    <a:pt x="3474" y="1904"/>
                  </a:lnTo>
                  <a:lnTo>
                    <a:pt x="3477" y="1799"/>
                  </a:lnTo>
                  <a:lnTo>
                    <a:pt x="3474" y="1693"/>
                  </a:lnTo>
                  <a:lnTo>
                    <a:pt x="3464" y="1589"/>
                  </a:lnTo>
                  <a:lnTo>
                    <a:pt x="3447" y="1488"/>
                  </a:lnTo>
                  <a:lnTo>
                    <a:pt x="3425" y="1389"/>
                  </a:lnTo>
                  <a:lnTo>
                    <a:pt x="3397" y="1291"/>
                  </a:lnTo>
                  <a:lnTo>
                    <a:pt x="3364" y="1197"/>
                  </a:lnTo>
                  <a:lnTo>
                    <a:pt x="3325" y="1104"/>
                  </a:lnTo>
                  <a:lnTo>
                    <a:pt x="3280" y="1015"/>
                  </a:lnTo>
                  <a:lnTo>
                    <a:pt x="3231" y="929"/>
                  </a:lnTo>
                  <a:lnTo>
                    <a:pt x="3176" y="846"/>
                  </a:lnTo>
                  <a:lnTo>
                    <a:pt x="3117" y="767"/>
                  </a:lnTo>
                  <a:lnTo>
                    <a:pt x="3054" y="691"/>
                  </a:lnTo>
                  <a:lnTo>
                    <a:pt x="2986" y="620"/>
                  </a:lnTo>
                  <a:lnTo>
                    <a:pt x="2915" y="553"/>
                  </a:lnTo>
                  <a:lnTo>
                    <a:pt x="2838" y="489"/>
                  </a:lnTo>
                  <a:lnTo>
                    <a:pt x="2760" y="431"/>
                  </a:lnTo>
                  <a:lnTo>
                    <a:pt x="2676" y="376"/>
                  </a:lnTo>
                  <a:lnTo>
                    <a:pt x="2590" y="327"/>
                  </a:lnTo>
                  <a:lnTo>
                    <a:pt x="2500" y="282"/>
                  </a:lnTo>
                  <a:lnTo>
                    <a:pt x="2408" y="243"/>
                  </a:lnTo>
                  <a:lnTo>
                    <a:pt x="2313" y="210"/>
                  </a:lnTo>
                  <a:lnTo>
                    <a:pt x="2215" y="182"/>
                  </a:lnTo>
                  <a:lnTo>
                    <a:pt x="2116" y="160"/>
                  </a:lnTo>
                  <a:lnTo>
                    <a:pt x="2014" y="144"/>
                  </a:lnTo>
                  <a:lnTo>
                    <a:pt x="1910" y="134"/>
                  </a:lnTo>
                  <a:lnTo>
                    <a:pt x="1804" y="131"/>
                  </a:lnTo>
                  <a:close/>
                  <a:moveTo>
                    <a:pt x="1804" y="0"/>
                  </a:moveTo>
                  <a:lnTo>
                    <a:pt x="1913" y="3"/>
                  </a:lnTo>
                  <a:lnTo>
                    <a:pt x="2022" y="13"/>
                  </a:lnTo>
                  <a:lnTo>
                    <a:pt x="2128" y="29"/>
                  </a:lnTo>
                  <a:lnTo>
                    <a:pt x="2231" y="51"/>
                  </a:lnTo>
                  <a:lnTo>
                    <a:pt x="2333" y="80"/>
                  </a:lnTo>
                  <a:lnTo>
                    <a:pt x="2433" y="112"/>
                  </a:lnTo>
                  <a:lnTo>
                    <a:pt x="2529" y="152"/>
                  </a:lnTo>
                  <a:lnTo>
                    <a:pt x="2623" y="196"/>
                  </a:lnTo>
                  <a:lnTo>
                    <a:pt x="2714" y="246"/>
                  </a:lnTo>
                  <a:lnTo>
                    <a:pt x="2801" y="301"/>
                  </a:lnTo>
                  <a:lnTo>
                    <a:pt x="2885" y="360"/>
                  </a:lnTo>
                  <a:lnTo>
                    <a:pt x="2965" y="424"/>
                  </a:lnTo>
                  <a:lnTo>
                    <a:pt x="3042" y="492"/>
                  </a:lnTo>
                  <a:lnTo>
                    <a:pt x="3115" y="565"/>
                  </a:lnTo>
                  <a:lnTo>
                    <a:pt x="3183" y="641"/>
                  </a:lnTo>
                  <a:lnTo>
                    <a:pt x="3247" y="720"/>
                  </a:lnTo>
                  <a:lnTo>
                    <a:pt x="3306" y="804"/>
                  </a:lnTo>
                  <a:lnTo>
                    <a:pt x="3361" y="892"/>
                  </a:lnTo>
                  <a:lnTo>
                    <a:pt x="3411" y="982"/>
                  </a:lnTo>
                  <a:lnTo>
                    <a:pt x="3456" y="1076"/>
                  </a:lnTo>
                  <a:lnTo>
                    <a:pt x="3495" y="1172"/>
                  </a:lnTo>
                  <a:lnTo>
                    <a:pt x="3528" y="1271"/>
                  </a:lnTo>
                  <a:lnTo>
                    <a:pt x="3557" y="1372"/>
                  </a:lnTo>
                  <a:lnTo>
                    <a:pt x="3578" y="1476"/>
                  </a:lnTo>
                  <a:lnTo>
                    <a:pt x="3595" y="1582"/>
                  </a:lnTo>
                  <a:lnTo>
                    <a:pt x="3605" y="1690"/>
                  </a:lnTo>
                  <a:lnTo>
                    <a:pt x="3608" y="1799"/>
                  </a:lnTo>
                  <a:lnTo>
                    <a:pt x="3605" y="1911"/>
                  </a:lnTo>
                  <a:lnTo>
                    <a:pt x="3594" y="2021"/>
                  </a:lnTo>
                  <a:lnTo>
                    <a:pt x="3577" y="2129"/>
                  </a:lnTo>
                  <a:lnTo>
                    <a:pt x="3554" y="2235"/>
                  </a:lnTo>
                  <a:lnTo>
                    <a:pt x="3525" y="2338"/>
                  </a:lnTo>
                  <a:lnTo>
                    <a:pt x="3490" y="2439"/>
                  </a:lnTo>
                  <a:lnTo>
                    <a:pt x="3448" y="2538"/>
                  </a:lnTo>
                  <a:lnTo>
                    <a:pt x="3402" y="2632"/>
                  </a:lnTo>
                  <a:lnTo>
                    <a:pt x="3350" y="2724"/>
                  </a:lnTo>
                  <a:lnTo>
                    <a:pt x="3293" y="2813"/>
                  </a:lnTo>
                  <a:lnTo>
                    <a:pt x="3231" y="2897"/>
                  </a:lnTo>
                  <a:lnTo>
                    <a:pt x="3164" y="2979"/>
                  </a:lnTo>
                  <a:lnTo>
                    <a:pt x="3093" y="3055"/>
                  </a:lnTo>
                  <a:lnTo>
                    <a:pt x="3017" y="3128"/>
                  </a:lnTo>
                  <a:lnTo>
                    <a:pt x="3019" y="3129"/>
                  </a:lnTo>
                  <a:lnTo>
                    <a:pt x="2959" y="3180"/>
                  </a:lnTo>
                  <a:lnTo>
                    <a:pt x="2940" y="3194"/>
                  </a:lnTo>
                  <a:lnTo>
                    <a:pt x="2898" y="3226"/>
                  </a:lnTo>
                  <a:lnTo>
                    <a:pt x="2856" y="3258"/>
                  </a:lnTo>
                  <a:lnTo>
                    <a:pt x="2820" y="3284"/>
                  </a:lnTo>
                  <a:lnTo>
                    <a:pt x="2768" y="3318"/>
                  </a:lnTo>
                  <a:lnTo>
                    <a:pt x="2716" y="3350"/>
                  </a:lnTo>
                  <a:lnTo>
                    <a:pt x="2687" y="3366"/>
                  </a:lnTo>
                  <a:lnTo>
                    <a:pt x="2628" y="3398"/>
                  </a:lnTo>
                  <a:lnTo>
                    <a:pt x="2568" y="3427"/>
                  </a:lnTo>
                  <a:lnTo>
                    <a:pt x="2561" y="3430"/>
                  </a:lnTo>
                  <a:lnTo>
                    <a:pt x="2553" y="3434"/>
                  </a:lnTo>
                  <a:lnTo>
                    <a:pt x="2471" y="3469"/>
                  </a:lnTo>
                  <a:lnTo>
                    <a:pt x="2387" y="3500"/>
                  </a:lnTo>
                  <a:lnTo>
                    <a:pt x="2300" y="3527"/>
                  </a:lnTo>
                  <a:lnTo>
                    <a:pt x="2213" y="3550"/>
                  </a:lnTo>
                  <a:lnTo>
                    <a:pt x="2123" y="3569"/>
                  </a:lnTo>
                  <a:lnTo>
                    <a:pt x="2111" y="3571"/>
                  </a:lnTo>
                  <a:lnTo>
                    <a:pt x="2040" y="3582"/>
                  </a:lnTo>
                  <a:lnTo>
                    <a:pt x="1968" y="3589"/>
                  </a:lnTo>
                  <a:lnTo>
                    <a:pt x="1949" y="3590"/>
                  </a:lnTo>
                  <a:lnTo>
                    <a:pt x="1877" y="3595"/>
                  </a:lnTo>
                  <a:lnTo>
                    <a:pt x="1804" y="3597"/>
                  </a:lnTo>
                  <a:lnTo>
                    <a:pt x="1730" y="3595"/>
                  </a:lnTo>
                  <a:lnTo>
                    <a:pt x="1657" y="3590"/>
                  </a:lnTo>
                  <a:lnTo>
                    <a:pt x="1639" y="3589"/>
                  </a:lnTo>
                  <a:lnTo>
                    <a:pt x="1567" y="3581"/>
                  </a:lnTo>
                  <a:lnTo>
                    <a:pt x="1496" y="3570"/>
                  </a:lnTo>
                  <a:lnTo>
                    <a:pt x="1489" y="3569"/>
                  </a:lnTo>
                  <a:lnTo>
                    <a:pt x="1483" y="3568"/>
                  </a:lnTo>
                  <a:lnTo>
                    <a:pt x="1392" y="3549"/>
                  </a:lnTo>
                  <a:lnTo>
                    <a:pt x="1303" y="3526"/>
                  </a:lnTo>
                  <a:lnTo>
                    <a:pt x="1216" y="3498"/>
                  </a:lnTo>
                  <a:lnTo>
                    <a:pt x="1131" y="3466"/>
                  </a:lnTo>
                  <a:lnTo>
                    <a:pt x="1046" y="3430"/>
                  </a:lnTo>
                  <a:lnTo>
                    <a:pt x="1042" y="3428"/>
                  </a:lnTo>
                  <a:lnTo>
                    <a:pt x="1038" y="3426"/>
                  </a:lnTo>
                  <a:lnTo>
                    <a:pt x="975" y="3395"/>
                  </a:lnTo>
                  <a:lnTo>
                    <a:pt x="914" y="3362"/>
                  </a:lnTo>
                  <a:lnTo>
                    <a:pt x="890" y="3347"/>
                  </a:lnTo>
                  <a:lnTo>
                    <a:pt x="835" y="3315"/>
                  </a:lnTo>
                  <a:lnTo>
                    <a:pt x="782" y="3280"/>
                  </a:lnTo>
                  <a:lnTo>
                    <a:pt x="750" y="3257"/>
                  </a:lnTo>
                  <a:lnTo>
                    <a:pt x="702" y="3221"/>
                  </a:lnTo>
                  <a:lnTo>
                    <a:pt x="654" y="3183"/>
                  </a:lnTo>
                  <a:lnTo>
                    <a:pt x="648" y="3178"/>
                  </a:lnTo>
                  <a:lnTo>
                    <a:pt x="642" y="3174"/>
                  </a:lnTo>
                  <a:lnTo>
                    <a:pt x="584" y="3125"/>
                  </a:lnTo>
                  <a:lnTo>
                    <a:pt x="586" y="3124"/>
                  </a:lnTo>
                  <a:lnTo>
                    <a:pt x="511" y="3051"/>
                  </a:lnTo>
                  <a:lnTo>
                    <a:pt x="440" y="2974"/>
                  </a:lnTo>
                  <a:lnTo>
                    <a:pt x="374" y="2893"/>
                  </a:lnTo>
                  <a:lnTo>
                    <a:pt x="313" y="2809"/>
                  </a:lnTo>
                  <a:lnTo>
                    <a:pt x="256" y="2721"/>
                  </a:lnTo>
                  <a:lnTo>
                    <a:pt x="204" y="2629"/>
                  </a:lnTo>
                  <a:lnTo>
                    <a:pt x="157" y="2534"/>
                  </a:lnTo>
                  <a:lnTo>
                    <a:pt x="117" y="2436"/>
                  </a:lnTo>
                  <a:lnTo>
                    <a:pt x="82" y="2336"/>
                  </a:lnTo>
                  <a:lnTo>
                    <a:pt x="54" y="2232"/>
                  </a:lnTo>
                  <a:lnTo>
                    <a:pt x="31" y="2128"/>
                  </a:lnTo>
                  <a:lnTo>
                    <a:pt x="13" y="2020"/>
                  </a:lnTo>
                  <a:lnTo>
                    <a:pt x="3" y="1910"/>
                  </a:lnTo>
                  <a:lnTo>
                    <a:pt x="0" y="1799"/>
                  </a:lnTo>
                  <a:lnTo>
                    <a:pt x="3" y="1690"/>
                  </a:lnTo>
                  <a:lnTo>
                    <a:pt x="13" y="1582"/>
                  </a:lnTo>
                  <a:lnTo>
                    <a:pt x="30" y="1476"/>
                  </a:lnTo>
                  <a:lnTo>
                    <a:pt x="51" y="1372"/>
                  </a:lnTo>
                  <a:lnTo>
                    <a:pt x="80" y="1271"/>
                  </a:lnTo>
                  <a:lnTo>
                    <a:pt x="113" y="1172"/>
                  </a:lnTo>
                  <a:lnTo>
                    <a:pt x="152" y="1076"/>
                  </a:lnTo>
                  <a:lnTo>
                    <a:pt x="197" y="982"/>
                  </a:lnTo>
                  <a:lnTo>
                    <a:pt x="247" y="892"/>
                  </a:lnTo>
                  <a:lnTo>
                    <a:pt x="302" y="804"/>
                  </a:lnTo>
                  <a:lnTo>
                    <a:pt x="361" y="720"/>
                  </a:lnTo>
                  <a:lnTo>
                    <a:pt x="425" y="641"/>
                  </a:lnTo>
                  <a:lnTo>
                    <a:pt x="493" y="565"/>
                  </a:lnTo>
                  <a:lnTo>
                    <a:pt x="566" y="492"/>
                  </a:lnTo>
                  <a:lnTo>
                    <a:pt x="643" y="424"/>
                  </a:lnTo>
                  <a:lnTo>
                    <a:pt x="723" y="360"/>
                  </a:lnTo>
                  <a:lnTo>
                    <a:pt x="807" y="301"/>
                  </a:lnTo>
                  <a:lnTo>
                    <a:pt x="894" y="246"/>
                  </a:lnTo>
                  <a:lnTo>
                    <a:pt x="985" y="196"/>
                  </a:lnTo>
                  <a:lnTo>
                    <a:pt x="1079" y="152"/>
                  </a:lnTo>
                  <a:lnTo>
                    <a:pt x="1175" y="112"/>
                  </a:lnTo>
                  <a:lnTo>
                    <a:pt x="1275" y="80"/>
                  </a:lnTo>
                  <a:lnTo>
                    <a:pt x="1377" y="51"/>
                  </a:lnTo>
                  <a:lnTo>
                    <a:pt x="1480" y="29"/>
                  </a:lnTo>
                  <a:lnTo>
                    <a:pt x="1586" y="13"/>
                  </a:lnTo>
                  <a:lnTo>
                    <a:pt x="1695" y="3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8419866-65C5-DFD5-23D2-7058EA7E901D}"/>
                </a:ext>
              </a:extLst>
            </p:cNvPr>
            <p:cNvSpPr/>
            <p:nvPr/>
          </p:nvSpPr>
          <p:spPr>
            <a:xfrm>
              <a:off x="2774666" y="459875"/>
              <a:ext cx="4320000" cy="4320000"/>
            </a:xfrm>
            <a:prstGeom prst="ellipse">
              <a:avLst/>
            </a:prstGeom>
            <a:solidFill>
              <a:srgbClr val="8F9DB3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34ADF14-9786-C281-1266-C206B78248A3}"/>
              </a:ext>
            </a:extLst>
          </p:cNvPr>
          <p:cNvGrpSpPr/>
          <p:nvPr/>
        </p:nvGrpSpPr>
        <p:grpSpPr>
          <a:xfrm>
            <a:off x="6965714" y="633243"/>
            <a:ext cx="1332000" cy="1332000"/>
            <a:chOff x="7601664" y="1209576"/>
            <a:chExt cx="1080000" cy="10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69C0070-B7A3-E0F1-9D8E-F3535C92154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233BA77-8B6B-E123-6C01-8B03C5972181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Configuration 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du bureau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7097466-2672-DEFE-B078-BE736DCE2926}"/>
              </a:ext>
            </a:extLst>
          </p:cNvPr>
          <p:cNvGrpSpPr/>
          <p:nvPr/>
        </p:nvGrpSpPr>
        <p:grpSpPr>
          <a:xfrm>
            <a:off x="7479211" y="2000228"/>
            <a:ext cx="1332001" cy="1332000"/>
            <a:chOff x="7601664" y="1209576"/>
            <a:chExt cx="1080001" cy="10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605A523-3841-6372-690A-C29DDC62B801}"/>
                </a:ext>
              </a:extLst>
            </p:cNvPr>
            <p:cNvSpPr/>
            <p:nvPr/>
          </p:nvSpPr>
          <p:spPr>
            <a:xfrm>
              <a:off x="7601665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F5A9786-EC2F-93ED-A895-431112A073F4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Préparation 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 l’arrêt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B434663-BF4C-2DED-1E81-5FD692CE64B3}"/>
              </a:ext>
            </a:extLst>
          </p:cNvPr>
          <p:cNvSpPr txBox="1"/>
          <p:nvPr/>
        </p:nvSpPr>
        <p:spPr>
          <a:xfrm>
            <a:off x="3107585" y="1294354"/>
            <a:ext cx="3615752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module MA1B vous permet </a:t>
            </a:r>
            <a:b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1200" b="0" i="0" u="none" strike="noStrike" kern="1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 configurer le bureau, préparer les arrêts et éditer les procès-verbaux</a:t>
            </a:r>
            <a:endParaRPr kumimoji="0" lang="fr-BE" sz="1200" b="0" i="0" u="none" strike="noStrike" kern="1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3AE135E-0050-15A0-37F4-AEB60ABE3DBB}"/>
              </a:ext>
            </a:extLst>
          </p:cNvPr>
          <p:cNvGrpSpPr/>
          <p:nvPr/>
        </p:nvGrpSpPr>
        <p:grpSpPr>
          <a:xfrm>
            <a:off x="6965714" y="3382358"/>
            <a:ext cx="1332000" cy="1332000"/>
            <a:chOff x="7601664" y="1209576"/>
            <a:chExt cx="1080000" cy="108000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FD03A5F-489D-1523-E979-B46DAC628880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32F0BFE-BCAD-BDF0-FCB2-58BED2F78E2D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Edition des PV</a:t>
              </a:r>
            </a:p>
          </p:txBody>
        </p:sp>
      </p:grp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F961E4E-D9E1-B20E-E539-633A8CEFA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4" y="2074848"/>
            <a:ext cx="4620694" cy="10225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9644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365" y="670333"/>
            <a:ext cx="4213539" cy="383333"/>
          </a:xfrm>
        </p:spPr>
        <p:txBody>
          <a:bodyPr/>
          <a:lstStyle/>
          <a:p>
            <a:r>
              <a:rPr lang="fr-FR" dirty="0"/>
              <a:t>Président &amp; Secrétaire</a:t>
            </a:r>
            <a:endParaRPr lang="fr-FR" b="1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DU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22204" y="292500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788024" y="797022"/>
            <a:ext cx="3450330" cy="10546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président et secrétaire peuvent</a:t>
            </a:r>
            <a:endParaRPr kumimoji="0" lang="fr-BE" sz="11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Fermer / ouvrir</a:t>
            </a: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l’accès au bureau virtuel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Définir la composition du bureau au niveau des  Assesseurs, Encodeurs et Témoins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Ajouter des observations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F901F122-CC65-D160-A03C-CE01FAD91F80}"/>
              </a:ext>
            </a:extLst>
          </p:cNvPr>
          <p:cNvSpPr txBox="1">
            <a:spLocks/>
          </p:cNvSpPr>
          <p:nvPr/>
        </p:nvSpPr>
        <p:spPr>
          <a:xfrm>
            <a:off x="1112130" y="3009772"/>
            <a:ext cx="2392498" cy="118500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Il n’est pas possible de modifier les données du président ou du secrétaire à partir de ce module.</a:t>
            </a:r>
          </a:p>
          <a:p>
            <a:pPr marL="0" marR="0" lvl="0" indent="0" algn="l" defTabSz="9141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Possible uniquement via MA3B !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64B22EDD-D89F-7322-A3F4-C7CD709A6D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F7301F0-0CA6-B3C2-103E-4E1F58607E7C}"/>
              </a:ext>
            </a:extLst>
          </p:cNvPr>
          <p:cNvGrpSpPr/>
          <p:nvPr/>
        </p:nvGrpSpPr>
        <p:grpSpPr>
          <a:xfrm>
            <a:off x="1813099" y="1221695"/>
            <a:ext cx="1332000" cy="1332000"/>
            <a:chOff x="7601664" y="1209576"/>
            <a:chExt cx="1080000" cy="1080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A4ACF6D-CA2C-A26A-DB18-80AE9433478F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7577B62-53B5-B962-6EC6-7D5173FA0A6B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Configuration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du bureau</a:t>
              </a:r>
            </a:p>
          </p:txBody>
        </p:sp>
      </p:grpSp>
      <p:grpSp>
        <p:nvGrpSpPr>
          <p:cNvPr id="20" name="Group 205">
            <a:extLst>
              <a:ext uri="{FF2B5EF4-FFF2-40B4-BE49-F238E27FC236}">
                <a16:creationId xmlns:a16="http://schemas.microsoft.com/office/drawing/2014/main" id="{7A3F17CF-E2EA-D606-FFE8-107A2CEC8A0A}"/>
              </a:ext>
            </a:extLst>
          </p:cNvPr>
          <p:cNvGrpSpPr/>
          <p:nvPr/>
        </p:nvGrpSpPr>
        <p:grpSpPr>
          <a:xfrm>
            <a:off x="2915816" y="3640965"/>
            <a:ext cx="365125" cy="328613"/>
            <a:chOff x="3470275" y="1944688"/>
            <a:chExt cx="565150" cy="496888"/>
          </a:xfrm>
          <a:solidFill>
            <a:schemeClr val="accent2"/>
          </a:solidFill>
        </p:grpSpPr>
        <p:sp>
          <p:nvSpPr>
            <p:cNvPr id="22" name="Freeform 92">
              <a:extLst>
                <a:ext uri="{FF2B5EF4-FFF2-40B4-BE49-F238E27FC236}">
                  <a16:creationId xmlns:a16="http://schemas.microsoft.com/office/drawing/2014/main" id="{2897CBA8-4964-6D30-4270-03509D92D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1944688"/>
              <a:ext cx="269875" cy="254000"/>
            </a:xfrm>
            <a:custGeom>
              <a:avLst/>
              <a:gdLst>
                <a:gd name="T0" fmla="*/ 196 w 1697"/>
                <a:gd name="T1" fmla="*/ 1021 h 1599"/>
                <a:gd name="T2" fmla="*/ 394 w 1697"/>
                <a:gd name="T3" fmla="*/ 1023 h 1599"/>
                <a:gd name="T4" fmla="*/ 429 w 1697"/>
                <a:gd name="T5" fmla="*/ 1039 h 1599"/>
                <a:gd name="T6" fmla="*/ 457 w 1697"/>
                <a:gd name="T7" fmla="*/ 1068 h 1599"/>
                <a:gd name="T8" fmla="*/ 470 w 1697"/>
                <a:gd name="T9" fmla="*/ 1105 h 1599"/>
                <a:gd name="T10" fmla="*/ 458 w 1697"/>
                <a:gd name="T11" fmla="*/ 1339 h 1599"/>
                <a:gd name="T12" fmla="*/ 787 w 1697"/>
                <a:gd name="T13" fmla="*/ 1036 h 1599"/>
                <a:gd name="T14" fmla="*/ 822 w 1697"/>
                <a:gd name="T15" fmla="*/ 1023 h 1599"/>
                <a:gd name="T16" fmla="*/ 1500 w 1697"/>
                <a:gd name="T17" fmla="*/ 1021 h 1599"/>
                <a:gd name="T18" fmla="*/ 196 w 1697"/>
                <a:gd name="T19" fmla="*/ 196 h 1599"/>
                <a:gd name="T20" fmla="*/ 1508 w 1697"/>
                <a:gd name="T21" fmla="*/ 0 h 1599"/>
                <a:gd name="T22" fmla="*/ 1574 w 1697"/>
                <a:gd name="T23" fmla="*/ 12 h 1599"/>
                <a:gd name="T24" fmla="*/ 1629 w 1697"/>
                <a:gd name="T25" fmla="*/ 44 h 1599"/>
                <a:gd name="T26" fmla="*/ 1671 w 1697"/>
                <a:gd name="T27" fmla="*/ 93 h 1599"/>
                <a:gd name="T28" fmla="*/ 1694 w 1697"/>
                <a:gd name="T29" fmla="*/ 155 h 1599"/>
                <a:gd name="T30" fmla="*/ 1697 w 1697"/>
                <a:gd name="T31" fmla="*/ 1029 h 1599"/>
                <a:gd name="T32" fmla="*/ 1685 w 1697"/>
                <a:gd name="T33" fmla="*/ 1094 h 1599"/>
                <a:gd name="T34" fmla="*/ 1653 w 1697"/>
                <a:gd name="T35" fmla="*/ 1150 h 1599"/>
                <a:gd name="T36" fmla="*/ 1603 w 1697"/>
                <a:gd name="T37" fmla="*/ 1191 h 1599"/>
                <a:gd name="T38" fmla="*/ 1541 w 1697"/>
                <a:gd name="T39" fmla="*/ 1215 h 1599"/>
                <a:gd name="T40" fmla="*/ 879 w 1697"/>
                <a:gd name="T41" fmla="*/ 1217 h 1599"/>
                <a:gd name="T42" fmla="*/ 489 w 1697"/>
                <a:gd name="T43" fmla="*/ 1577 h 1599"/>
                <a:gd name="T44" fmla="*/ 436 w 1697"/>
                <a:gd name="T45" fmla="*/ 1597 h 1599"/>
                <a:gd name="T46" fmla="*/ 383 w 1697"/>
                <a:gd name="T47" fmla="*/ 1597 h 1599"/>
                <a:gd name="T48" fmla="*/ 336 w 1697"/>
                <a:gd name="T49" fmla="*/ 1582 h 1599"/>
                <a:gd name="T50" fmla="*/ 296 w 1697"/>
                <a:gd name="T51" fmla="*/ 1552 h 1599"/>
                <a:gd name="T52" fmla="*/ 270 w 1697"/>
                <a:gd name="T53" fmla="*/ 1511 h 1599"/>
                <a:gd name="T54" fmla="*/ 257 w 1697"/>
                <a:gd name="T55" fmla="*/ 1464 h 1599"/>
                <a:gd name="T56" fmla="*/ 270 w 1697"/>
                <a:gd name="T57" fmla="*/ 1217 h 1599"/>
                <a:gd name="T58" fmla="*/ 155 w 1697"/>
                <a:gd name="T59" fmla="*/ 1215 h 1599"/>
                <a:gd name="T60" fmla="*/ 94 w 1697"/>
                <a:gd name="T61" fmla="*/ 1192 h 1599"/>
                <a:gd name="T62" fmla="*/ 45 w 1697"/>
                <a:gd name="T63" fmla="*/ 1150 h 1599"/>
                <a:gd name="T64" fmla="*/ 12 w 1697"/>
                <a:gd name="T65" fmla="*/ 1094 h 1599"/>
                <a:gd name="T66" fmla="*/ 0 w 1697"/>
                <a:gd name="T67" fmla="*/ 1029 h 1599"/>
                <a:gd name="T68" fmla="*/ 3 w 1697"/>
                <a:gd name="T69" fmla="*/ 155 h 1599"/>
                <a:gd name="T70" fmla="*/ 26 w 1697"/>
                <a:gd name="T71" fmla="*/ 93 h 1599"/>
                <a:gd name="T72" fmla="*/ 68 w 1697"/>
                <a:gd name="T73" fmla="*/ 44 h 1599"/>
                <a:gd name="T74" fmla="*/ 123 w 1697"/>
                <a:gd name="T75" fmla="*/ 12 h 1599"/>
                <a:gd name="T76" fmla="*/ 189 w 1697"/>
                <a:gd name="T7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7" h="1599">
                  <a:moveTo>
                    <a:pt x="196" y="196"/>
                  </a:moveTo>
                  <a:lnTo>
                    <a:pt x="196" y="1021"/>
                  </a:lnTo>
                  <a:lnTo>
                    <a:pt x="373" y="1021"/>
                  </a:lnTo>
                  <a:lnTo>
                    <a:pt x="394" y="1023"/>
                  </a:lnTo>
                  <a:lnTo>
                    <a:pt x="412" y="1030"/>
                  </a:lnTo>
                  <a:lnTo>
                    <a:pt x="429" y="1039"/>
                  </a:lnTo>
                  <a:lnTo>
                    <a:pt x="444" y="1052"/>
                  </a:lnTo>
                  <a:lnTo>
                    <a:pt x="457" y="1068"/>
                  </a:lnTo>
                  <a:lnTo>
                    <a:pt x="466" y="1086"/>
                  </a:lnTo>
                  <a:lnTo>
                    <a:pt x="470" y="1105"/>
                  </a:lnTo>
                  <a:lnTo>
                    <a:pt x="471" y="1125"/>
                  </a:lnTo>
                  <a:lnTo>
                    <a:pt x="458" y="1339"/>
                  </a:lnTo>
                  <a:lnTo>
                    <a:pt x="773" y="1048"/>
                  </a:lnTo>
                  <a:lnTo>
                    <a:pt x="787" y="1036"/>
                  </a:lnTo>
                  <a:lnTo>
                    <a:pt x="805" y="1029"/>
                  </a:lnTo>
                  <a:lnTo>
                    <a:pt x="822" y="1023"/>
                  </a:lnTo>
                  <a:lnTo>
                    <a:pt x="840" y="1021"/>
                  </a:lnTo>
                  <a:lnTo>
                    <a:pt x="1500" y="1021"/>
                  </a:lnTo>
                  <a:lnTo>
                    <a:pt x="1500" y="196"/>
                  </a:lnTo>
                  <a:lnTo>
                    <a:pt x="196" y="196"/>
                  </a:lnTo>
                  <a:close/>
                  <a:moveTo>
                    <a:pt x="189" y="0"/>
                  </a:moveTo>
                  <a:lnTo>
                    <a:pt x="1508" y="0"/>
                  </a:lnTo>
                  <a:lnTo>
                    <a:pt x="1541" y="3"/>
                  </a:lnTo>
                  <a:lnTo>
                    <a:pt x="1574" y="12"/>
                  </a:lnTo>
                  <a:lnTo>
                    <a:pt x="1603" y="26"/>
                  </a:lnTo>
                  <a:lnTo>
                    <a:pt x="1629" y="44"/>
                  </a:lnTo>
                  <a:lnTo>
                    <a:pt x="1653" y="68"/>
                  </a:lnTo>
                  <a:lnTo>
                    <a:pt x="1671" y="93"/>
                  </a:lnTo>
                  <a:lnTo>
                    <a:pt x="1685" y="122"/>
                  </a:lnTo>
                  <a:lnTo>
                    <a:pt x="1694" y="155"/>
                  </a:lnTo>
                  <a:lnTo>
                    <a:pt x="1697" y="188"/>
                  </a:lnTo>
                  <a:lnTo>
                    <a:pt x="1697" y="1029"/>
                  </a:lnTo>
                  <a:lnTo>
                    <a:pt x="1694" y="1063"/>
                  </a:lnTo>
                  <a:lnTo>
                    <a:pt x="1685" y="1094"/>
                  </a:lnTo>
                  <a:lnTo>
                    <a:pt x="1671" y="1124"/>
                  </a:lnTo>
                  <a:lnTo>
                    <a:pt x="1653" y="1150"/>
                  </a:lnTo>
                  <a:lnTo>
                    <a:pt x="1629" y="1173"/>
                  </a:lnTo>
                  <a:lnTo>
                    <a:pt x="1603" y="1191"/>
                  </a:lnTo>
                  <a:lnTo>
                    <a:pt x="1574" y="1205"/>
                  </a:lnTo>
                  <a:lnTo>
                    <a:pt x="1541" y="1215"/>
                  </a:lnTo>
                  <a:lnTo>
                    <a:pt x="1508" y="1217"/>
                  </a:lnTo>
                  <a:lnTo>
                    <a:pt x="879" y="1217"/>
                  </a:lnTo>
                  <a:lnTo>
                    <a:pt x="511" y="1559"/>
                  </a:lnTo>
                  <a:lnTo>
                    <a:pt x="489" y="1577"/>
                  </a:lnTo>
                  <a:lnTo>
                    <a:pt x="463" y="1589"/>
                  </a:lnTo>
                  <a:lnTo>
                    <a:pt x="436" y="1597"/>
                  </a:lnTo>
                  <a:lnTo>
                    <a:pt x="408" y="1599"/>
                  </a:lnTo>
                  <a:lnTo>
                    <a:pt x="383" y="1597"/>
                  </a:lnTo>
                  <a:lnTo>
                    <a:pt x="359" y="1592"/>
                  </a:lnTo>
                  <a:lnTo>
                    <a:pt x="336" y="1582"/>
                  </a:lnTo>
                  <a:lnTo>
                    <a:pt x="316" y="1568"/>
                  </a:lnTo>
                  <a:lnTo>
                    <a:pt x="296" y="1552"/>
                  </a:lnTo>
                  <a:lnTo>
                    <a:pt x="281" y="1533"/>
                  </a:lnTo>
                  <a:lnTo>
                    <a:pt x="270" y="1511"/>
                  </a:lnTo>
                  <a:lnTo>
                    <a:pt x="261" y="1489"/>
                  </a:lnTo>
                  <a:lnTo>
                    <a:pt x="257" y="1464"/>
                  </a:lnTo>
                  <a:lnTo>
                    <a:pt x="257" y="1439"/>
                  </a:lnTo>
                  <a:lnTo>
                    <a:pt x="270" y="1217"/>
                  </a:lnTo>
                  <a:lnTo>
                    <a:pt x="189" y="1217"/>
                  </a:lnTo>
                  <a:lnTo>
                    <a:pt x="155" y="1215"/>
                  </a:lnTo>
                  <a:lnTo>
                    <a:pt x="123" y="1205"/>
                  </a:lnTo>
                  <a:lnTo>
                    <a:pt x="94" y="1192"/>
                  </a:lnTo>
                  <a:lnTo>
                    <a:pt x="68" y="1173"/>
                  </a:lnTo>
                  <a:lnTo>
                    <a:pt x="45" y="1150"/>
                  </a:lnTo>
                  <a:lnTo>
                    <a:pt x="26" y="1124"/>
                  </a:lnTo>
                  <a:lnTo>
                    <a:pt x="12" y="1094"/>
                  </a:lnTo>
                  <a:lnTo>
                    <a:pt x="3" y="1063"/>
                  </a:lnTo>
                  <a:lnTo>
                    <a:pt x="0" y="1029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93">
              <a:extLst>
                <a:ext uri="{FF2B5EF4-FFF2-40B4-BE49-F238E27FC236}">
                  <a16:creationId xmlns:a16="http://schemas.microsoft.com/office/drawing/2014/main" id="{8B87E697-97C5-AF24-F035-BCC0D139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112963"/>
              <a:ext cx="328613" cy="328613"/>
            </a:xfrm>
            <a:custGeom>
              <a:avLst/>
              <a:gdLst>
                <a:gd name="T0" fmla="*/ 1205 w 2075"/>
                <a:gd name="T1" fmla="*/ 13 h 2067"/>
                <a:gd name="T2" fmla="*/ 1440 w 2075"/>
                <a:gd name="T3" fmla="*/ 82 h 2067"/>
                <a:gd name="T4" fmla="*/ 1649 w 2075"/>
                <a:gd name="T5" fmla="*/ 200 h 2067"/>
                <a:gd name="T6" fmla="*/ 1824 w 2075"/>
                <a:gd name="T7" fmla="*/ 361 h 2067"/>
                <a:gd name="T8" fmla="*/ 1958 w 2075"/>
                <a:gd name="T9" fmla="*/ 559 h 2067"/>
                <a:gd name="T10" fmla="*/ 2044 w 2075"/>
                <a:gd name="T11" fmla="*/ 786 h 2067"/>
                <a:gd name="T12" fmla="*/ 2075 w 2075"/>
                <a:gd name="T13" fmla="*/ 1033 h 2067"/>
                <a:gd name="T14" fmla="*/ 2046 w 2075"/>
                <a:gd name="T15" fmla="*/ 1273 h 2067"/>
                <a:gd name="T16" fmla="*/ 1963 w 2075"/>
                <a:gd name="T17" fmla="*/ 1499 h 2067"/>
                <a:gd name="T18" fmla="*/ 1917 w 2075"/>
                <a:gd name="T19" fmla="*/ 1544 h 2067"/>
                <a:gd name="T20" fmla="*/ 1852 w 2075"/>
                <a:gd name="T21" fmla="*/ 1550 h 2067"/>
                <a:gd name="T22" fmla="*/ 1797 w 2075"/>
                <a:gd name="T23" fmla="*/ 1514 h 2067"/>
                <a:gd name="T24" fmla="*/ 1778 w 2075"/>
                <a:gd name="T25" fmla="*/ 1454 h 2067"/>
                <a:gd name="T26" fmla="*/ 1816 w 2075"/>
                <a:gd name="T27" fmla="*/ 1351 h 2067"/>
                <a:gd name="T28" fmla="*/ 1868 w 2075"/>
                <a:gd name="T29" fmla="*/ 1164 h 2067"/>
                <a:gd name="T30" fmla="*/ 1875 w 2075"/>
                <a:gd name="T31" fmla="*/ 957 h 2067"/>
                <a:gd name="T32" fmla="*/ 1825 w 2075"/>
                <a:gd name="T33" fmla="*/ 742 h 2067"/>
                <a:gd name="T34" fmla="*/ 1724 w 2075"/>
                <a:gd name="T35" fmla="*/ 551 h 2067"/>
                <a:gd name="T36" fmla="*/ 1578 w 2075"/>
                <a:gd name="T37" fmla="*/ 393 h 2067"/>
                <a:gd name="T38" fmla="*/ 1397 w 2075"/>
                <a:gd name="T39" fmla="*/ 276 h 2067"/>
                <a:gd name="T40" fmla="*/ 1188 w 2075"/>
                <a:gd name="T41" fmla="*/ 210 h 2067"/>
                <a:gd name="T42" fmla="*/ 961 w 2075"/>
                <a:gd name="T43" fmla="*/ 199 h 2067"/>
                <a:gd name="T44" fmla="*/ 744 w 2075"/>
                <a:gd name="T45" fmla="*/ 249 h 2067"/>
                <a:gd name="T46" fmla="*/ 552 w 2075"/>
                <a:gd name="T47" fmla="*/ 350 h 2067"/>
                <a:gd name="T48" fmla="*/ 395 w 2075"/>
                <a:gd name="T49" fmla="*/ 494 h 2067"/>
                <a:gd name="T50" fmla="*/ 277 w 2075"/>
                <a:gd name="T51" fmla="*/ 675 h 2067"/>
                <a:gd name="T52" fmla="*/ 210 w 2075"/>
                <a:gd name="T53" fmla="*/ 883 h 2067"/>
                <a:gd name="T54" fmla="*/ 200 w 2075"/>
                <a:gd name="T55" fmla="*/ 1110 h 2067"/>
                <a:gd name="T56" fmla="*/ 249 w 2075"/>
                <a:gd name="T57" fmla="*/ 1326 h 2067"/>
                <a:gd name="T58" fmla="*/ 351 w 2075"/>
                <a:gd name="T59" fmla="*/ 1517 h 2067"/>
                <a:gd name="T60" fmla="*/ 496 w 2075"/>
                <a:gd name="T61" fmla="*/ 1674 h 2067"/>
                <a:gd name="T62" fmla="*/ 677 w 2075"/>
                <a:gd name="T63" fmla="*/ 1791 h 2067"/>
                <a:gd name="T64" fmla="*/ 887 w 2075"/>
                <a:gd name="T65" fmla="*/ 1858 h 2067"/>
                <a:gd name="T66" fmla="*/ 1107 w 2075"/>
                <a:gd name="T67" fmla="*/ 1869 h 2067"/>
                <a:gd name="T68" fmla="*/ 1310 w 2075"/>
                <a:gd name="T69" fmla="*/ 1827 h 2067"/>
                <a:gd name="T70" fmla="*/ 1495 w 2075"/>
                <a:gd name="T71" fmla="*/ 1736 h 2067"/>
                <a:gd name="T72" fmla="*/ 1592 w 2075"/>
                <a:gd name="T73" fmla="*/ 1678 h 2067"/>
                <a:gd name="T74" fmla="*/ 1655 w 2075"/>
                <a:gd name="T75" fmla="*/ 1686 h 2067"/>
                <a:gd name="T76" fmla="*/ 1701 w 2075"/>
                <a:gd name="T77" fmla="*/ 1733 h 2067"/>
                <a:gd name="T78" fmla="*/ 1708 w 2075"/>
                <a:gd name="T79" fmla="*/ 1797 h 2067"/>
                <a:gd name="T80" fmla="*/ 1672 w 2075"/>
                <a:gd name="T81" fmla="*/ 1851 h 2067"/>
                <a:gd name="T82" fmla="*/ 1478 w 2075"/>
                <a:gd name="T83" fmla="*/ 1970 h 2067"/>
                <a:gd name="T84" fmla="*/ 1264 w 2075"/>
                <a:gd name="T85" fmla="*/ 2043 h 2067"/>
                <a:gd name="T86" fmla="*/ 1037 w 2075"/>
                <a:gd name="T87" fmla="*/ 2067 h 2067"/>
                <a:gd name="T88" fmla="*/ 789 w 2075"/>
                <a:gd name="T89" fmla="*/ 2037 h 2067"/>
                <a:gd name="T90" fmla="*/ 561 w 2075"/>
                <a:gd name="T91" fmla="*/ 1951 h 2067"/>
                <a:gd name="T92" fmla="*/ 362 w 2075"/>
                <a:gd name="T93" fmla="*/ 1818 h 2067"/>
                <a:gd name="T94" fmla="*/ 201 w 2075"/>
                <a:gd name="T95" fmla="*/ 1644 h 2067"/>
                <a:gd name="T96" fmla="*/ 82 w 2075"/>
                <a:gd name="T97" fmla="*/ 1435 h 2067"/>
                <a:gd name="T98" fmla="*/ 14 w 2075"/>
                <a:gd name="T99" fmla="*/ 1201 h 2067"/>
                <a:gd name="T100" fmla="*/ 3 w 2075"/>
                <a:gd name="T101" fmla="*/ 949 h 2067"/>
                <a:gd name="T102" fmla="*/ 53 w 2075"/>
                <a:gd name="T103" fmla="*/ 708 h 2067"/>
                <a:gd name="T104" fmla="*/ 155 w 2075"/>
                <a:gd name="T105" fmla="*/ 489 h 2067"/>
                <a:gd name="T106" fmla="*/ 304 w 2075"/>
                <a:gd name="T107" fmla="*/ 303 h 2067"/>
                <a:gd name="T108" fmla="*/ 491 w 2075"/>
                <a:gd name="T109" fmla="*/ 155 h 2067"/>
                <a:gd name="T110" fmla="*/ 710 w 2075"/>
                <a:gd name="T111" fmla="*/ 53 h 2067"/>
                <a:gd name="T112" fmla="*/ 953 w 2075"/>
                <a:gd name="T113" fmla="*/ 3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5" h="2067">
                  <a:moveTo>
                    <a:pt x="1037" y="0"/>
                  </a:moveTo>
                  <a:lnTo>
                    <a:pt x="1122" y="3"/>
                  </a:lnTo>
                  <a:lnTo>
                    <a:pt x="1205" y="13"/>
                  </a:lnTo>
                  <a:lnTo>
                    <a:pt x="1286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4" y="115"/>
                  </a:lnTo>
                  <a:lnTo>
                    <a:pt x="1584" y="155"/>
                  </a:lnTo>
                  <a:lnTo>
                    <a:pt x="1649" y="200"/>
                  </a:lnTo>
                  <a:lnTo>
                    <a:pt x="1712" y="250"/>
                  </a:lnTo>
                  <a:lnTo>
                    <a:pt x="1770" y="303"/>
                  </a:lnTo>
                  <a:lnTo>
                    <a:pt x="1824" y="361"/>
                  </a:lnTo>
                  <a:lnTo>
                    <a:pt x="1874" y="424"/>
                  </a:lnTo>
                  <a:lnTo>
                    <a:pt x="1919" y="489"/>
                  </a:lnTo>
                  <a:lnTo>
                    <a:pt x="1958" y="559"/>
                  </a:lnTo>
                  <a:lnTo>
                    <a:pt x="1993" y="631"/>
                  </a:lnTo>
                  <a:lnTo>
                    <a:pt x="2022" y="708"/>
                  </a:lnTo>
                  <a:lnTo>
                    <a:pt x="2044" y="786"/>
                  </a:lnTo>
                  <a:lnTo>
                    <a:pt x="2060" y="867"/>
                  </a:lnTo>
                  <a:lnTo>
                    <a:pt x="2071" y="949"/>
                  </a:lnTo>
                  <a:lnTo>
                    <a:pt x="2075" y="1033"/>
                  </a:lnTo>
                  <a:lnTo>
                    <a:pt x="2071" y="1115"/>
                  </a:lnTo>
                  <a:lnTo>
                    <a:pt x="2062" y="1195"/>
                  </a:lnTo>
                  <a:lnTo>
                    <a:pt x="2046" y="1273"/>
                  </a:lnTo>
                  <a:lnTo>
                    <a:pt x="2025" y="1350"/>
                  </a:lnTo>
                  <a:lnTo>
                    <a:pt x="1997" y="1426"/>
                  </a:lnTo>
                  <a:lnTo>
                    <a:pt x="1963" y="1499"/>
                  </a:lnTo>
                  <a:lnTo>
                    <a:pt x="1950" y="1518"/>
                  </a:lnTo>
                  <a:lnTo>
                    <a:pt x="1935" y="1533"/>
                  </a:lnTo>
                  <a:lnTo>
                    <a:pt x="1917" y="1544"/>
                  </a:lnTo>
                  <a:lnTo>
                    <a:pt x="1897" y="1551"/>
                  </a:lnTo>
                  <a:lnTo>
                    <a:pt x="1875" y="1552"/>
                  </a:lnTo>
                  <a:lnTo>
                    <a:pt x="1852" y="1550"/>
                  </a:lnTo>
                  <a:lnTo>
                    <a:pt x="1832" y="1543"/>
                  </a:lnTo>
                  <a:lnTo>
                    <a:pt x="1812" y="1530"/>
                  </a:lnTo>
                  <a:lnTo>
                    <a:pt x="1797" y="1514"/>
                  </a:lnTo>
                  <a:lnTo>
                    <a:pt x="1786" y="1496"/>
                  </a:lnTo>
                  <a:lnTo>
                    <a:pt x="1779" y="1475"/>
                  </a:lnTo>
                  <a:lnTo>
                    <a:pt x="1778" y="1454"/>
                  </a:lnTo>
                  <a:lnTo>
                    <a:pt x="1780" y="1432"/>
                  </a:lnTo>
                  <a:lnTo>
                    <a:pt x="1789" y="1411"/>
                  </a:lnTo>
                  <a:lnTo>
                    <a:pt x="1816" y="1351"/>
                  </a:lnTo>
                  <a:lnTo>
                    <a:pt x="1838" y="1290"/>
                  </a:lnTo>
                  <a:lnTo>
                    <a:pt x="1856" y="1228"/>
                  </a:lnTo>
                  <a:lnTo>
                    <a:pt x="1868" y="1164"/>
                  </a:lnTo>
                  <a:lnTo>
                    <a:pt x="1876" y="1100"/>
                  </a:lnTo>
                  <a:lnTo>
                    <a:pt x="1878" y="1033"/>
                  </a:lnTo>
                  <a:lnTo>
                    <a:pt x="1875" y="957"/>
                  </a:lnTo>
                  <a:lnTo>
                    <a:pt x="1864" y="883"/>
                  </a:lnTo>
                  <a:lnTo>
                    <a:pt x="1848" y="811"/>
                  </a:lnTo>
                  <a:lnTo>
                    <a:pt x="1825" y="742"/>
                  </a:lnTo>
                  <a:lnTo>
                    <a:pt x="1797" y="675"/>
                  </a:lnTo>
                  <a:lnTo>
                    <a:pt x="1763" y="611"/>
                  </a:lnTo>
                  <a:lnTo>
                    <a:pt x="1724" y="551"/>
                  </a:lnTo>
                  <a:lnTo>
                    <a:pt x="1680" y="494"/>
                  </a:lnTo>
                  <a:lnTo>
                    <a:pt x="1631" y="441"/>
                  </a:lnTo>
                  <a:lnTo>
                    <a:pt x="1578" y="393"/>
                  </a:lnTo>
                  <a:lnTo>
                    <a:pt x="1522" y="350"/>
                  </a:lnTo>
                  <a:lnTo>
                    <a:pt x="1462" y="310"/>
                  </a:lnTo>
                  <a:lnTo>
                    <a:pt x="1397" y="276"/>
                  </a:lnTo>
                  <a:lnTo>
                    <a:pt x="1330" y="249"/>
                  </a:lnTo>
                  <a:lnTo>
                    <a:pt x="1260" y="226"/>
                  </a:lnTo>
                  <a:lnTo>
                    <a:pt x="1188" y="210"/>
                  </a:lnTo>
                  <a:lnTo>
                    <a:pt x="1113" y="199"/>
                  </a:lnTo>
                  <a:lnTo>
                    <a:pt x="1037" y="196"/>
                  </a:lnTo>
                  <a:lnTo>
                    <a:pt x="961" y="199"/>
                  </a:lnTo>
                  <a:lnTo>
                    <a:pt x="887" y="210"/>
                  </a:lnTo>
                  <a:lnTo>
                    <a:pt x="814" y="226"/>
                  </a:lnTo>
                  <a:lnTo>
                    <a:pt x="744" y="249"/>
                  </a:lnTo>
                  <a:lnTo>
                    <a:pt x="677" y="276"/>
                  </a:lnTo>
                  <a:lnTo>
                    <a:pt x="613" y="310"/>
                  </a:lnTo>
                  <a:lnTo>
                    <a:pt x="552" y="350"/>
                  </a:lnTo>
                  <a:lnTo>
                    <a:pt x="496" y="393"/>
                  </a:lnTo>
                  <a:lnTo>
                    <a:pt x="443" y="441"/>
                  </a:lnTo>
                  <a:lnTo>
                    <a:pt x="395" y="494"/>
                  </a:lnTo>
                  <a:lnTo>
                    <a:pt x="351" y="551"/>
                  </a:lnTo>
                  <a:lnTo>
                    <a:pt x="312" y="611"/>
                  </a:lnTo>
                  <a:lnTo>
                    <a:pt x="277" y="675"/>
                  </a:lnTo>
                  <a:lnTo>
                    <a:pt x="249" y="742"/>
                  </a:lnTo>
                  <a:lnTo>
                    <a:pt x="227" y="811"/>
                  </a:lnTo>
                  <a:lnTo>
                    <a:pt x="210" y="883"/>
                  </a:lnTo>
                  <a:lnTo>
                    <a:pt x="200" y="957"/>
                  </a:lnTo>
                  <a:lnTo>
                    <a:pt x="196" y="1033"/>
                  </a:lnTo>
                  <a:lnTo>
                    <a:pt x="200" y="1110"/>
                  </a:lnTo>
                  <a:lnTo>
                    <a:pt x="210" y="1184"/>
                  </a:lnTo>
                  <a:lnTo>
                    <a:pt x="227" y="1256"/>
                  </a:lnTo>
                  <a:lnTo>
                    <a:pt x="249" y="1326"/>
                  </a:lnTo>
                  <a:lnTo>
                    <a:pt x="277" y="1392"/>
                  </a:lnTo>
                  <a:lnTo>
                    <a:pt x="312" y="1456"/>
                  </a:lnTo>
                  <a:lnTo>
                    <a:pt x="351" y="1517"/>
                  </a:lnTo>
                  <a:lnTo>
                    <a:pt x="395" y="1573"/>
                  </a:lnTo>
                  <a:lnTo>
                    <a:pt x="443" y="1626"/>
                  </a:lnTo>
                  <a:lnTo>
                    <a:pt x="496" y="1674"/>
                  </a:lnTo>
                  <a:lnTo>
                    <a:pt x="552" y="1718"/>
                  </a:lnTo>
                  <a:lnTo>
                    <a:pt x="613" y="1757"/>
                  </a:lnTo>
                  <a:lnTo>
                    <a:pt x="677" y="1791"/>
                  </a:lnTo>
                  <a:lnTo>
                    <a:pt x="744" y="1819"/>
                  </a:lnTo>
                  <a:lnTo>
                    <a:pt x="814" y="1842"/>
                  </a:lnTo>
                  <a:lnTo>
                    <a:pt x="887" y="1858"/>
                  </a:lnTo>
                  <a:lnTo>
                    <a:pt x="961" y="1869"/>
                  </a:lnTo>
                  <a:lnTo>
                    <a:pt x="1037" y="1872"/>
                  </a:lnTo>
                  <a:lnTo>
                    <a:pt x="1107" y="1869"/>
                  </a:lnTo>
                  <a:lnTo>
                    <a:pt x="1176" y="1860"/>
                  </a:lnTo>
                  <a:lnTo>
                    <a:pt x="1244" y="1846"/>
                  </a:lnTo>
                  <a:lnTo>
                    <a:pt x="1310" y="1827"/>
                  </a:lnTo>
                  <a:lnTo>
                    <a:pt x="1373" y="1802"/>
                  </a:lnTo>
                  <a:lnTo>
                    <a:pt x="1435" y="1772"/>
                  </a:lnTo>
                  <a:lnTo>
                    <a:pt x="1495" y="1736"/>
                  </a:lnTo>
                  <a:lnTo>
                    <a:pt x="1552" y="1697"/>
                  </a:lnTo>
                  <a:lnTo>
                    <a:pt x="1571" y="1685"/>
                  </a:lnTo>
                  <a:lnTo>
                    <a:pt x="1592" y="1678"/>
                  </a:lnTo>
                  <a:lnTo>
                    <a:pt x="1614" y="1676"/>
                  </a:lnTo>
                  <a:lnTo>
                    <a:pt x="1635" y="1678"/>
                  </a:lnTo>
                  <a:lnTo>
                    <a:pt x="1655" y="1686"/>
                  </a:lnTo>
                  <a:lnTo>
                    <a:pt x="1674" y="1698"/>
                  </a:lnTo>
                  <a:lnTo>
                    <a:pt x="1689" y="1714"/>
                  </a:lnTo>
                  <a:lnTo>
                    <a:pt x="1701" y="1733"/>
                  </a:lnTo>
                  <a:lnTo>
                    <a:pt x="1708" y="1754"/>
                  </a:lnTo>
                  <a:lnTo>
                    <a:pt x="1710" y="1775"/>
                  </a:lnTo>
                  <a:lnTo>
                    <a:pt x="1708" y="1797"/>
                  </a:lnTo>
                  <a:lnTo>
                    <a:pt x="1700" y="1817"/>
                  </a:lnTo>
                  <a:lnTo>
                    <a:pt x="1688" y="1835"/>
                  </a:lnTo>
                  <a:lnTo>
                    <a:pt x="1672" y="1851"/>
                  </a:lnTo>
                  <a:lnTo>
                    <a:pt x="1610" y="1895"/>
                  </a:lnTo>
                  <a:lnTo>
                    <a:pt x="1545" y="1935"/>
                  </a:lnTo>
                  <a:lnTo>
                    <a:pt x="1478" y="1970"/>
                  </a:lnTo>
                  <a:lnTo>
                    <a:pt x="1409" y="2000"/>
                  </a:lnTo>
                  <a:lnTo>
                    <a:pt x="1338" y="2023"/>
                  </a:lnTo>
                  <a:lnTo>
                    <a:pt x="1264" y="2043"/>
                  </a:lnTo>
                  <a:lnTo>
                    <a:pt x="1190" y="2057"/>
                  </a:lnTo>
                  <a:lnTo>
                    <a:pt x="1114" y="2064"/>
                  </a:lnTo>
                  <a:lnTo>
                    <a:pt x="1037" y="2067"/>
                  </a:lnTo>
                  <a:lnTo>
                    <a:pt x="953" y="2064"/>
                  </a:lnTo>
                  <a:lnTo>
                    <a:pt x="870" y="2053"/>
                  </a:lnTo>
                  <a:lnTo>
                    <a:pt x="789" y="2037"/>
                  </a:lnTo>
                  <a:lnTo>
                    <a:pt x="710" y="2015"/>
                  </a:lnTo>
                  <a:lnTo>
                    <a:pt x="634" y="1986"/>
                  </a:lnTo>
                  <a:lnTo>
                    <a:pt x="561" y="1951"/>
                  </a:lnTo>
                  <a:lnTo>
                    <a:pt x="491" y="1913"/>
                  </a:lnTo>
                  <a:lnTo>
                    <a:pt x="425" y="1867"/>
                  </a:lnTo>
                  <a:lnTo>
                    <a:pt x="362" y="1818"/>
                  </a:lnTo>
                  <a:lnTo>
                    <a:pt x="304" y="1764"/>
                  </a:lnTo>
                  <a:lnTo>
                    <a:pt x="250" y="1706"/>
                  </a:lnTo>
                  <a:lnTo>
                    <a:pt x="201" y="1644"/>
                  </a:lnTo>
                  <a:lnTo>
                    <a:pt x="155" y="1577"/>
                  </a:lnTo>
                  <a:lnTo>
                    <a:pt x="115" y="1508"/>
                  </a:lnTo>
                  <a:lnTo>
                    <a:pt x="82" y="1435"/>
                  </a:lnTo>
                  <a:lnTo>
                    <a:pt x="53" y="1360"/>
                  </a:lnTo>
                  <a:lnTo>
                    <a:pt x="30" y="1282"/>
                  </a:lnTo>
                  <a:lnTo>
                    <a:pt x="14" y="1201"/>
                  </a:lnTo>
                  <a:lnTo>
                    <a:pt x="3" y="1118"/>
                  </a:lnTo>
                  <a:lnTo>
                    <a:pt x="0" y="1033"/>
                  </a:lnTo>
                  <a:lnTo>
                    <a:pt x="3" y="949"/>
                  </a:lnTo>
                  <a:lnTo>
                    <a:pt x="14" y="867"/>
                  </a:lnTo>
                  <a:lnTo>
                    <a:pt x="30" y="786"/>
                  </a:lnTo>
                  <a:lnTo>
                    <a:pt x="53" y="708"/>
                  </a:lnTo>
                  <a:lnTo>
                    <a:pt x="82" y="631"/>
                  </a:lnTo>
                  <a:lnTo>
                    <a:pt x="115" y="559"/>
                  </a:lnTo>
                  <a:lnTo>
                    <a:pt x="155" y="489"/>
                  </a:lnTo>
                  <a:lnTo>
                    <a:pt x="201" y="424"/>
                  </a:lnTo>
                  <a:lnTo>
                    <a:pt x="250" y="361"/>
                  </a:lnTo>
                  <a:lnTo>
                    <a:pt x="304" y="303"/>
                  </a:lnTo>
                  <a:lnTo>
                    <a:pt x="362" y="250"/>
                  </a:lnTo>
                  <a:lnTo>
                    <a:pt x="425" y="200"/>
                  </a:lnTo>
                  <a:lnTo>
                    <a:pt x="491" y="155"/>
                  </a:lnTo>
                  <a:lnTo>
                    <a:pt x="561" y="115"/>
                  </a:lnTo>
                  <a:lnTo>
                    <a:pt x="634" y="82"/>
                  </a:lnTo>
                  <a:lnTo>
                    <a:pt x="710" y="53"/>
                  </a:lnTo>
                  <a:lnTo>
                    <a:pt x="789" y="30"/>
                  </a:lnTo>
                  <a:lnTo>
                    <a:pt x="870" y="13"/>
                  </a:lnTo>
                  <a:lnTo>
                    <a:pt x="953" y="3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94">
              <a:extLst>
                <a:ext uri="{FF2B5EF4-FFF2-40B4-BE49-F238E27FC236}">
                  <a16:creationId xmlns:a16="http://schemas.microsoft.com/office/drawing/2014/main" id="{5BD25586-AABA-3927-D1F2-4A9AB55A2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222501"/>
              <a:ext cx="50800" cy="52388"/>
            </a:xfrm>
            <a:custGeom>
              <a:avLst/>
              <a:gdLst>
                <a:gd name="T0" fmla="*/ 163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4 w 327"/>
                <a:gd name="T15" fmla="*/ 130 h 325"/>
                <a:gd name="T16" fmla="*/ 327 w 327"/>
                <a:gd name="T17" fmla="*/ 163 h 325"/>
                <a:gd name="T18" fmla="*/ 324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3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3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3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4" y="130"/>
                  </a:lnTo>
                  <a:lnTo>
                    <a:pt x="327" y="163"/>
                  </a:lnTo>
                  <a:lnTo>
                    <a:pt x="324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95">
              <a:extLst>
                <a:ext uri="{FF2B5EF4-FFF2-40B4-BE49-F238E27FC236}">
                  <a16:creationId xmlns:a16="http://schemas.microsoft.com/office/drawing/2014/main" id="{8892EB2C-F778-0AB6-7330-6E0F18FE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222501"/>
              <a:ext cx="52388" cy="52388"/>
            </a:xfrm>
            <a:custGeom>
              <a:avLst/>
              <a:gdLst>
                <a:gd name="T0" fmla="*/ 164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3 w 327"/>
                <a:gd name="T15" fmla="*/ 130 h 325"/>
                <a:gd name="T16" fmla="*/ 327 w 327"/>
                <a:gd name="T17" fmla="*/ 163 h 325"/>
                <a:gd name="T18" fmla="*/ 323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4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4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4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3" y="130"/>
                  </a:lnTo>
                  <a:lnTo>
                    <a:pt x="327" y="163"/>
                  </a:lnTo>
                  <a:lnTo>
                    <a:pt x="323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4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96">
              <a:extLst>
                <a:ext uri="{FF2B5EF4-FFF2-40B4-BE49-F238E27FC236}">
                  <a16:creationId xmlns:a16="http://schemas.microsoft.com/office/drawing/2014/main" id="{15E4ECE3-1A6E-EDC9-6466-E015F536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301876"/>
              <a:ext cx="165100" cy="76200"/>
            </a:xfrm>
            <a:custGeom>
              <a:avLst/>
              <a:gdLst>
                <a:gd name="T0" fmla="*/ 127 w 1039"/>
                <a:gd name="T1" fmla="*/ 4 h 483"/>
                <a:gd name="T2" fmla="*/ 164 w 1039"/>
                <a:gd name="T3" fmla="*/ 25 h 483"/>
                <a:gd name="T4" fmla="*/ 190 w 1039"/>
                <a:gd name="T5" fmla="*/ 61 h 483"/>
                <a:gd name="T6" fmla="*/ 230 w 1039"/>
                <a:gd name="T7" fmla="*/ 138 h 483"/>
                <a:gd name="T8" fmla="*/ 286 w 1039"/>
                <a:gd name="T9" fmla="*/ 200 h 483"/>
                <a:gd name="T10" fmla="*/ 355 w 1039"/>
                <a:gd name="T11" fmla="*/ 246 h 483"/>
                <a:gd name="T12" fmla="*/ 433 w 1039"/>
                <a:gd name="T13" fmla="*/ 276 h 483"/>
                <a:gd name="T14" fmla="*/ 519 w 1039"/>
                <a:gd name="T15" fmla="*/ 287 h 483"/>
                <a:gd name="T16" fmla="*/ 605 w 1039"/>
                <a:gd name="T17" fmla="*/ 276 h 483"/>
                <a:gd name="T18" fmla="*/ 684 w 1039"/>
                <a:gd name="T19" fmla="*/ 246 h 483"/>
                <a:gd name="T20" fmla="*/ 753 w 1039"/>
                <a:gd name="T21" fmla="*/ 200 h 483"/>
                <a:gd name="T22" fmla="*/ 809 w 1039"/>
                <a:gd name="T23" fmla="*/ 138 h 483"/>
                <a:gd name="T24" fmla="*/ 849 w 1039"/>
                <a:gd name="T25" fmla="*/ 61 h 483"/>
                <a:gd name="T26" fmla="*/ 875 w 1039"/>
                <a:gd name="T27" fmla="*/ 25 h 483"/>
                <a:gd name="T28" fmla="*/ 911 w 1039"/>
                <a:gd name="T29" fmla="*/ 4 h 483"/>
                <a:gd name="T30" fmla="*/ 955 w 1039"/>
                <a:gd name="T31" fmla="*/ 0 h 483"/>
                <a:gd name="T32" fmla="*/ 997 w 1039"/>
                <a:gd name="T33" fmla="*/ 16 h 483"/>
                <a:gd name="T34" fmla="*/ 1026 w 1039"/>
                <a:gd name="T35" fmla="*/ 48 h 483"/>
                <a:gd name="T36" fmla="*/ 1039 w 1039"/>
                <a:gd name="T37" fmla="*/ 89 h 483"/>
                <a:gd name="T38" fmla="*/ 1032 w 1039"/>
                <a:gd name="T39" fmla="*/ 132 h 483"/>
                <a:gd name="T40" fmla="*/ 982 w 1039"/>
                <a:gd name="T41" fmla="*/ 232 h 483"/>
                <a:gd name="T42" fmla="*/ 914 w 1039"/>
                <a:gd name="T43" fmla="*/ 318 h 483"/>
                <a:gd name="T44" fmla="*/ 830 w 1039"/>
                <a:gd name="T45" fmla="*/ 387 h 483"/>
                <a:gd name="T46" fmla="*/ 736 w 1039"/>
                <a:gd name="T47" fmla="*/ 439 h 483"/>
                <a:gd name="T48" fmla="*/ 631 w 1039"/>
                <a:gd name="T49" fmla="*/ 471 h 483"/>
                <a:gd name="T50" fmla="*/ 519 w 1039"/>
                <a:gd name="T51" fmla="*/ 483 h 483"/>
                <a:gd name="T52" fmla="*/ 408 w 1039"/>
                <a:gd name="T53" fmla="*/ 471 h 483"/>
                <a:gd name="T54" fmla="*/ 303 w 1039"/>
                <a:gd name="T55" fmla="*/ 439 h 483"/>
                <a:gd name="T56" fmla="*/ 208 w 1039"/>
                <a:gd name="T57" fmla="*/ 387 h 483"/>
                <a:gd name="T58" fmla="*/ 125 w 1039"/>
                <a:gd name="T59" fmla="*/ 318 h 483"/>
                <a:gd name="T60" fmla="*/ 57 w 1039"/>
                <a:gd name="T61" fmla="*/ 232 h 483"/>
                <a:gd name="T62" fmla="*/ 6 w 1039"/>
                <a:gd name="T63" fmla="*/ 132 h 483"/>
                <a:gd name="T64" fmla="*/ 0 w 1039"/>
                <a:gd name="T65" fmla="*/ 89 h 483"/>
                <a:gd name="T66" fmla="*/ 13 w 1039"/>
                <a:gd name="T67" fmla="*/ 48 h 483"/>
                <a:gd name="T68" fmla="*/ 42 w 1039"/>
                <a:gd name="T69" fmla="*/ 16 h 483"/>
                <a:gd name="T70" fmla="*/ 84 w 1039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9" h="483">
                  <a:moveTo>
                    <a:pt x="106" y="0"/>
                  </a:moveTo>
                  <a:lnTo>
                    <a:pt x="127" y="4"/>
                  </a:lnTo>
                  <a:lnTo>
                    <a:pt x="147" y="13"/>
                  </a:lnTo>
                  <a:lnTo>
                    <a:pt x="164" y="25"/>
                  </a:lnTo>
                  <a:lnTo>
                    <a:pt x="179" y="42"/>
                  </a:lnTo>
                  <a:lnTo>
                    <a:pt x="190" y="61"/>
                  </a:lnTo>
                  <a:lnTo>
                    <a:pt x="207" y="101"/>
                  </a:lnTo>
                  <a:lnTo>
                    <a:pt x="230" y="138"/>
                  </a:lnTo>
                  <a:lnTo>
                    <a:pt x="257" y="171"/>
                  </a:lnTo>
                  <a:lnTo>
                    <a:pt x="286" y="200"/>
                  </a:lnTo>
                  <a:lnTo>
                    <a:pt x="319" y="226"/>
                  </a:lnTo>
                  <a:lnTo>
                    <a:pt x="355" y="246"/>
                  </a:lnTo>
                  <a:lnTo>
                    <a:pt x="394" y="263"/>
                  </a:lnTo>
                  <a:lnTo>
                    <a:pt x="433" y="276"/>
                  </a:lnTo>
                  <a:lnTo>
                    <a:pt x="476" y="284"/>
                  </a:lnTo>
                  <a:lnTo>
                    <a:pt x="519" y="287"/>
                  </a:lnTo>
                  <a:lnTo>
                    <a:pt x="563" y="284"/>
                  </a:lnTo>
                  <a:lnTo>
                    <a:pt x="605" y="276"/>
                  </a:lnTo>
                  <a:lnTo>
                    <a:pt x="645" y="263"/>
                  </a:lnTo>
                  <a:lnTo>
                    <a:pt x="684" y="246"/>
                  </a:lnTo>
                  <a:lnTo>
                    <a:pt x="719" y="226"/>
                  </a:lnTo>
                  <a:lnTo>
                    <a:pt x="753" y="200"/>
                  </a:lnTo>
                  <a:lnTo>
                    <a:pt x="782" y="171"/>
                  </a:lnTo>
                  <a:lnTo>
                    <a:pt x="809" y="138"/>
                  </a:lnTo>
                  <a:lnTo>
                    <a:pt x="832" y="101"/>
                  </a:lnTo>
                  <a:lnTo>
                    <a:pt x="849" y="61"/>
                  </a:lnTo>
                  <a:lnTo>
                    <a:pt x="860" y="42"/>
                  </a:lnTo>
                  <a:lnTo>
                    <a:pt x="875" y="25"/>
                  </a:lnTo>
                  <a:lnTo>
                    <a:pt x="892" y="13"/>
                  </a:lnTo>
                  <a:lnTo>
                    <a:pt x="911" y="4"/>
                  </a:lnTo>
                  <a:lnTo>
                    <a:pt x="933" y="0"/>
                  </a:lnTo>
                  <a:lnTo>
                    <a:pt x="955" y="0"/>
                  </a:lnTo>
                  <a:lnTo>
                    <a:pt x="976" y="6"/>
                  </a:lnTo>
                  <a:lnTo>
                    <a:pt x="997" y="16"/>
                  </a:lnTo>
                  <a:lnTo>
                    <a:pt x="1013" y="31"/>
                  </a:lnTo>
                  <a:lnTo>
                    <a:pt x="1026" y="48"/>
                  </a:lnTo>
                  <a:lnTo>
                    <a:pt x="1034" y="68"/>
                  </a:lnTo>
                  <a:lnTo>
                    <a:pt x="1039" y="89"/>
                  </a:lnTo>
                  <a:lnTo>
                    <a:pt x="1038" y="111"/>
                  </a:lnTo>
                  <a:lnTo>
                    <a:pt x="1032" y="132"/>
                  </a:lnTo>
                  <a:lnTo>
                    <a:pt x="1010" y="184"/>
                  </a:lnTo>
                  <a:lnTo>
                    <a:pt x="982" y="232"/>
                  </a:lnTo>
                  <a:lnTo>
                    <a:pt x="949" y="277"/>
                  </a:lnTo>
                  <a:lnTo>
                    <a:pt x="914" y="318"/>
                  </a:lnTo>
                  <a:lnTo>
                    <a:pt x="874" y="355"/>
                  </a:lnTo>
                  <a:lnTo>
                    <a:pt x="830" y="387"/>
                  </a:lnTo>
                  <a:lnTo>
                    <a:pt x="784" y="415"/>
                  </a:lnTo>
                  <a:lnTo>
                    <a:pt x="736" y="439"/>
                  </a:lnTo>
                  <a:lnTo>
                    <a:pt x="684" y="458"/>
                  </a:lnTo>
                  <a:lnTo>
                    <a:pt x="631" y="471"/>
                  </a:lnTo>
                  <a:lnTo>
                    <a:pt x="576" y="479"/>
                  </a:lnTo>
                  <a:lnTo>
                    <a:pt x="519" y="483"/>
                  </a:lnTo>
                  <a:lnTo>
                    <a:pt x="463" y="479"/>
                  </a:lnTo>
                  <a:lnTo>
                    <a:pt x="408" y="471"/>
                  </a:lnTo>
                  <a:lnTo>
                    <a:pt x="355" y="458"/>
                  </a:lnTo>
                  <a:lnTo>
                    <a:pt x="303" y="439"/>
                  </a:lnTo>
                  <a:lnTo>
                    <a:pt x="254" y="415"/>
                  </a:lnTo>
                  <a:lnTo>
                    <a:pt x="208" y="387"/>
                  </a:lnTo>
                  <a:lnTo>
                    <a:pt x="165" y="355"/>
                  </a:lnTo>
                  <a:lnTo>
                    <a:pt x="125" y="318"/>
                  </a:lnTo>
                  <a:lnTo>
                    <a:pt x="89" y="277"/>
                  </a:lnTo>
                  <a:lnTo>
                    <a:pt x="57" y="232"/>
                  </a:lnTo>
                  <a:lnTo>
                    <a:pt x="29" y="184"/>
                  </a:lnTo>
                  <a:lnTo>
                    <a:pt x="6" y="132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4" y="68"/>
                  </a:lnTo>
                  <a:lnTo>
                    <a:pt x="13" y="48"/>
                  </a:lnTo>
                  <a:lnTo>
                    <a:pt x="26" y="31"/>
                  </a:lnTo>
                  <a:lnTo>
                    <a:pt x="42" y="16"/>
                  </a:lnTo>
                  <a:lnTo>
                    <a:pt x="62" y="6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7BB0E22F-0871-0295-FB17-902B768E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20" y="1887346"/>
            <a:ext cx="4136337" cy="28945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188887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08589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619942" y="962462"/>
            <a:ext cx="3912466" cy="20076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Déroulement des actions</a:t>
            </a:r>
          </a:p>
          <a:p>
            <a:pPr marL="0" marR="0" lvl="0" indent="0" algn="l" defTabSz="9141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bureau principal collecte les listes de candidats</a:t>
            </a:r>
            <a:endParaRPr kumimoji="0" lang="fr-BE" sz="1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Les partis politiques déposent leurs listes physiquement 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Les partis ayant déjà signer électroniquement leur acte de présentation se prémunissent simplement de l’identifiant de leur dépôt </a:t>
            </a:r>
            <a:endParaRPr kumimoji="0" lang="fr-FR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bureau réceptionne les listes et les documents attachés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Les membres du bureau encodent et vérifient les listes déposées</a:t>
            </a:r>
            <a:endParaRPr kumimoji="0" lang="fr-BE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7798" marR="0" lvl="1" indent="-272967" algn="l" defTabSz="9141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fr-BE" sz="11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64B22EDD-D89F-7322-A3F4-C7CD709A6D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F7301F0-0CA6-B3C2-103E-4E1F58607E7C}"/>
              </a:ext>
            </a:extLst>
          </p:cNvPr>
          <p:cNvGrpSpPr/>
          <p:nvPr/>
        </p:nvGrpSpPr>
        <p:grpSpPr>
          <a:xfrm>
            <a:off x="1813099" y="1221695"/>
            <a:ext cx="1332000" cy="1332000"/>
            <a:chOff x="7601664" y="1209576"/>
            <a:chExt cx="1080000" cy="1080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A4ACF6D-CA2C-A26A-DB18-80AE9433478F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7577B62-53B5-B962-6EC6-7D5173FA0A6B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Préparation 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 l’arrêt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759786B-F5A2-EDA3-99CB-C0B46B1B8412}"/>
              </a:ext>
            </a:extLst>
          </p:cNvPr>
          <p:cNvGrpSpPr/>
          <p:nvPr/>
        </p:nvGrpSpPr>
        <p:grpSpPr>
          <a:xfrm>
            <a:off x="4060921" y="3082989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E0ADEE3-33BD-A17B-8332-B3F3B16E39FE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FE1A362-FC2B-127C-3311-C6E004039987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Ajouter une liste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9B5F391-41A8-DD51-E523-B8A8288ABF27}"/>
              </a:ext>
            </a:extLst>
          </p:cNvPr>
          <p:cNvGrpSpPr/>
          <p:nvPr/>
        </p:nvGrpSpPr>
        <p:grpSpPr>
          <a:xfrm>
            <a:off x="5199695" y="3813275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5B453DB-6EBB-76D5-62EA-7062A991BD4B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8A6E9D7-B671-B903-CA0E-2393BB58F97C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Contrôler une liste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2FA222-1D2C-085C-4AAB-CEF370013CFE}"/>
              </a:ext>
            </a:extLst>
          </p:cNvPr>
          <p:cNvGrpSpPr/>
          <p:nvPr/>
        </p:nvGrpSpPr>
        <p:grpSpPr>
          <a:xfrm>
            <a:off x="6576529" y="3776966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B1A4542-5081-D545-2179-3D870DC2BF93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2347C1F-2557-08A4-32AF-7B761CEB9925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Valider une liste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300249F-C2A2-0030-0E15-555B57AF3FDF}"/>
              </a:ext>
            </a:extLst>
          </p:cNvPr>
          <p:cNvGrpSpPr/>
          <p:nvPr/>
        </p:nvGrpSpPr>
        <p:grpSpPr>
          <a:xfrm>
            <a:off x="7630183" y="2961163"/>
            <a:ext cx="1313890" cy="1188000"/>
            <a:chOff x="7560700" y="1209576"/>
            <a:chExt cx="1065316" cy="963244"/>
          </a:xfrm>
          <a:solidFill>
            <a:schemeClr val="accent3"/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9578B5F-E436-DE40-6271-0916174BACDC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519AD5F-2BE4-6CE4-15B8-AF0FCE04558C}"/>
                </a:ext>
              </a:extLst>
            </p:cNvPr>
            <p:cNvSpPr txBox="1"/>
            <p:nvPr/>
          </p:nvSpPr>
          <p:spPr>
            <a:xfrm>
              <a:off x="7560700" y="1209576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Ecarter une liste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4877A510-1786-BACD-FC4A-90E8977BF981}"/>
              </a:ext>
            </a:extLst>
          </p:cNvPr>
          <p:cNvSpPr txBox="1"/>
          <p:nvPr/>
        </p:nvSpPr>
        <p:spPr>
          <a:xfrm>
            <a:off x="5311864" y="3075806"/>
            <a:ext cx="2368841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Actions possibles</a:t>
            </a:r>
          </a:p>
        </p:txBody>
      </p:sp>
      <p:sp>
        <p:nvSpPr>
          <p:cNvPr id="36" name="Titre 3">
            <a:extLst>
              <a:ext uri="{FF2B5EF4-FFF2-40B4-BE49-F238E27FC236}">
                <a16:creationId xmlns:a16="http://schemas.microsoft.com/office/drawing/2014/main" id="{1D4509E6-087F-2F25-E8B2-1EA77ADA0B45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</p:spTree>
    <p:extLst>
      <p:ext uri="{BB962C8B-B14F-4D97-AF65-F5344CB8AC3E}">
        <p14:creationId xmlns:p14="http://schemas.microsoft.com/office/powerpoint/2010/main" val="294116164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C3D38A9-E35E-21F2-8AE1-4B053756C53E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82DD91D-EC3C-3826-847F-AC130A5E91D2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2D1E6C4-2BC6-2439-CCB7-CA13D0F2B842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Ajouter une liste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0EF3CBD-FE2B-0478-E3DF-D0CCF9D16081}"/>
              </a:ext>
            </a:extLst>
          </p:cNvPr>
          <p:cNvSpPr txBox="1"/>
          <p:nvPr/>
        </p:nvSpPr>
        <p:spPr>
          <a:xfrm>
            <a:off x="3491880" y="823813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 POSSIBILITÉS</a:t>
            </a:r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CF008541-0F66-6974-D140-0A17DCBE5DAB}"/>
              </a:ext>
            </a:extLst>
          </p:cNvPr>
          <p:cNvSpPr>
            <a:spLocks noChangeAspect="1"/>
          </p:cNvSpPr>
          <p:nvPr/>
        </p:nvSpPr>
        <p:spPr>
          <a:xfrm>
            <a:off x="5364088" y="771550"/>
            <a:ext cx="368418" cy="366945"/>
          </a:xfrm>
          <a:prstGeom prst="ellipse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B36E9D45-0050-E9F9-DD0B-E42BE26630C4}"/>
              </a:ext>
            </a:extLst>
          </p:cNvPr>
          <p:cNvSpPr txBox="1">
            <a:spLocks/>
          </p:cNvSpPr>
          <p:nvPr/>
        </p:nvSpPr>
        <p:spPr>
          <a:xfrm>
            <a:off x="2503160" y="1203598"/>
            <a:ext cx="4618019" cy="25090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Importer une liste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CB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FE0131F0-3C8B-0026-084C-59EB22667AF2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  <p:pic>
        <p:nvPicPr>
          <p:cNvPr id="5" name="Image 4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2718666F-D008-87C5-AA64-3BE0E8249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68" y="1494957"/>
            <a:ext cx="5864147" cy="1561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3E8F16E-06D4-7BBA-F64D-0F4F37BA7157}"/>
              </a:ext>
            </a:extLst>
          </p:cNvPr>
          <p:cNvCxnSpPr>
            <a:cxnSpLocks/>
          </p:cNvCxnSpPr>
          <p:nvPr/>
        </p:nvCxnSpPr>
        <p:spPr>
          <a:xfrm flipH="1">
            <a:off x="4427984" y="2037573"/>
            <a:ext cx="1584176" cy="43934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77F8E90-ABBA-2A28-2B69-C89B2FC00CE9}"/>
              </a:ext>
            </a:extLst>
          </p:cNvPr>
          <p:cNvSpPr/>
          <p:nvPr/>
        </p:nvSpPr>
        <p:spPr>
          <a:xfrm>
            <a:off x="5868144" y="1768858"/>
            <a:ext cx="852673" cy="250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Image 11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106555BF-0AA3-9446-04F0-4A6C43806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01" y="2446713"/>
            <a:ext cx="3186116" cy="89761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443FB0-0C43-5502-05E2-87880809101D}"/>
              </a:ext>
            </a:extLst>
          </p:cNvPr>
          <p:cNvSpPr/>
          <p:nvPr/>
        </p:nvSpPr>
        <p:spPr>
          <a:xfrm>
            <a:off x="2076823" y="2800190"/>
            <a:ext cx="1559073" cy="3476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Image 2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133A736-2E97-2FFF-943C-B3A2F10CC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6" y="3596308"/>
            <a:ext cx="3787540" cy="9380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D260397-E8CD-2043-8FC4-08D01EDC2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53" y="3147813"/>
            <a:ext cx="3257740" cy="15610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7E8BA83-D552-C411-55FA-A23CAF6498E8}"/>
              </a:ext>
            </a:extLst>
          </p:cNvPr>
          <p:cNvSpPr/>
          <p:nvPr/>
        </p:nvSpPr>
        <p:spPr>
          <a:xfrm>
            <a:off x="2909270" y="4228124"/>
            <a:ext cx="654618" cy="2878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A72CA8C-6C4A-E0C5-DAAD-3B45DE14D724}"/>
              </a:ext>
            </a:extLst>
          </p:cNvPr>
          <p:cNvCxnSpPr>
            <a:cxnSpLocks/>
          </p:cNvCxnSpPr>
          <p:nvPr/>
        </p:nvCxnSpPr>
        <p:spPr>
          <a:xfrm flipH="1">
            <a:off x="3407148" y="3159688"/>
            <a:ext cx="124671" cy="1050014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96E6AEE-D8A1-FD2C-2BEB-14CD06655663}"/>
              </a:ext>
            </a:extLst>
          </p:cNvPr>
          <p:cNvSpPr/>
          <p:nvPr/>
        </p:nvSpPr>
        <p:spPr>
          <a:xfrm>
            <a:off x="8118921" y="4299941"/>
            <a:ext cx="269503" cy="2508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9783F9F-580B-B57F-21A5-BB16D7AE925F}"/>
              </a:ext>
            </a:extLst>
          </p:cNvPr>
          <p:cNvCxnSpPr>
            <a:cxnSpLocks/>
          </p:cNvCxnSpPr>
          <p:nvPr/>
        </p:nvCxnSpPr>
        <p:spPr>
          <a:xfrm>
            <a:off x="3584468" y="4228124"/>
            <a:ext cx="4443916" cy="91563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743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89541A54-F92A-4E01-6843-7AD7DB588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09" y="1496562"/>
            <a:ext cx="5864147" cy="1561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E9DF4E3E-92A8-FFEB-EBD3-4CB6D42DD0A5}"/>
              </a:ext>
            </a:extLst>
          </p:cNvPr>
          <p:cNvSpPr txBox="1">
            <a:spLocks/>
          </p:cNvSpPr>
          <p:nvPr/>
        </p:nvSpPr>
        <p:spPr>
          <a:xfrm>
            <a:off x="2339752" y="1203598"/>
            <a:ext cx="5085507" cy="25090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Encodage manuel à partir d’un Acte de dépôt « papier »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CB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4AECAF-3D47-9A3D-D717-C316B3511CE5}"/>
              </a:ext>
            </a:extLst>
          </p:cNvPr>
          <p:cNvSpPr txBox="1"/>
          <p:nvPr/>
        </p:nvSpPr>
        <p:spPr>
          <a:xfrm>
            <a:off x="3491880" y="830718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dirty="0">
                <a:solidFill>
                  <a:srgbClr val="002F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POSSIBILITÉS</a:t>
            </a:r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B3A45A2E-CF45-4344-DD39-B4CBE06BA725}"/>
              </a:ext>
            </a:extLst>
          </p:cNvPr>
          <p:cNvSpPr>
            <a:spLocks noChangeAspect="1"/>
          </p:cNvSpPr>
          <p:nvPr/>
        </p:nvSpPr>
        <p:spPr>
          <a:xfrm>
            <a:off x="5364088" y="771550"/>
            <a:ext cx="368418" cy="366945"/>
          </a:xfrm>
          <a:prstGeom prst="ellipse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84DDB29-A38E-69F3-BD34-1797589A70CE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E080BF6-95DD-0463-1FB0-1FD1684540D7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25B2D55-9289-6CB4-C952-87E232EB5C1B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Ajouter une liste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4319211E-66F0-458A-163E-AF40105A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71" y="2426902"/>
            <a:ext cx="3943061" cy="2319804"/>
          </a:xfrm>
          <a:prstGeom prst="rect">
            <a:avLst/>
          </a:prstGeom>
        </p:spPr>
      </p:pic>
      <p:sp>
        <p:nvSpPr>
          <p:cNvPr id="32" name="Titre 3">
            <a:extLst>
              <a:ext uri="{FF2B5EF4-FFF2-40B4-BE49-F238E27FC236}">
                <a16:creationId xmlns:a16="http://schemas.microsoft.com/office/drawing/2014/main" id="{EE997CE3-0537-FED0-F971-0E509A118479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  <p:pic>
        <p:nvPicPr>
          <p:cNvPr id="6" name="Image 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27DFF66-960B-A72D-8211-5A644F05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03417"/>
            <a:ext cx="3186116" cy="89761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AC48D01-4C28-28DC-DB5A-83C11C42A2DE}"/>
              </a:ext>
            </a:extLst>
          </p:cNvPr>
          <p:cNvCxnSpPr>
            <a:cxnSpLocks/>
          </p:cNvCxnSpPr>
          <p:nvPr/>
        </p:nvCxnSpPr>
        <p:spPr>
          <a:xfrm flipH="1">
            <a:off x="3176534" y="1942242"/>
            <a:ext cx="3051650" cy="1302153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65C453D-117D-1880-E60B-8EF93F7C8418}"/>
              </a:ext>
            </a:extLst>
          </p:cNvPr>
          <p:cNvCxnSpPr>
            <a:cxnSpLocks/>
          </p:cNvCxnSpPr>
          <p:nvPr/>
        </p:nvCxnSpPr>
        <p:spPr>
          <a:xfrm>
            <a:off x="3176534" y="3362103"/>
            <a:ext cx="1251450" cy="36004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6888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9A22ED0-18A8-53F5-DABE-4DF7121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582932"/>
            <a:ext cx="4589673" cy="659242"/>
          </a:xfrm>
          <a:solidFill>
            <a:srgbClr val="ECEDEF"/>
          </a:solidFill>
        </p:spPr>
        <p:txBody>
          <a:bodyPr lIns="537852" tIns="455382" anchor="ctr" anchorCtr="0"/>
          <a:lstStyle/>
          <a:p>
            <a:r>
              <a:rPr lang="fr-FR" dirty="0"/>
              <a:t>Programme élections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09F2BB-6260-16B5-1F4E-687E956BC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1" y="3242173"/>
            <a:ext cx="4589673" cy="968134"/>
          </a:xfrm>
          <a:solidFill>
            <a:srgbClr val="ECEDEF"/>
          </a:solidFill>
        </p:spPr>
        <p:txBody>
          <a:bodyPr lIns="537852" bIns="364305" anchor="ctr"/>
          <a:lstStyle/>
          <a:p>
            <a:r>
              <a:rPr lang="fr-FR" dirty="0"/>
              <a:t>MARTINE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49C0323-BAB2-CEF6-083D-25AC7D01B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21545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A56913-4CB2-083C-77C2-FEA494A7C18F}"/>
              </a:ext>
            </a:extLst>
          </p:cNvPr>
          <p:cNvSpPr/>
          <p:nvPr/>
        </p:nvSpPr>
        <p:spPr bwMode="auto">
          <a:xfrm>
            <a:off x="-12683" y="-36195"/>
            <a:ext cx="9144000" cy="2363058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076" tIns="45538" rIns="91076" bIns="4553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3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088C4981-3FAD-468F-9CFA-E0C1DFE3C825}"/>
              </a:ext>
            </a:extLst>
          </p:cNvPr>
          <p:cNvSpPr txBox="1">
            <a:spLocks/>
          </p:cNvSpPr>
          <p:nvPr/>
        </p:nvSpPr>
        <p:spPr>
          <a:xfrm>
            <a:off x="555070" y="621641"/>
            <a:ext cx="8748464" cy="877850"/>
          </a:xfrm>
          <a:prstGeom prst="rect">
            <a:avLst/>
          </a:prstGeom>
          <a:noFill/>
        </p:spPr>
        <p:txBody>
          <a:bodyPr lIns="36000" tIns="396000" rIns="36000" bIns="36000"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r-FR" sz="2000" b="1" kern="1200" cap="all" spc="150" baseline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Gérer les droits d’accès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MA3B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1592AD6-06C0-0CE4-BEB1-C9BFF57D1A9C}"/>
              </a:ext>
            </a:extLst>
          </p:cNvPr>
          <p:cNvSpPr txBox="1">
            <a:spLocks/>
          </p:cNvSpPr>
          <p:nvPr/>
        </p:nvSpPr>
        <p:spPr>
          <a:xfrm>
            <a:off x="8498569" y="4848668"/>
            <a:ext cx="611592" cy="27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1pPr>
            <a:lvl2pPr marL="432000" marR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2pPr>
            <a:lvl3pPr marL="648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4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3pPr>
            <a:lvl4pPr marL="864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2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4pPr>
            <a:lvl5pPr marL="1080000" marR="0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6"/>
              </a:buBlip>
              <a:tabLst/>
              <a:defRPr sz="105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5pPr>
            <a:lvl6pPr marL="1296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fld id="{8550441B-9E4E-4F27-878A-F3E4A8E30579}" type="slidenum">
              <a:rPr kumimoji="0" lang="fr-FR" sz="1125" b="0" i="0" u="none" strike="noStrike" kern="1200" cap="none" spc="0" normalizeH="0" baseline="0" noProof="0" smtClean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t>2</a:t>
            </a:fld>
            <a:endParaRPr kumimoji="0" lang="fr-FR" sz="1125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FDD43C71-AF79-CAA7-DE36-2208035C4B2D}"/>
              </a:ext>
            </a:extLst>
          </p:cNvPr>
          <p:cNvSpPr>
            <a:spLocks noEditPoints="1"/>
          </p:cNvSpPr>
          <p:nvPr/>
        </p:nvSpPr>
        <p:spPr bwMode="auto">
          <a:xfrm>
            <a:off x="7236296" y="659658"/>
            <a:ext cx="1069655" cy="1023834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472AD61-299C-75E6-CDBC-EA5511AA5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6" y="3844494"/>
            <a:ext cx="223742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0FFFABA-6EB7-E8DC-85AC-B1B9C5648955}"/>
              </a:ext>
            </a:extLst>
          </p:cNvPr>
          <p:cNvSpPr/>
          <p:nvPr/>
        </p:nvSpPr>
        <p:spPr>
          <a:xfrm>
            <a:off x="3851920" y="2898206"/>
            <a:ext cx="432048" cy="2021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073">
            <a:extLst>
              <a:ext uri="{FF2B5EF4-FFF2-40B4-BE49-F238E27FC236}">
                <a16:creationId xmlns:a16="http://schemas.microsoft.com/office/drawing/2014/main" id="{333A870B-2AD2-4E0C-68D4-5237A04FC7C4}"/>
              </a:ext>
            </a:extLst>
          </p:cNvPr>
          <p:cNvGrpSpPr/>
          <p:nvPr/>
        </p:nvGrpSpPr>
        <p:grpSpPr>
          <a:xfrm>
            <a:off x="3778527" y="2177745"/>
            <a:ext cx="568325" cy="568325"/>
            <a:chOff x="8139113" y="5770563"/>
            <a:chExt cx="568325" cy="568325"/>
          </a:xfrm>
          <a:solidFill>
            <a:schemeClr val="accent2"/>
          </a:solidFill>
        </p:grpSpPr>
        <p:sp>
          <p:nvSpPr>
            <p:cNvPr id="19" name="Freeform 454">
              <a:extLst>
                <a:ext uri="{FF2B5EF4-FFF2-40B4-BE49-F238E27FC236}">
                  <a16:creationId xmlns:a16="http://schemas.microsoft.com/office/drawing/2014/main" id="{D087CC82-B20F-AFD9-AFE7-B985AB89D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251" y="5857876"/>
              <a:ext cx="146050" cy="146050"/>
            </a:xfrm>
            <a:custGeom>
              <a:avLst/>
              <a:gdLst>
                <a:gd name="T0" fmla="*/ 426 w 918"/>
                <a:gd name="T1" fmla="*/ 278 h 918"/>
                <a:gd name="T2" fmla="*/ 367 w 918"/>
                <a:gd name="T3" fmla="*/ 301 h 918"/>
                <a:gd name="T4" fmla="*/ 319 w 918"/>
                <a:gd name="T5" fmla="*/ 341 h 918"/>
                <a:gd name="T6" fmla="*/ 287 w 918"/>
                <a:gd name="T7" fmla="*/ 395 h 918"/>
                <a:gd name="T8" fmla="*/ 276 w 918"/>
                <a:gd name="T9" fmla="*/ 459 h 918"/>
                <a:gd name="T10" fmla="*/ 287 w 918"/>
                <a:gd name="T11" fmla="*/ 523 h 918"/>
                <a:gd name="T12" fmla="*/ 319 w 918"/>
                <a:gd name="T13" fmla="*/ 577 h 918"/>
                <a:gd name="T14" fmla="*/ 367 w 918"/>
                <a:gd name="T15" fmla="*/ 617 h 918"/>
                <a:gd name="T16" fmla="*/ 426 w 918"/>
                <a:gd name="T17" fmla="*/ 639 h 918"/>
                <a:gd name="T18" fmla="*/ 492 w 918"/>
                <a:gd name="T19" fmla="*/ 639 h 918"/>
                <a:gd name="T20" fmla="*/ 551 w 918"/>
                <a:gd name="T21" fmla="*/ 617 h 918"/>
                <a:gd name="T22" fmla="*/ 599 w 918"/>
                <a:gd name="T23" fmla="*/ 577 h 918"/>
                <a:gd name="T24" fmla="*/ 631 w 918"/>
                <a:gd name="T25" fmla="*/ 523 h 918"/>
                <a:gd name="T26" fmla="*/ 642 w 918"/>
                <a:gd name="T27" fmla="*/ 459 h 918"/>
                <a:gd name="T28" fmla="*/ 631 w 918"/>
                <a:gd name="T29" fmla="*/ 395 h 918"/>
                <a:gd name="T30" fmla="*/ 599 w 918"/>
                <a:gd name="T31" fmla="*/ 341 h 918"/>
                <a:gd name="T32" fmla="*/ 551 w 918"/>
                <a:gd name="T33" fmla="*/ 301 h 918"/>
                <a:gd name="T34" fmla="*/ 492 w 918"/>
                <a:gd name="T35" fmla="*/ 278 h 918"/>
                <a:gd name="T36" fmla="*/ 459 w 918"/>
                <a:gd name="T37" fmla="*/ 0 h 918"/>
                <a:gd name="T38" fmla="*/ 564 w 918"/>
                <a:gd name="T39" fmla="*/ 12 h 918"/>
                <a:gd name="T40" fmla="*/ 661 w 918"/>
                <a:gd name="T41" fmla="*/ 47 h 918"/>
                <a:gd name="T42" fmla="*/ 745 w 918"/>
                <a:gd name="T43" fmla="*/ 101 h 918"/>
                <a:gd name="T44" fmla="*/ 817 w 918"/>
                <a:gd name="T45" fmla="*/ 172 h 918"/>
                <a:gd name="T46" fmla="*/ 871 w 918"/>
                <a:gd name="T47" fmla="*/ 257 h 918"/>
                <a:gd name="T48" fmla="*/ 906 w 918"/>
                <a:gd name="T49" fmla="*/ 354 h 918"/>
                <a:gd name="T50" fmla="*/ 918 w 918"/>
                <a:gd name="T51" fmla="*/ 459 h 918"/>
                <a:gd name="T52" fmla="*/ 906 w 918"/>
                <a:gd name="T53" fmla="*/ 564 h 918"/>
                <a:gd name="T54" fmla="*/ 871 w 918"/>
                <a:gd name="T55" fmla="*/ 661 h 918"/>
                <a:gd name="T56" fmla="*/ 817 w 918"/>
                <a:gd name="T57" fmla="*/ 745 h 918"/>
                <a:gd name="T58" fmla="*/ 745 w 918"/>
                <a:gd name="T59" fmla="*/ 817 h 918"/>
                <a:gd name="T60" fmla="*/ 661 w 918"/>
                <a:gd name="T61" fmla="*/ 871 h 918"/>
                <a:gd name="T62" fmla="*/ 564 w 918"/>
                <a:gd name="T63" fmla="*/ 906 h 918"/>
                <a:gd name="T64" fmla="*/ 459 w 918"/>
                <a:gd name="T65" fmla="*/ 918 h 918"/>
                <a:gd name="T66" fmla="*/ 354 w 918"/>
                <a:gd name="T67" fmla="*/ 906 h 918"/>
                <a:gd name="T68" fmla="*/ 257 w 918"/>
                <a:gd name="T69" fmla="*/ 871 h 918"/>
                <a:gd name="T70" fmla="*/ 173 w 918"/>
                <a:gd name="T71" fmla="*/ 817 h 918"/>
                <a:gd name="T72" fmla="*/ 101 w 918"/>
                <a:gd name="T73" fmla="*/ 745 h 918"/>
                <a:gd name="T74" fmla="*/ 47 w 918"/>
                <a:gd name="T75" fmla="*/ 661 h 918"/>
                <a:gd name="T76" fmla="*/ 12 w 918"/>
                <a:gd name="T77" fmla="*/ 564 h 918"/>
                <a:gd name="T78" fmla="*/ 0 w 918"/>
                <a:gd name="T79" fmla="*/ 459 h 918"/>
                <a:gd name="T80" fmla="*/ 12 w 918"/>
                <a:gd name="T81" fmla="*/ 354 h 918"/>
                <a:gd name="T82" fmla="*/ 47 w 918"/>
                <a:gd name="T83" fmla="*/ 257 h 918"/>
                <a:gd name="T84" fmla="*/ 101 w 918"/>
                <a:gd name="T85" fmla="*/ 172 h 918"/>
                <a:gd name="T86" fmla="*/ 173 w 918"/>
                <a:gd name="T87" fmla="*/ 101 h 918"/>
                <a:gd name="T88" fmla="*/ 257 w 918"/>
                <a:gd name="T89" fmla="*/ 47 h 918"/>
                <a:gd name="T90" fmla="*/ 354 w 918"/>
                <a:gd name="T91" fmla="*/ 12 h 918"/>
                <a:gd name="T92" fmla="*/ 459 w 918"/>
                <a:gd name="T9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8" h="918">
                  <a:moveTo>
                    <a:pt x="459" y="276"/>
                  </a:moveTo>
                  <a:lnTo>
                    <a:pt x="426" y="278"/>
                  </a:lnTo>
                  <a:lnTo>
                    <a:pt x="395" y="287"/>
                  </a:lnTo>
                  <a:lnTo>
                    <a:pt x="367" y="301"/>
                  </a:lnTo>
                  <a:lnTo>
                    <a:pt x="341" y="318"/>
                  </a:lnTo>
                  <a:lnTo>
                    <a:pt x="319" y="341"/>
                  </a:lnTo>
                  <a:lnTo>
                    <a:pt x="301" y="366"/>
                  </a:lnTo>
                  <a:lnTo>
                    <a:pt x="287" y="395"/>
                  </a:lnTo>
                  <a:lnTo>
                    <a:pt x="279" y="425"/>
                  </a:lnTo>
                  <a:lnTo>
                    <a:pt x="276" y="459"/>
                  </a:lnTo>
                  <a:lnTo>
                    <a:pt x="279" y="492"/>
                  </a:lnTo>
                  <a:lnTo>
                    <a:pt x="287" y="523"/>
                  </a:lnTo>
                  <a:lnTo>
                    <a:pt x="301" y="551"/>
                  </a:lnTo>
                  <a:lnTo>
                    <a:pt x="319" y="577"/>
                  </a:lnTo>
                  <a:lnTo>
                    <a:pt x="341" y="599"/>
                  </a:lnTo>
                  <a:lnTo>
                    <a:pt x="367" y="617"/>
                  </a:lnTo>
                  <a:lnTo>
                    <a:pt x="395" y="630"/>
                  </a:lnTo>
                  <a:lnTo>
                    <a:pt x="426" y="639"/>
                  </a:lnTo>
                  <a:lnTo>
                    <a:pt x="459" y="642"/>
                  </a:lnTo>
                  <a:lnTo>
                    <a:pt x="492" y="639"/>
                  </a:lnTo>
                  <a:lnTo>
                    <a:pt x="523" y="630"/>
                  </a:lnTo>
                  <a:lnTo>
                    <a:pt x="551" y="617"/>
                  </a:lnTo>
                  <a:lnTo>
                    <a:pt x="577" y="599"/>
                  </a:lnTo>
                  <a:lnTo>
                    <a:pt x="599" y="577"/>
                  </a:lnTo>
                  <a:lnTo>
                    <a:pt x="617" y="551"/>
                  </a:lnTo>
                  <a:lnTo>
                    <a:pt x="631" y="523"/>
                  </a:lnTo>
                  <a:lnTo>
                    <a:pt x="639" y="492"/>
                  </a:lnTo>
                  <a:lnTo>
                    <a:pt x="642" y="459"/>
                  </a:lnTo>
                  <a:lnTo>
                    <a:pt x="639" y="425"/>
                  </a:lnTo>
                  <a:lnTo>
                    <a:pt x="631" y="395"/>
                  </a:lnTo>
                  <a:lnTo>
                    <a:pt x="617" y="366"/>
                  </a:lnTo>
                  <a:lnTo>
                    <a:pt x="599" y="341"/>
                  </a:lnTo>
                  <a:lnTo>
                    <a:pt x="577" y="318"/>
                  </a:lnTo>
                  <a:lnTo>
                    <a:pt x="551" y="301"/>
                  </a:lnTo>
                  <a:lnTo>
                    <a:pt x="523" y="287"/>
                  </a:lnTo>
                  <a:lnTo>
                    <a:pt x="492" y="278"/>
                  </a:lnTo>
                  <a:lnTo>
                    <a:pt x="459" y="276"/>
                  </a:lnTo>
                  <a:close/>
                  <a:moveTo>
                    <a:pt x="459" y="0"/>
                  </a:moveTo>
                  <a:lnTo>
                    <a:pt x="512" y="3"/>
                  </a:lnTo>
                  <a:lnTo>
                    <a:pt x="564" y="12"/>
                  </a:lnTo>
                  <a:lnTo>
                    <a:pt x="614" y="26"/>
                  </a:lnTo>
                  <a:lnTo>
                    <a:pt x="661" y="47"/>
                  </a:lnTo>
                  <a:lnTo>
                    <a:pt x="705" y="72"/>
                  </a:lnTo>
                  <a:lnTo>
                    <a:pt x="745" y="101"/>
                  </a:lnTo>
                  <a:lnTo>
                    <a:pt x="783" y="135"/>
                  </a:lnTo>
                  <a:lnTo>
                    <a:pt x="817" y="172"/>
                  </a:lnTo>
                  <a:lnTo>
                    <a:pt x="846" y="213"/>
                  </a:lnTo>
                  <a:lnTo>
                    <a:pt x="871" y="257"/>
                  </a:lnTo>
                  <a:lnTo>
                    <a:pt x="891" y="304"/>
                  </a:lnTo>
                  <a:lnTo>
                    <a:pt x="906" y="354"/>
                  </a:lnTo>
                  <a:lnTo>
                    <a:pt x="915" y="405"/>
                  </a:lnTo>
                  <a:lnTo>
                    <a:pt x="918" y="459"/>
                  </a:lnTo>
                  <a:lnTo>
                    <a:pt x="915" y="512"/>
                  </a:lnTo>
                  <a:lnTo>
                    <a:pt x="906" y="564"/>
                  </a:lnTo>
                  <a:lnTo>
                    <a:pt x="891" y="613"/>
                  </a:lnTo>
                  <a:lnTo>
                    <a:pt x="871" y="661"/>
                  </a:lnTo>
                  <a:lnTo>
                    <a:pt x="846" y="704"/>
                  </a:lnTo>
                  <a:lnTo>
                    <a:pt x="817" y="745"/>
                  </a:lnTo>
                  <a:lnTo>
                    <a:pt x="783" y="783"/>
                  </a:lnTo>
                  <a:lnTo>
                    <a:pt x="745" y="817"/>
                  </a:lnTo>
                  <a:lnTo>
                    <a:pt x="705" y="846"/>
                  </a:lnTo>
                  <a:lnTo>
                    <a:pt x="661" y="871"/>
                  </a:lnTo>
                  <a:lnTo>
                    <a:pt x="614" y="891"/>
                  </a:lnTo>
                  <a:lnTo>
                    <a:pt x="564" y="906"/>
                  </a:lnTo>
                  <a:lnTo>
                    <a:pt x="512" y="915"/>
                  </a:lnTo>
                  <a:lnTo>
                    <a:pt x="459" y="918"/>
                  </a:lnTo>
                  <a:lnTo>
                    <a:pt x="406" y="915"/>
                  </a:lnTo>
                  <a:lnTo>
                    <a:pt x="354" y="906"/>
                  </a:lnTo>
                  <a:lnTo>
                    <a:pt x="304" y="891"/>
                  </a:lnTo>
                  <a:lnTo>
                    <a:pt x="257" y="871"/>
                  </a:lnTo>
                  <a:lnTo>
                    <a:pt x="213" y="846"/>
                  </a:lnTo>
                  <a:lnTo>
                    <a:pt x="173" y="817"/>
                  </a:lnTo>
                  <a:lnTo>
                    <a:pt x="135" y="783"/>
                  </a:lnTo>
                  <a:lnTo>
                    <a:pt x="101" y="745"/>
                  </a:lnTo>
                  <a:lnTo>
                    <a:pt x="72" y="704"/>
                  </a:lnTo>
                  <a:lnTo>
                    <a:pt x="47" y="661"/>
                  </a:lnTo>
                  <a:lnTo>
                    <a:pt x="27" y="613"/>
                  </a:lnTo>
                  <a:lnTo>
                    <a:pt x="12" y="564"/>
                  </a:lnTo>
                  <a:lnTo>
                    <a:pt x="3" y="512"/>
                  </a:lnTo>
                  <a:lnTo>
                    <a:pt x="0" y="459"/>
                  </a:lnTo>
                  <a:lnTo>
                    <a:pt x="3" y="405"/>
                  </a:lnTo>
                  <a:lnTo>
                    <a:pt x="12" y="354"/>
                  </a:lnTo>
                  <a:lnTo>
                    <a:pt x="27" y="304"/>
                  </a:lnTo>
                  <a:lnTo>
                    <a:pt x="47" y="257"/>
                  </a:lnTo>
                  <a:lnTo>
                    <a:pt x="72" y="213"/>
                  </a:lnTo>
                  <a:lnTo>
                    <a:pt x="101" y="172"/>
                  </a:lnTo>
                  <a:lnTo>
                    <a:pt x="135" y="135"/>
                  </a:lnTo>
                  <a:lnTo>
                    <a:pt x="173" y="101"/>
                  </a:lnTo>
                  <a:lnTo>
                    <a:pt x="213" y="72"/>
                  </a:lnTo>
                  <a:lnTo>
                    <a:pt x="257" y="47"/>
                  </a:lnTo>
                  <a:lnTo>
                    <a:pt x="304" y="26"/>
                  </a:lnTo>
                  <a:lnTo>
                    <a:pt x="354" y="12"/>
                  </a:lnTo>
                  <a:lnTo>
                    <a:pt x="406" y="3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55">
              <a:extLst>
                <a:ext uri="{FF2B5EF4-FFF2-40B4-BE49-F238E27FC236}">
                  <a16:creationId xmlns:a16="http://schemas.microsoft.com/office/drawing/2014/main" id="{D0099902-3C81-27AC-DB9F-3443C49AD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963" y="6032501"/>
              <a:ext cx="174625" cy="196850"/>
            </a:xfrm>
            <a:custGeom>
              <a:avLst/>
              <a:gdLst>
                <a:gd name="T0" fmla="*/ 413 w 1102"/>
                <a:gd name="T1" fmla="*/ 276 h 1239"/>
                <a:gd name="T2" fmla="*/ 413 w 1102"/>
                <a:gd name="T3" fmla="*/ 965 h 1239"/>
                <a:gd name="T4" fmla="*/ 689 w 1102"/>
                <a:gd name="T5" fmla="*/ 965 h 1239"/>
                <a:gd name="T6" fmla="*/ 689 w 1102"/>
                <a:gd name="T7" fmla="*/ 276 h 1239"/>
                <a:gd name="T8" fmla="*/ 413 w 1102"/>
                <a:gd name="T9" fmla="*/ 276 h 1239"/>
                <a:gd name="T10" fmla="*/ 0 w 1102"/>
                <a:gd name="T11" fmla="*/ 0 h 1239"/>
                <a:gd name="T12" fmla="*/ 1102 w 1102"/>
                <a:gd name="T13" fmla="*/ 0 h 1239"/>
                <a:gd name="T14" fmla="*/ 1102 w 1102"/>
                <a:gd name="T15" fmla="*/ 276 h 1239"/>
                <a:gd name="T16" fmla="*/ 964 w 1102"/>
                <a:gd name="T17" fmla="*/ 276 h 1239"/>
                <a:gd name="T18" fmla="*/ 964 w 1102"/>
                <a:gd name="T19" fmla="*/ 965 h 1239"/>
                <a:gd name="T20" fmla="*/ 1102 w 1102"/>
                <a:gd name="T21" fmla="*/ 965 h 1239"/>
                <a:gd name="T22" fmla="*/ 1102 w 1102"/>
                <a:gd name="T23" fmla="*/ 1239 h 1239"/>
                <a:gd name="T24" fmla="*/ 0 w 1102"/>
                <a:gd name="T25" fmla="*/ 1239 h 1239"/>
                <a:gd name="T26" fmla="*/ 0 w 1102"/>
                <a:gd name="T27" fmla="*/ 965 h 1239"/>
                <a:gd name="T28" fmla="*/ 138 w 1102"/>
                <a:gd name="T29" fmla="*/ 965 h 1239"/>
                <a:gd name="T30" fmla="*/ 138 w 1102"/>
                <a:gd name="T31" fmla="*/ 276 h 1239"/>
                <a:gd name="T32" fmla="*/ 0 w 1102"/>
                <a:gd name="T33" fmla="*/ 276 h 1239"/>
                <a:gd name="T34" fmla="*/ 0 w 1102"/>
                <a:gd name="T35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2" h="1239">
                  <a:moveTo>
                    <a:pt x="413" y="276"/>
                  </a:moveTo>
                  <a:lnTo>
                    <a:pt x="413" y="965"/>
                  </a:lnTo>
                  <a:lnTo>
                    <a:pt x="689" y="965"/>
                  </a:lnTo>
                  <a:lnTo>
                    <a:pt x="689" y="276"/>
                  </a:lnTo>
                  <a:lnTo>
                    <a:pt x="413" y="276"/>
                  </a:lnTo>
                  <a:close/>
                  <a:moveTo>
                    <a:pt x="0" y="0"/>
                  </a:moveTo>
                  <a:lnTo>
                    <a:pt x="1102" y="0"/>
                  </a:lnTo>
                  <a:lnTo>
                    <a:pt x="1102" y="276"/>
                  </a:lnTo>
                  <a:lnTo>
                    <a:pt x="964" y="276"/>
                  </a:lnTo>
                  <a:lnTo>
                    <a:pt x="964" y="965"/>
                  </a:lnTo>
                  <a:lnTo>
                    <a:pt x="1102" y="965"/>
                  </a:lnTo>
                  <a:lnTo>
                    <a:pt x="1102" y="1239"/>
                  </a:lnTo>
                  <a:lnTo>
                    <a:pt x="0" y="1239"/>
                  </a:lnTo>
                  <a:lnTo>
                    <a:pt x="0" y="965"/>
                  </a:lnTo>
                  <a:lnTo>
                    <a:pt x="138" y="965"/>
                  </a:lnTo>
                  <a:lnTo>
                    <a:pt x="138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456">
              <a:extLst>
                <a:ext uri="{FF2B5EF4-FFF2-40B4-BE49-F238E27FC236}">
                  <a16:creationId xmlns:a16="http://schemas.microsoft.com/office/drawing/2014/main" id="{EA55EE77-9CBE-406F-D8C3-6E723056E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5770563"/>
              <a:ext cx="568325" cy="568325"/>
            </a:xfrm>
            <a:custGeom>
              <a:avLst/>
              <a:gdLst>
                <a:gd name="T0" fmla="*/ 1497 w 3580"/>
                <a:gd name="T1" fmla="*/ 304 h 3580"/>
                <a:gd name="T2" fmla="*/ 1137 w 3580"/>
                <a:gd name="T3" fmla="*/ 424 h 3580"/>
                <a:gd name="T4" fmla="*/ 822 w 3580"/>
                <a:gd name="T5" fmla="*/ 625 h 3580"/>
                <a:gd name="T6" fmla="*/ 568 w 3580"/>
                <a:gd name="T7" fmla="*/ 896 h 3580"/>
                <a:gd name="T8" fmla="*/ 385 w 3580"/>
                <a:gd name="T9" fmla="*/ 1223 h 3580"/>
                <a:gd name="T10" fmla="*/ 289 w 3580"/>
                <a:gd name="T11" fmla="*/ 1593 h 3580"/>
                <a:gd name="T12" fmla="*/ 289 w 3580"/>
                <a:gd name="T13" fmla="*/ 1987 h 3580"/>
                <a:gd name="T14" fmla="*/ 385 w 3580"/>
                <a:gd name="T15" fmla="*/ 2357 h 3580"/>
                <a:gd name="T16" fmla="*/ 568 w 3580"/>
                <a:gd name="T17" fmla="*/ 2684 h 3580"/>
                <a:gd name="T18" fmla="*/ 822 w 3580"/>
                <a:gd name="T19" fmla="*/ 2955 h 3580"/>
                <a:gd name="T20" fmla="*/ 1137 w 3580"/>
                <a:gd name="T21" fmla="*/ 3156 h 3580"/>
                <a:gd name="T22" fmla="*/ 1497 w 3580"/>
                <a:gd name="T23" fmla="*/ 3276 h 3580"/>
                <a:gd name="T24" fmla="*/ 1890 w 3580"/>
                <a:gd name="T25" fmla="*/ 3301 h 3580"/>
                <a:gd name="T26" fmla="*/ 2268 w 3580"/>
                <a:gd name="T27" fmla="*/ 3227 h 3580"/>
                <a:gd name="T28" fmla="*/ 2607 w 3580"/>
                <a:gd name="T29" fmla="*/ 3065 h 3580"/>
                <a:gd name="T30" fmla="*/ 2893 w 3580"/>
                <a:gd name="T31" fmla="*/ 2827 h 3580"/>
                <a:gd name="T32" fmla="*/ 3114 w 3580"/>
                <a:gd name="T33" fmla="*/ 2527 h 3580"/>
                <a:gd name="T34" fmla="*/ 3255 w 3580"/>
                <a:gd name="T35" fmla="*/ 2177 h 3580"/>
                <a:gd name="T36" fmla="*/ 3304 w 3580"/>
                <a:gd name="T37" fmla="*/ 1790 h 3580"/>
                <a:gd name="T38" fmla="*/ 3255 w 3580"/>
                <a:gd name="T39" fmla="*/ 1403 h 3580"/>
                <a:gd name="T40" fmla="*/ 3114 w 3580"/>
                <a:gd name="T41" fmla="*/ 1053 h 3580"/>
                <a:gd name="T42" fmla="*/ 2893 w 3580"/>
                <a:gd name="T43" fmla="*/ 753 h 3580"/>
                <a:gd name="T44" fmla="*/ 2607 w 3580"/>
                <a:gd name="T45" fmla="*/ 515 h 3580"/>
                <a:gd name="T46" fmla="*/ 2268 w 3580"/>
                <a:gd name="T47" fmla="*/ 353 h 3580"/>
                <a:gd name="T48" fmla="*/ 1890 w 3580"/>
                <a:gd name="T49" fmla="*/ 279 h 3580"/>
                <a:gd name="T50" fmla="*/ 2006 w 3580"/>
                <a:gd name="T51" fmla="*/ 13 h 3580"/>
                <a:gd name="T52" fmla="*/ 2414 w 3580"/>
                <a:gd name="T53" fmla="*/ 112 h 3580"/>
                <a:gd name="T54" fmla="*/ 2779 w 3580"/>
                <a:gd name="T55" fmla="*/ 299 h 3580"/>
                <a:gd name="T56" fmla="*/ 3091 w 3580"/>
                <a:gd name="T57" fmla="*/ 561 h 3580"/>
                <a:gd name="T58" fmla="*/ 3335 w 3580"/>
                <a:gd name="T59" fmla="*/ 887 h 3580"/>
                <a:gd name="T60" fmla="*/ 3501 w 3580"/>
                <a:gd name="T61" fmla="*/ 1265 h 3580"/>
                <a:gd name="T62" fmla="*/ 3577 w 3580"/>
                <a:gd name="T63" fmla="*/ 1682 h 3580"/>
                <a:gd name="T64" fmla="*/ 3551 w 3580"/>
                <a:gd name="T65" fmla="*/ 2111 h 3580"/>
                <a:gd name="T66" fmla="*/ 3429 w 3580"/>
                <a:gd name="T67" fmla="*/ 2509 h 3580"/>
                <a:gd name="T68" fmla="*/ 3222 w 3580"/>
                <a:gd name="T69" fmla="*/ 2863 h 3580"/>
                <a:gd name="T70" fmla="*/ 2942 w 3580"/>
                <a:gd name="T71" fmla="*/ 3158 h 3580"/>
                <a:gd name="T72" fmla="*/ 2603 w 3580"/>
                <a:gd name="T73" fmla="*/ 3385 h 3580"/>
                <a:gd name="T74" fmla="*/ 2214 w 3580"/>
                <a:gd name="T75" fmla="*/ 3529 h 3580"/>
                <a:gd name="T76" fmla="*/ 1790 w 3580"/>
                <a:gd name="T77" fmla="*/ 3580 h 3580"/>
                <a:gd name="T78" fmla="*/ 1366 w 3580"/>
                <a:gd name="T79" fmla="*/ 3529 h 3580"/>
                <a:gd name="T80" fmla="*/ 977 w 3580"/>
                <a:gd name="T81" fmla="*/ 3385 h 3580"/>
                <a:gd name="T82" fmla="*/ 638 w 3580"/>
                <a:gd name="T83" fmla="*/ 3158 h 3580"/>
                <a:gd name="T84" fmla="*/ 358 w 3580"/>
                <a:gd name="T85" fmla="*/ 2863 h 3580"/>
                <a:gd name="T86" fmla="*/ 151 w 3580"/>
                <a:gd name="T87" fmla="*/ 2509 h 3580"/>
                <a:gd name="T88" fmla="*/ 29 w 3580"/>
                <a:gd name="T89" fmla="*/ 2111 h 3580"/>
                <a:gd name="T90" fmla="*/ 3 w 3580"/>
                <a:gd name="T91" fmla="*/ 1682 h 3580"/>
                <a:gd name="T92" fmla="*/ 79 w 3580"/>
                <a:gd name="T93" fmla="*/ 1265 h 3580"/>
                <a:gd name="T94" fmla="*/ 245 w 3580"/>
                <a:gd name="T95" fmla="*/ 887 h 3580"/>
                <a:gd name="T96" fmla="*/ 489 w 3580"/>
                <a:gd name="T97" fmla="*/ 561 h 3580"/>
                <a:gd name="T98" fmla="*/ 801 w 3580"/>
                <a:gd name="T99" fmla="*/ 299 h 3580"/>
                <a:gd name="T100" fmla="*/ 1166 w 3580"/>
                <a:gd name="T101" fmla="*/ 112 h 3580"/>
                <a:gd name="T102" fmla="*/ 1574 w 3580"/>
                <a:gd name="T103" fmla="*/ 13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80" h="3580">
                  <a:moveTo>
                    <a:pt x="1790" y="276"/>
                  </a:moveTo>
                  <a:lnTo>
                    <a:pt x="1690" y="279"/>
                  </a:lnTo>
                  <a:lnTo>
                    <a:pt x="1593" y="289"/>
                  </a:lnTo>
                  <a:lnTo>
                    <a:pt x="1497" y="304"/>
                  </a:lnTo>
                  <a:lnTo>
                    <a:pt x="1403" y="325"/>
                  </a:lnTo>
                  <a:lnTo>
                    <a:pt x="1312" y="353"/>
                  </a:lnTo>
                  <a:lnTo>
                    <a:pt x="1223" y="385"/>
                  </a:lnTo>
                  <a:lnTo>
                    <a:pt x="1137" y="424"/>
                  </a:lnTo>
                  <a:lnTo>
                    <a:pt x="1053" y="466"/>
                  </a:lnTo>
                  <a:lnTo>
                    <a:pt x="973" y="515"/>
                  </a:lnTo>
                  <a:lnTo>
                    <a:pt x="896" y="568"/>
                  </a:lnTo>
                  <a:lnTo>
                    <a:pt x="822" y="625"/>
                  </a:lnTo>
                  <a:lnTo>
                    <a:pt x="753" y="687"/>
                  </a:lnTo>
                  <a:lnTo>
                    <a:pt x="687" y="753"/>
                  </a:lnTo>
                  <a:lnTo>
                    <a:pt x="625" y="822"/>
                  </a:lnTo>
                  <a:lnTo>
                    <a:pt x="568" y="896"/>
                  </a:lnTo>
                  <a:lnTo>
                    <a:pt x="515" y="973"/>
                  </a:lnTo>
                  <a:lnTo>
                    <a:pt x="466" y="1053"/>
                  </a:lnTo>
                  <a:lnTo>
                    <a:pt x="424" y="1137"/>
                  </a:lnTo>
                  <a:lnTo>
                    <a:pt x="385" y="1223"/>
                  </a:lnTo>
                  <a:lnTo>
                    <a:pt x="353" y="1312"/>
                  </a:lnTo>
                  <a:lnTo>
                    <a:pt x="325" y="1403"/>
                  </a:lnTo>
                  <a:lnTo>
                    <a:pt x="304" y="1497"/>
                  </a:lnTo>
                  <a:lnTo>
                    <a:pt x="289" y="1593"/>
                  </a:lnTo>
                  <a:lnTo>
                    <a:pt x="279" y="1690"/>
                  </a:lnTo>
                  <a:lnTo>
                    <a:pt x="276" y="1790"/>
                  </a:lnTo>
                  <a:lnTo>
                    <a:pt x="279" y="1890"/>
                  </a:lnTo>
                  <a:lnTo>
                    <a:pt x="289" y="1987"/>
                  </a:lnTo>
                  <a:lnTo>
                    <a:pt x="304" y="2083"/>
                  </a:lnTo>
                  <a:lnTo>
                    <a:pt x="325" y="2177"/>
                  </a:lnTo>
                  <a:lnTo>
                    <a:pt x="353" y="2268"/>
                  </a:lnTo>
                  <a:lnTo>
                    <a:pt x="385" y="2357"/>
                  </a:lnTo>
                  <a:lnTo>
                    <a:pt x="424" y="2443"/>
                  </a:lnTo>
                  <a:lnTo>
                    <a:pt x="466" y="2527"/>
                  </a:lnTo>
                  <a:lnTo>
                    <a:pt x="515" y="2607"/>
                  </a:lnTo>
                  <a:lnTo>
                    <a:pt x="568" y="2684"/>
                  </a:lnTo>
                  <a:lnTo>
                    <a:pt x="625" y="2758"/>
                  </a:lnTo>
                  <a:lnTo>
                    <a:pt x="687" y="2827"/>
                  </a:lnTo>
                  <a:lnTo>
                    <a:pt x="753" y="2893"/>
                  </a:lnTo>
                  <a:lnTo>
                    <a:pt x="822" y="2955"/>
                  </a:lnTo>
                  <a:lnTo>
                    <a:pt x="896" y="3012"/>
                  </a:lnTo>
                  <a:lnTo>
                    <a:pt x="973" y="3065"/>
                  </a:lnTo>
                  <a:lnTo>
                    <a:pt x="1053" y="3114"/>
                  </a:lnTo>
                  <a:lnTo>
                    <a:pt x="1137" y="3156"/>
                  </a:lnTo>
                  <a:lnTo>
                    <a:pt x="1223" y="3195"/>
                  </a:lnTo>
                  <a:lnTo>
                    <a:pt x="1312" y="3227"/>
                  </a:lnTo>
                  <a:lnTo>
                    <a:pt x="1403" y="3255"/>
                  </a:lnTo>
                  <a:lnTo>
                    <a:pt x="1497" y="3276"/>
                  </a:lnTo>
                  <a:lnTo>
                    <a:pt x="1593" y="3291"/>
                  </a:lnTo>
                  <a:lnTo>
                    <a:pt x="1690" y="3301"/>
                  </a:lnTo>
                  <a:lnTo>
                    <a:pt x="1790" y="3304"/>
                  </a:lnTo>
                  <a:lnTo>
                    <a:pt x="1890" y="3301"/>
                  </a:lnTo>
                  <a:lnTo>
                    <a:pt x="1987" y="3291"/>
                  </a:lnTo>
                  <a:lnTo>
                    <a:pt x="2083" y="3276"/>
                  </a:lnTo>
                  <a:lnTo>
                    <a:pt x="2177" y="3255"/>
                  </a:lnTo>
                  <a:lnTo>
                    <a:pt x="2268" y="3227"/>
                  </a:lnTo>
                  <a:lnTo>
                    <a:pt x="2357" y="3195"/>
                  </a:lnTo>
                  <a:lnTo>
                    <a:pt x="2443" y="3156"/>
                  </a:lnTo>
                  <a:lnTo>
                    <a:pt x="2527" y="3114"/>
                  </a:lnTo>
                  <a:lnTo>
                    <a:pt x="2607" y="3065"/>
                  </a:lnTo>
                  <a:lnTo>
                    <a:pt x="2684" y="3012"/>
                  </a:lnTo>
                  <a:lnTo>
                    <a:pt x="2758" y="2955"/>
                  </a:lnTo>
                  <a:lnTo>
                    <a:pt x="2827" y="2893"/>
                  </a:lnTo>
                  <a:lnTo>
                    <a:pt x="2893" y="2827"/>
                  </a:lnTo>
                  <a:lnTo>
                    <a:pt x="2955" y="2758"/>
                  </a:lnTo>
                  <a:lnTo>
                    <a:pt x="3012" y="2684"/>
                  </a:lnTo>
                  <a:lnTo>
                    <a:pt x="3065" y="2607"/>
                  </a:lnTo>
                  <a:lnTo>
                    <a:pt x="3114" y="2527"/>
                  </a:lnTo>
                  <a:lnTo>
                    <a:pt x="3156" y="2443"/>
                  </a:lnTo>
                  <a:lnTo>
                    <a:pt x="3195" y="2357"/>
                  </a:lnTo>
                  <a:lnTo>
                    <a:pt x="3227" y="2268"/>
                  </a:lnTo>
                  <a:lnTo>
                    <a:pt x="3255" y="2177"/>
                  </a:lnTo>
                  <a:lnTo>
                    <a:pt x="3276" y="2083"/>
                  </a:lnTo>
                  <a:lnTo>
                    <a:pt x="3291" y="1987"/>
                  </a:lnTo>
                  <a:lnTo>
                    <a:pt x="3301" y="1890"/>
                  </a:lnTo>
                  <a:lnTo>
                    <a:pt x="3304" y="1790"/>
                  </a:lnTo>
                  <a:lnTo>
                    <a:pt x="3301" y="1690"/>
                  </a:lnTo>
                  <a:lnTo>
                    <a:pt x="3291" y="1593"/>
                  </a:lnTo>
                  <a:lnTo>
                    <a:pt x="3276" y="1497"/>
                  </a:lnTo>
                  <a:lnTo>
                    <a:pt x="3255" y="1403"/>
                  </a:lnTo>
                  <a:lnTo>
                    <a:pt x="3227" y="1312"/>
                  </a:lnTo>
                  <a:lnTo>
                    <a:pt x="3195" y="1223"/>
                  </a:lnTo>
                  <a:lnTo>
                    <a:pt x="3156" y="1137"/>
                  </a:lnTo>
                  <a:lnTo>
                    <a:pt x="3114" y="1053"/>
                  </a:lnTo>
                  <a:lnTo>
                    <a:pt x="3065" y="973"/>
                  </a:lnTo>
                  <a:lnTo>
                    <a:pt x="3012" y="896"/>
                  </a:lnTo>
                  <a:lnTo>
                    <a:pt x="2955" y="822"/>
                  </a:lnTo>
                  <a:lnTo>
                    <a:pt x="2893" y="753"/>
                  </a:lnTo>
                  <a:lnTo>
                    <a:pt x="2827" y="687"/>
                  </a:lnTo>
                  <a:lnTo>
                    <a:pt x="2758" y="625"/>
                  </a:lnTo>
                  <a:lnTo>
                    <a:pt x="2684" y="568"/>
                  </a:lnTo>
                  <a:lnTo>
                    <a:pt x="2607" y="515"/>
                  </a:lnTo>
                  <a:lnTo>
                    <a:pt x="2527" y="466"/>
                  </a:lnTo>
                  <a:lnTo>
                    <a:pt x="2443" y="424"/>
                  </a:lnTo>
                  <a:lnTo>
                    <a:pt x="2357" y="385"/>
                  </a:lnTo>
                  <a:lnTo>
                    <a:pt x="2268" y="353"/>
                  </a:lnTo>
                  <a:lnTo>
                    <a:pt x="2177" y="325"/>
                  </a:lnTo>
                  <a:lnTo>
                    <a:pt x="2083" y="304"/>
                  </a:lnTo>
                  <a:lnTo>
                    <a:pt x="1987" y="289"/>
                  </a:lnTo>
                  <a:lnTo>
                    <a:pt x="1890" y="279"/>
                  </a:lnTo>
                  <a:lnTo>
                    <a:pt x="1790" y="276"/>
                  </a:lnTo>
                  <a:close/>
                  <a:moveTo>
                    <a:pt x="1790" y="0"/>
                  </a:moveTo>
                  <a:lnTo>
                    <a:pt x="1898" y="3"/>
                  </a:lnTo>
                  <a:lnTo>
                    <a:pt x="2006" y="13"/>
                  </a:lnTo>
                  <a:lnTo>
                    <a:pt x="2111" y="29"/>
                  </a:lnTo>
                  <a:lnTo>
                    <a:pt x="2214" y="51"/>
                  </a:lnTo>
                  <a:lnTo>
                    <a:pt x="2315" y="79"/>
                  </a:lnTo>
                  <a:lnTo>
                    <a:pt x="2414" y="112"/>
                  </a:lnTo>
                  <a:lnTo>
                    <a:pt x="2509" y="151"/>
                  </a:lnTo>
                  <a:lnTo>
                    <a:pt x="2603" y="195"/>
                  </a:lnTo>
                  <a:lnTo>
                    <a:pt x="2693" y="245"/>
                  </a:lnTo>
                  <a:lnTo>
                    <a:pt x="2779" y="299"/>
                  </a:lnTo>
                  <a:lnTo>
                    <a:pt x="2863" y="358"/>
                  </a:lnTo>
                  <a:lnTo>
                    <a:pt x="2942" y="422"/>
                  </a:lnTo>
                  <a:lnTo>
                    <a:pt x="3019" y="489"/>
                  </a:lnTo>
                  <a:lnTo>
                    <a:pt x="3091" y="561"/>
                  </a:lnTo>
                  <a:lnTo>
                    <a:pt x="3158" y="638"/>
                  </a:lnTo>
                  <a:lnTo>
                    <a:pt x="3222" y="717"/>
                  </a:lnTo>
                  <a:lnTo>
                    <a:pt x="3281" y="801"/>
                  </a:lnTo>
                  <a:lnTo>
                    <a:pt x="3335" y="887"/>
                  </a:lnTo>
                  <a:lnTo>
                    <a:pt x="3385" y="977"/>
                  </a:lnTo>
                  <a:lnTo>
                    <a:pt x="3429" y="1071"/>
                  </a:lnTo>
                  <a:lnTo>
                    <a:pt x="3468" y="1166"/>
                  </a:lnTo>
                  <a:lnTo>
                    <a:pt x="3501" y="1265"/>
                  </a:lnTo>
                  <a:lnTo>
                    <a:pt x="3529" y="1366"/>
                  </a:lnTo>
                  <a:lnTo>
                    <a:pt x="3551" y="1469"/>
                  </a:lnTo>
                  <a:lnTo>
                    <a:pt x="3567" y="1574"/>
                  </a:lnTo>
                  <a:lnTo>
                    <a:pt x="3577" y="1682"/>
                  </a:lnTo>
                  <a:lnTo>
                    <a:pt x="3580" y="1790"/>
                  </a:lnTo>
                  <a:lnTo>
                    <a:pt x="3577" y="1898"/>
                  </a:lnTo>
                  <a:lnTo>
                    <a:pt x="3567" y="2006"/>
                  </a:lnTo>
                  <a:lnTo>
                    <a:pt x="3551" y="2111"/>
                  </a:lnTo>
                  <a:lnTo>
                    <a:pt x="3529" y="2214"/>
                  </a:lnTo>
                  <a:lnTo>
                    <a:pt x="3501" y="2315"/>
                  </a:lnTo>
                  <a:lnTo>
                    <a:pt x="3468" y="2414"/>
                  </a:lnTo>
                  <a:lnTo>
                    <a:pt x="3429" y="2509"/>
                  </a:lnTo>
                  <a:lnTo>
                    <a:pt x="3385" y="2603"/>
                  </a:lnTo>
                  <a:lnTo>
                    <a:pt x="3335" y="2693"/>
                  </a:lnTo>
                  <a:lnTo>
                    <a:pt x="3281" y="2779"/>
                  </a:lnTo>
                  <a:lnTo>
                    <a:pt x="3222" y="2863"/>
                  </a:lnTo>
                  <a:lnTo>
                    <a:pt x="3158" y="2942"/>
                  </a:lnTo>
                  <a:lnTo>
                    <a:pt x="3091" y="3019"/>
                  </a:lnTo>
                  <a:lnTo>
                    <a:pt x="3019" y="3091"/>
                  </a:lnTo>
                  <a:lnTo>
                    <a:pt x="2942" y="3158"/>
                  </a:lnTo>
                  <a:lnTo>
                    <a:pt x="2863" y="3222"/>
                  </a:lnTo>
                  <a:lnTo>
                    <a:pt x="2779" y="3281"/>
                  </a:lnTo>
                  <a:lnTo>
                    <a:pt x="2693" y="3335"/>
                  </a:lnTo>
                  <a:lnTo>
                    <a:pt x="2603" y="3385"/>
                  </a:lnTo>
                  <a:lnTo>
                    <a:pt x="2509" y="3429"/>
                  </a:lnTo>
                  <a:lnTo>
                    <a:pt x="2414" y="3468"/>
                  </a:lnTo>
                  <a:lnTo>
                    <a:pt x="2315" y="3501"/>
                  </a:lnTo>
                  <a:lnTo>
                    <a:pt x="2214" y="3529"/>
                  </a:lnTo>
                  <a:lnTo>
                    <a:pt x="2111" y="3551"/>
                  </a:lnTo>
                  <a:lnTo>
                    <a:pt x="2006" y="3567"/>
                  </a:lnTo>
                  <a:lnTo>
                    <a:pt x="1898" y="3577"/>
                  </a:lnTo>
                  <a:lnTo>
                    <a:pt x="1790" y="3580"/>
                  </a:lnTo>
                  <a:lnTo>
                    <a:pt x="1682" y="3577"/>
                  </a:lnTo>
                  <a:lnTo>
                    <a:pt x="1574" y="3567"/>
                  </a:lnTo>
                  <a:lnTo>
                    <a:pt x="1469" y="3551"/>
                  </a:lnTo>
                  <a:lnTo>
                    <a:pt x="1366" y="3529"/>
                  </a:lnTo>
                  <a:lnTo>
                    <a:pt x="1265" y="3501"/>
                  </a:lnTo>
                  <a:lnTo>
                    <a:pt x="1166" y="3468"/>
                  </a:lnTo>
                  <a:lnTo>
                    <a:pt x="1071" y="3429"/>
                  </a:lnTo>
                  <a:lnTo>
                    <a:pt x="977" y="3385"/>
                  </a:lnTo>
                  <a:lnTo>
                    <a:pt x="887" y="3335"/>
                  </a:lnTo>
                  <a:lnTo>
                    <a:pt x="801" y="3281"/>
                  </a:lnTo>
                  <a:lnTo>
                    <a:pt x="717" y="3222"/>
                  </a:lnTo>
                  <a:lnTo>
                    <a:pt x="638" y="3158"/>
                  </a:lnTo>
                  <a:lnTo>
                    <a:pt x="561" y="3091"/>
                  </a:lnTo>
                  <a:lnTo>
                    <a:pt x="489" y="3019"/>
                  </a:lnTo>
                  <a:lnTo>
                    <a:pt x="422" y="2942"/>
                  </a:lnTo>
                  <a:lnTo>
                    <a:pt x="358" y="2863"/>
                  </a:lnTo>
                  <a:lnTo>
                    <a:pt x="299" y="2779"/>
                  </a:lnTo>
                  <a:lnTo>
                    <a:pt x="245" y="2693"/>
                  </a:lnTo>
                  <a:lnTo>
                    <a:pt x="195" y="2603"/>
                  </a:lnTo>
                  <a:lnTo>
                    <a:pt x="151" y="2509"/>
                  </a:lnTo>
                  <a:lnTo>
                    <a:pt x="112" y="2414"/>
                  </a:lnTo>
                  <a:lnTo>
                    <a:pt x="79" y="2315"/>
                  </a:lnTo>
                  <a:lnTo>
                    <a:pt x="51" y="2214"/>
                  </a:lnTo>
                  <a:lnTo>
                    <a:pt x="29" y="2111"/>
                  </a:lnTo>
                  <a:lnTo>
                    <a:pt x="13" y="2006"/>
                  </a:lnTo>
                  <a:lnTo>
                    <a:pt x="3" y="1898"/>
                  </a:lnTo>
                  <a:lnTo>
                    <a:pt x="0" y="1790"/>
                  </a:lnTo>
                  <a:lnTo>
                    <a:pt x="3" y="1682"/>
                  </a:lnTo>
                  <a:lnTo>
                    <a:pt x="13" y="1574"/>
                  </a:lnTo>
                  <a:lnTo>
                    <a:pt x="29" y="1469"/>
                  </a:lnTo>
                  <a:lnTo>
                    <a:pt x="51" y="1366"/>
                  </a:lnTo>
                  <a:lnTo>
                    <a:pt x="79" y="1265"/>
                  </a:lnTo>
                  <a:lnTo>
                    <a:pt x="112" y="1166"/>
                  </a:lnTo>
                  <a:lnTo>
                    <a:pt x="151" y="1071"/>
                  </a:lnTo>
                  <a:lnTo>
                    <a:pt x="195" y="977"/>
                  </a:lnTo>
                  <a:lnTo>
                    <a:pt x="245" y="887"/>
                  </a:lnTo>
                  <a:lnTo>
                    <a:pt x="299" y="801"/>
                  </a:lnTo>
                  <a:lnTo>
                    <a:pt x="358" y="717"/>
                  </a:lnTo>
                  <a:lnTo>
                    <a:pt x="422" y="638"/>
                  </a:lnTo>
                  <a:lnTo>
                    <a:pt x="489" y="561"/>
                  </a:lnTo>
                  <a:lnTo>
                    <a:pt x="561" y="489"/>
                  </a:lnTo>
                  <a:lnTo>
                    <a:pt x="638" y="422"/>
                  </a:lnTo>
                  <a:lnTo>
                    <a:pt x="717" y="358"/>
                  </a:lnTo>
                  <a:lnTo>
                    <a:pt x="801" y="299"/>
                  </a:lnTo>
                  <a:lnTo>
                    <a:pt x="887" y="245"/>
                  </a:lnTo>
                  <a:lnTo>
                    <a:pt x="977" y="195"/>
                  </a:lnTo>
                  <a:lnTo>
                    <a:pt x="1071" y="151"/>
                  </a:lnTo>
                  <a:lnTo>
                    <a:pt x="1166" y="112"/>
                  </a:lnTo>
                  <a:lnTo>
                    <a:pt x="1265" y="79"/>
                  </a:lnTo>
                  <a:lnTo>
                    <a:pt x="1366" y="51"/>
                  </a:lnTo>
                  <a:lnTo>
                    <a:pt x="1469" y="29"/>
                  </a:lnTo>
                  <a:lnTo>
                    <a:pt x="1574" y="13"/>
                  </a:lnTo>
                  <a:lnTo>
                    <a:pt x="1682" y="3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4E3495C-80CC-31BB-8337-7CF531162467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2954258-75B3-8268-3B9E-9E80BBD23AB9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B4381C2-C9A2-15E0-920A-3BE7F2A45D6E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Contrôler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les listes</a:t>
              </a:r>
            </a:p>
          </p:txBody>
        </p:sp>
      </p:grp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AAA9B2-7F09-EA6A-E08A-44A8C04FD53C}"/>
              </a:ext>
            </a:extLst>
          </p:cNvPr>
          <p:cNvCxnSpPr>
            <a:cxnSpLocks/>
          </p:cNvCxnSpPr>
          <p:nvPr/>
        </p:nvCxnSpPr>
        <p:spPr>
          <a:xfrm>
            <a:off x="1475656" y="2636533"/>
            <a:ext cx="802908" cy="295257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71E7F217-1729-AEB1-4612-51489C7B0890}"/>
              </a:ext>
            </a:extLst>
          </p:cNvPr>
          <p:cNvSpPr txBox="1">
            <a:spLocks/>
          </p:cNvSpPr>
          <p:nvPr/>
        </p:nvSpPr>
        <p:spPr>
          <a:xfrm>
            <a:off x="571785" y="2422905"/>
            <a:ext cx="1351993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Contrôle des listes après import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9CC0BBCF-FF60-623D-8329-89FF3A919157}"/>
              </a:ext>
            </a:extLst>
          </p:cNvPr>
          <p:cNvSpPr txBox="1">
            <a:spLocks/>
          </p:cNvSpPr>
          <p:nvPr/>
        </p:nvSpPr>
        <p:spPr>
          <a:xfrm>
            <a:off x="4860032" y="4597947"/>
            <a:ext cx="252028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Manuel Utilisateur</a:t>
            </a:r>
          </a:p>
        </p:txBody>
      </p:sp>
      <p:sp>
        <p:nvSpPr>
          <p:cNvPr id="29" name="Titre 3">
            <a:extLst>
              <a:ext uri="{FF2B5EF4-FFF2-40B4-BE49-F238E27FC236}">
                <a16:creationId xmlns:a16="http://schemas.microsoft.com/office/drawing/2014/main" id="{DFF07ECF-6DC7-1828-5199-F10182350EC4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  <p:sp>
        <p:nvSpPr>
          <p:cNvPr id="5" name="Zone de texte 2">
            <a:extLst>
              <a:ext uri="{FF2B5EF4-FFF2-40B4-BE49-F238E27FC236}">
                <a16:creationId xmlns:a16="http://schemas.microsoft.com/office/drawing/2014/main" id="{7A9692C6-95C9-A96C-AE87-C0FA2E30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812" y="56481"/>
            <a:ext cx="4591206" cy="4624608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4D5765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fr-BE" sz="2200" b="1" kern="100" cap="small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- Informations contrôlées –</a:t>
            </a: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Lors du contrôle des listes, le système effectue un </a:t>
            </a:r>
            <a:r>
              <a:rPr lang="fr-BE" sz="800" b="1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contrôle automatique</a:t>
            </a: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 de base sur les </a:t>
            </a:r>
            <a:r>
              <a:rPr lang="fr-BE" sz="800" b="1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informations</a:t>
            </a: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 encodées. Si des erreurs sont constatées, un message d’avertissement vous informera des </a:t>
            </a: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erreurs (modification obligatoire)</a:t>
            </a:r>
            <a:r>
              <a:rPr lang="fr-BE" sz="800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et/ou des </a:t>
            </a: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avertissements (modification facultative) </a:t>
            </a: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qui reprendront les informations incorrectes/manquantes. Le système vérifiera donc entre autres :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BE" sz="800" kern="100" dirty="0">
                <a:solidFill>
                  <a:srgbClr val="4D5765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éventuelles doubles candidatures (pour l’ensemble des listes de la circonscription)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 statut de chaque liste (acceptée / écartée)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L’assignation correcte d’une lettre de référence pour chaque liste (A </a:t>
            </a:r>
            <a:r>
              <a:rPr lang="fr-BE" sz="800" b="1" u="sng" kern="100" dirty="0">
                <a:solidFill>
                  <a:srgbClr val="FF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 ZZ)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La présence d’un numéro de référence pour chaque liste (uniquement pour les arrêts définitifs (avec ou sans appel)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fr-BE" sz="800" b="1" kern="100" dirty="0">
                <a:solidFill>
                  <a:srgbClr val="FF0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Valide que toutes les listes ont un nombre de candidats encodés (effectif/suppléant) égal au nombre de candidats attendus.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Un nombre de candidats correct par rapport au nombre de sièges.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Chaque liste doit posséder un sigle, si présent, avec des caractères autorisés et de la longueur autorisée par le pouvoir organisateur.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 respect de la tirette (alternance entre les sexes, à l’exception des deux dernières places pour les listes impaires)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La non-présence de candidats inéligibles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 nom/prénom du candidat ne doit pas dépasser le nombre de 25 caractères chacun.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Chaque candidat doit être âgé de minimum 18 au moment de l’élection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candidats pour l’élection communales sont des électeurs belges ou européens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fr-BE" sz="800" b="1" kern="100" dirty="0">
                <a:solidFill>
                  <a:srgbClr val="FFC000"/>
                </a:solidFill>
                <a:effectLst/>
                <a:latin typeface="Nunito" pitchFamily="2" charset="0"/>
                <a:ea typeface="Calibri" panose="020F0502020204030204" pitchFamily="34" charset="0"/>
                <a:cs typeface="Arial" panose="020B0604020202020204" pitchFamily="34" charset="0"/>
              </a:rPr>
              <a:t>Les candidats sont domiciliés dans la circonscription.</a:t>
            </a:r>
            <a:endParaRPr lang="fr-BE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900" kern="100" dirty="0">
                <a:solidFill>
                  <a:srgbClr val="4D576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100" kern="100" dirty="0">
                <a:solidFill>
                  <a:srgbClr val="4D576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CCBD4CA-038E-7ECE-B3C3-1FF2AEBE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29" y="1451323"/>
            <a:ext cx="1358873" cy="28937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3639263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0FFFABA-6EB7-E8DC-85AC-B1B9C5648955}"/>
              </a:ext>
            </a:extLst>
          </p:cNvPr>
          <p:cNvSpPr/>
          <p:nvPr/>
        </p:nvSpPr>
        <p:spPr>
          <a:xfrm>
            <a:off x="3851920" y="2898206"/>
            <a:ext cx="432048" cy="2021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073">
            <a:extLst>
              <a:ext uri="{FF2B5EF4-FFF2-40B4-BE49-F238E27FC236}">
                <a16:creationId xmlns:a16="http://schemas.microsoft.com/office/drawing/2014/main" id="{333A870B-2AD2-4E0C-68D4-5237A04FC7C4}"/>
              </a:ext>
            </a:extLst>
          </p:cNvPr>
          <p:cNvGrpSpPr/>
          <p:nvPr/>
        </p:nvGrpSpPr>
        <p:grpSpPr>
          <a:xfrm>
            <a:off x="3778527" y="2177745"/>
            <a:ext cx="568325" cy="568325"/>
            <a:chOff x="8139113" y="5770563"/>
            <a:chExt cx="568325" cy="568325"/>
          </a:xfrm>
          <a:solidFill>
            <a:schemeClr val="accent2"/>
          </a:solidFill>
        </p:grpSpPr>
        <p:sp>
          <p:nvSpPr>
            <p:cNvPr id="19" name="Freeform 454">
              <a:extLst>
                <a:ext uri="{FF2B5EF4-FFF2-40B4-BE49-F238E27FC236}">
                  <a16:creationId xmlns:a16="http://schemas.microsoft.com/office/drawing/2014/main" id="{D087CC82-B20F-AFD9-AFE7-B985AB89D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251" y="5857876"/>
              <a:ext cx="146050" cy="146050"/>
            </a:xfrm>
            <a:custGeom>
              <a:avLst/>
              <a:gdLst>
                <a:gd name="T0" fmla="*/ 426 w 918"/>
                <a:gd name="T1" fmla="*/ 278 h 918"/>
                <a:gd name="T2" fmla="*/ 367 w 918"/>
                <a:gd name="T3" fmla="*/ 301 h 918"/>
                <a:gd name="T4" fmla="*/ 319 w 918"/>
                <a:gd name="T5" fmla="*/ 341 h 918"/>
                <a:gd name="T6" fmla="*/ 287 w 918"/>
                <a:gd name="T7" fmla="*/ 395 h 918"/>
                <a:gd name="T8" fmla="*/ 276 w 918"/>
                <a:gd name="T9" fmla="*/ 459 h 918"/>
                <a:gd name="T10" fmla="*/ 287 w 918"/>
                <a:gd name="T11" fmla="*/ 523 h 918"/>
                <a:gd name="T12" fmla="*/ 319 w 918"/>
                <a:gd name="T13" fmla="*/ 577 h 918"/>
                <a:gd name="T14" fmla="*/ 367 w 918"/>
                <a:gd name="T15" fmla="*/ 617 h 918"/>
                <a:gd name="T16" fmla="*/ 426 w 918"/>
                <a:gd name="T17" fmla="*/ 639 h 918"/>
                <a:gd name="T18" fmla="*/ 492 w 918"/>
                <a:gd name="T19" fmla="*/ 639 h 918"/>
                <a:gd name="T20" fmla="*/ 551 w 918"/>
                <a:gd name="T21" fmla="*/ 617 h 918"/>
                <a:gd name="T22" fmla="*/ 599 w 918"/>
                <a:gd name="T23" fmla="*/ 577 h 918"/>
                <a:gd name="T24" fmla="*/ 631 w 918"/>
                <a:gd name="T25" fmla="*/ 523 h 918"/>
                <a:gd name="T26" fmla="*/ 642 w 918"/>
                <a:gd name="T27" fmla="*/ 459 h 918"/>
                <a:gd name="T28" fmla="*/ 631 w 918"/>
                <a:gd name="T29" fmla="*/ 395 h 918"/>
                <a:gd name="T30" fmla="*/ 599 w 918"/>
                <a:gd name="T31" fmla="*/ 341 h 918"/>
                <a:gd name="T32" fmla="*/ 551 w 918"/>
                <a:gd name="T33" fmla="*/ 301 h 918"/>
                <a:gd name="T34" fmla="*/ 492 w 918"/>
                <a:gd name="T35" fmla="*/ 278 h 918"/>
                <a:gd name="T36" fmla="*/ 459 w 918"/>
                <a:gd name="T37" fmla="*/ 0 h 918"/>
                <a:gd name="T38" fmla="*/ 564 w 918"/>
                <a:gd name="T39" fmla="*/ 12 h 918"/>
                <a:gd name="T40" fmla="*/ 661 w 918"/>
                <a:gd name="T41" fmla="*/ 47 h 918"/>
                <a:gd name="T42" fmla="*/ 745 w 918"/>
                <a:gd name="T43" fmla="*/ 101 h 918"/>
                <a:gd name="T44" fmla="*/ 817 w 918"/>
                <a:gd name="T45" fmla="*/ 172 h 918"/>
                <a:gd name="T46" fmla="*/ 871 w 918"/>
                <a:gd name="T47" fmla="*/ 257 h 918"/>
                <a:gd name="T48" fmla="*/ 906 w 918"/>
                <a:gd name="T49" fmla="*/ 354 h 918"/>
                <a:gd name="T50" fmla="*/ 918 w 918"/>
                <a:gd name="T51" fmla="*/ 459 h 918"/>
                <a:gd name="T52" fmla="*/ 906 w 918"/>
                <a:gd name="T53" fmla="*/ 564 h 918"/>
                <a:gd name="T54" fmla="*/ 871 w 918"/>
                <a:gd name="T55" fmla="*/ 661 h 918"/>
                <a:gd name="T56" fmla="*/ 817 w 918"/>
                <a:gd name="T57" fmla="*/ 745 h 918"/>
                <a:gd name="T58" fmla="*/ 745 w 918"/>
                <a:gd name="T59" fmla="*/ 817 h 918"/>
                <a:gd name="T60" fmla="*/ 661 w 918"/>
                <a:gd name="T61" fmla="*/ 871 h 918"/>
                <a:gd name="T62" fmla="*/ 564 w 918"/>
                <a:gd name="T63" fmla="*/ 906 h 918"/>
                <a:gd name="T64" fmla="*/ 459 w 918"/>
                <a:gd name="T65" fmla="*/ 918 h 918"/>
                <a:gd name="T66" fmla="*/ 354 w 918"/>
                <a:gd name="T67" fmla="*/ 906 h 918"/>
                <a:gd name="T68" fmla="*/ 257 w 918"/>
                <a:gd name="T69" fmla="*/ 871 h 918"/>
                <a:gd name="T70" fmla="*/ 173 w 918"/>
                <a:gd name="T71" fmla="*/ 817 h 918"/>
                <a:gd name="T72" fmla="*/ 101 w 918"/>
                <a:gd name="T73" fmla="*/ 745 h 918"/>
                <a:gd name="T74" fmla="*/ 47 w 918"/>
                <a:gd name="T75" fmla="*/ 661 h 918"/>
                <a:gd name="T76" fmla="*/ 12 w 918"/>
                <a:gd name="T77" fmla="*/ 564 h 918"/>
                <a:gd name="T78" fmla="*/ 0 w 918"/>
                <a:gd name="T79" fmla="*/ 459 h 918"/>
                <a:gd name="T80" fmla="*/ 12 w 918"/>
                <a:gd name="T81" fmla="*/ 354 h 918"/>
                <a:gd name="T82" fmla="*/ 47 w 918"/>
                <a:gd name="T83" fmla="*/ 257 h 918"/>
                <a:gd name="T84" fmla="*/ 101 w 918"/>
                <a:gd name="T85" fmla="*/ 172 h 918"/>
                <a:gd name="T86" fmla="*/ 173 w 918"/>
                <a:gd name="T87" fmla="*/ 101 h 918"/>
                <a:gd name="T88" fmla="*/ 257 w 918"/>
                <a:gd name="T89" fmla="*/ 47 h 918"/>
                <a:gd name="T90" fmla="*/ 354 w 918"/>
                <a:gd name="T91" fmla="*/ 12 h 918"/>
                <a:gd name="T92" fmla="*/ 459 w 918"/>
                <a:gd name="T9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8" h="918">
                  <a:moveTo>
                    <a:pt x="459" y="276"/>
                  </a:moveTo>
                  <a:lnTo>
                    <a:pt x="426" y="278"/>
                  </a:lnTo>
                  <a:lnTo>
                    <a:pt x="395" y="287"/>
                  </a:lnTo>
                  <a:lnTo>
                    <a:pt x="367" y="301"/>
                  </a:lnTo>
                  <a:lnTo>
                    <a:pt x="341" y="318"/>
                  </a:lnTo>
                  <a:lnTo>
                    <a:pt x="319" y="341"/>
                  </a:lnTo>
                  <a:lnTo>
                    <a:pt x="301" y="366"/>
                  </a:lnTo>
                  <a:lnTo>
                    <a:pt x="287" y="395"/>
                  </a:lnTo>
                  <a:lnTo>
                    <a:pt x="279" y="425"/>
                  </a:lnTo>
                  <a:lnTo>
                    <a:pt x="276" y="459"/>
                  </a:lnTo>
                  <a:lnTo>
                    <a:pt x="279" y="492"/>
                  </a:lnTo>
                  <a:lnTo>
                    <a:pt x="287" y="523"/>
                  </a:lnTo>
                  <a:lnTo>
                    <a:pt x="301" y="551"/>
                  </a:lnTo>
                  <a:lnTo>
                    <a:pt x="319" y="577"/>
                  </a:lnTo>
                  <a:lnTo>
                    <a:pt x="341" y="599"/>
                  </a:lnTo>
                  <a:lnTo>
                    <a:pt x="367" y="617"/>
                  </a:lnTo>
                  <a:lnTo>
                    <a:pt x="395" y="630"/>
                  </a:lnTo>
                  <a:lnTo>
                    <a:pt x="426" y="639"/>
                  </a:lnTo>
                  <a:lnTo>
                    <a:pt x="459" y="642"/>
                  </a:lnTo>
                  <a:lnTo>
                    <a:pt x="492" y="639"/>
                  </a:lnTo>
                  <a:lnTo>
                    <a:pt x="523" y="630"/>
                  </a:lnTo>
                  <a:lnTo>
                    <a:pt x="551" y="617"/>
                  </a:lnTo>
                  <a:lnTo>
                    <a:pt x="577" y="599"/>
                  </a:lnTo>
                  <a:lnTo>
                    <a:pt x="599" y="577"/>
                  </a:lnTo>
                  <a:lnTo>
                    <a:pt x="617" y="551"/>
                  </a:lnTo>
                  <a:lnTo>
                    <a:pt x="631" y="523"/>
                  </a:lnTo>
                  <a:lnTo>
                    <a:pt x="639" y="492"/>
                  </a:lnTo>
                  <a:lnTo>
                    <a:pt x="642" y="459"/>
                  </a:lnTo>
                  <a:lnTo>
                    <a:pt x="639" y="425"/>
                  </a:lnTo>
                  <a:lnTo>
                    <a:pt x="631" y="395"/>
                  </a:lnTo>
                  <a:lnTo>
                    <a:pt x="617" y="366"/>
                  </a:lnTo>
                  <a:lnTo>
                    <a:pt x="599" y="341"/>
                  </a:lnTo>
                  <a:lnTo>
                    <a:pt x="577" y="318"/>
                  </a:lnTo>
                  <a:lnTo>
                    <a:pt x="551" y="301"/>
                  </a:lnTo>
                  <a:lnTo>
                    <a:pt x="523" y="287"/>
                  </a:lnTo>
                  <a:lnTo>
                    <a:pt x="492" y="278"/>
                  </a:lnTo>
                  <a:lnTo>
                    <a:pt x="459" y="276"/>
                  </a:lnTo>
                  <a:close/>
                  <a:moveTo>
                    <a:pt x="459" y="0"/>
                  </a:moveTo>
                  <a:lnTo>
                    <a:pt x="512" y="3"/>
                  </a:lnTo>
                  <a:lnTo>
                    <a:pt x="564" y="12"/>
                  </a:lnTo>
                  <a:lnTo>
                    <a:pt x="614" y="26"/>
                  </a:lnTo>
                  <a:lnTo>
                    <a:pt x="661" y="47"/>
                  </a:lnTo>
                  <a:lnTo>
                    <a:pt x="705" y="72"/>
                  </a:lnTo>
                  <a:lnTo>
                    <a:pt x="745" y="101"/>
                  </a:lnTo>
                  <a:lnTo>
                    <a:pt x="783" y="135"/>
                  </a:lnTo>
                  <a:lnTo>
                    <a:pt x="817" y="172"/>
                  </a:lnTo>
                  <a:lnTo>
                    <a:pt x="846" y="213"/>
                  </a:lnTo>
                  <a:lnTo>
                    <a:pt x="871" y="257"/>
                  </a:lnTo>
                  <a:lnTo>
                    <a:pt x="891" y="304"/>
                  </a:lnTo>
                  <a:lnTo>
                    <a:pt x="906" y="354"/>
                  </a:lnTo>
                  <a:lnTo>
                    <a:pt x="915" y="405"/>
                  </a:lnTo>
                  <a:lnTo>
                    <a:pt x="918" y="459"/>
                  </a:lnTo>
                  <a:lnTo>
                    <a:pt x="915" y="512"/>
                  </a:lnTo>
                  <a:lnTo>
                    <a:pt x="906" y="564"/>
                  </a:lnTo>
                  <a:lnTo>
                    <a:pt x="891" y="613"/>
                  </a:lnTo>
                  <a:lnTo>
                    <a:pt x="871" y="661"/>
                  </a:lnTo>
                  <a:lnTo>
                    <a:pt x="846" y="704"/>
                  </a:lnTo>
                  <a:lnTo>
                    <a:pt x="817" y="745"/>
                  </a:lnTo>
                  <a:lnTo>
                    <a:pt x="783" y="783"/>
                  </a:lnTo>
                  <a:lnTo>
                    <a:pt x="745" y="817"/>
                  </a:lnTo>
                  <a:lnTo>
                    <a:pt x="705" y="846"/>
                  </a:lnTo>
                  <a:lnTo>
                    <a:pt x="661" y="871"/>
                  </a:lnTo>
                  <a:lnTo>
                    <a:pt x="614" y="891"/>
                  </a:lnTo>
                  <a:lnTo>
                    <a:pt x="564" y="906"/>
                  </a:lnTo>
                  <a:lnTo>
                    <a:pt x="512" y="915"/>
                  </a:lnTo>
                  <a:lnTo>
                    <a:pt x="459" y="918"/>
                  </a:lnTo>
                  <a:lnTo>
                    <a:pt x="406" y="915"/>
                  </a:lnTo>
                  <a:lnTo>
                    <a:pt x="354" y="906"/>
                  </a:lnTo>
                  <a:lnTo>
                    <a:pt x="304" y="891"/>
                  </a:lnTo>
                  <a:lnTo>
                    <a:pt x="257" y="871"/>
                  </a:lnTo>
                  <a:lnTo>
                    <a:pt x="213" y="846"/>
                  </a:lnTo>
                  <a:lnTo>
                    <a:pt x="173" y="817"/>
                  </a:lnTo>
                  <a:lnTo>
                    <a:pt x="135" y="783"/>
                  </a:lnTo>
                  <a:lnTo>
                    <a:pt x="101" y="745"/>
                  </a:lnTo>
                  <a:lnTo>
                    <a:pt x="72" y="704"/>
                  </a:lnTo>
                  <a:lnTo>
                    <a:pt x="47" y="661"/>
                  </a:lnTo>
                  <a:lnTo>
                    <a:pt x="27" y="613"/>
                  </a:lnTo>
                  <a:lnTo>
                    <a:pt x="12" y="564"/>
                  </a:lnTo>
                  <a:lnTo>
                    <a:pt x="3" y="512"/>
                  </a:lnTo>
                  <a:lnTo>
                    <a:pt x="0" y="459"/>
                  </a:lnTo>
                  <a:lnTo>
                    <a:pt x="3" y="405"/>
                  </a:lnTo>
                  <a:lnTo>
                    <a:pt x="12" y="354"/>
                  </a:lnTo>
                  <a:lnTo>
                    <a:pt x="27" y="304"/>
                  </a:lnTo>
                  <a:lnTo>
                    <a:pt x="47" y="257"/>
                  </a:lnTo>
                  <a:lnTo>
                    <a:pt x="72" y="213"/>
                  </a:lnTo>
                  <a:lnTo>
                    <a:pt x="101" y="172"/>
                  </a:lnTo>
                  <a:lnTo>
                    <a:pt x="135" y="135"/>
                  </a:lnTo>
                  <a:lnTo>
                    <a:pt x="173" y="101"/>
                  </a:lnTo>
                  <a:lnTo>
                    <a:pt x="213" y="72"/>
                  </a:lnTo>
                  <a:lnTo>
                    <a:pt x="257" y="47"/>
                  </a:lnTo>
                  <a:lnTo>
                    <a:pt x="304" y="26"/>
                  </a:lnTo>
                  <a:lnTo>
                    <a:pt x="354" y="12"/>
                  </a:lnTo>
                  <a:lnTo>
                    <a:pt x="406" y="3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55">
              <a:extLst>
                <a:ext uri="{FF2B5EF4-FFF2-40B4-BE49-F238E27FC236}">
                  <a16:creationId xmlns:a16="http://schemas.microsoft.com/office/drawing/2014/main" id="{D0099902-3C81-27AC-DB9F-3443C49AD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963" y="6032501"/>
              <a:ext cx="174625" cy="196850"/>
            </a:xfrm>
            <a:custGeom>
              <a:avLst/>
              <a:gdLst>
                <a:gd name="T0" fmla="*/ 413 w 1102"/>
                <a:gd name="T1" fmla="*/ 276 h 1239"/>
                <a:gd name="T2" fmla="*/ 413 w 1102"/>
                <a:gd name="T3" fmla="*/ 965 h 1239"/>
                <a:gd name="T4" fmla="*/ 689 w 1102"/>
                <a:gd name="T5" fmla="*/ 965 h 1239"/>
                <a:gd name="T6" fmla="*/ 689 w 1102"/>
                <a:gd name="T7" fmla="*/ 276 h 1239"/>
                <a:gd name="T8" fmla="*/ 413 w 1102"/>
                <a:gd name="T9" fmla="*/ 276 h 1239"/>
                <a:gd name="T10" fmla="*/ 0 w 1102"/>
                <a:gd name="T11" fmla="*/ 0 h 1239"/>
                <a:gd name="T12" fmla="*/ 1102 w 1102"/>
                <a:gd name="T13" fmla="*/ 0 h 1239"/>
                <a:gd name="T14" fmla="*/ 1102 w 1102"/>
                <a:gd name="T15" fmla="*/ 276 h 1239"/>
                <a:gd name="T16" fmla="*/ 964 w 1102"/>
                <a:gd name="T17" fmla="*/ 276 h 1239"/>
                <a:gd name="T18" fmla="*/ 964 w 1102"/>
                <a:gd name="T19" fmla="*/ 965 h 1239"/>
                <a:gd name="T20" fmla="*/ 1102 w 1102"/>
                <a:gd name="T21" fmla="*/ 965 h 1239"/>
                <a:gd name="T22" fmla="*/ 1102 w 1102"/>
                <a:gd name="T23" fmla="*/ 1239 h 1239"/>
                <a:gd name="T24" fmla="*/ 0 w 1102"/>
                <a:gd name="T25" fmla="*/ 1239 h 1239"/>
                <a:gd name="T26" fmla="*/ 0 w 1102"/>
                <a:gd name="T27" fmla="*/ 965 h 1239"/>
                <a:gd name="T28" fmla="*/ 138 w 1102"/>
                <a:gd name="T29" fmla="*/ 965 h 1239"/>
                <a:gd name="T30" fmla="*/ 138 w 1102"/>
                <a:gd name="T31" fmla="*/ 276 h 1239"/>
                <a:gd name="T32" fmla="*/ 0 w 1102"/>
                <a:gd name="T33" fmla="*/ 276 h 1239"/>
                <a:gd name="T34" fmla="*/ 0 w 1102"/>
                <a:gd name="T35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2" h="1239">
                  <a:moveTo>
                    <a:pt x="413" y="276"/>
                  </a:moveTo>
                  <a:lnTo>
                    <a:pt x="413" y="965"/>
                  </a:lnTo>
                  <a:lnTo>
                    <a:pt x="689" y="965"/>
                  </a:lnTo>
                  <a:lnTo>
                    <a:pt x="689" y="276"/>
                  </a:lnTo>
                  <a:lnTo>
                    <a:pt x="413" y="276"/>
                  </a:lnTo>
                  <a:close/>
                  <a:moveTo>
                    <a:pt x="0" y="0"/>
                  </a:moveTo>
                  <a:lnTo>
                    <a:pt x="1102" y="0"/>
                  </a:lnTo>
                  <a:lnTo>
                    <a:pt x="1102" y="276"/>
                  </a:lnTo>
                  <a:lnTo>
                    <a:pt x="964" y="276"/>
                  </a:lnTo>
                  <a:lnTo>
                    <a:pt x="964" y="965"/>
                  </a:lnTo>
                  <a:lnTo>
                    <a:pt x="1102" y="965"/>
                  </a:lnTo>
                  <a:lnTo>
                    <a:pt x="1102" y="1239"/>
                  </a:lnTo>
                  <a:lnTo>
                    <a:pt x="0" y="1239"/>
                  </a:lnTo>
                  <a:lnTo>
                    <a:pt x="0" y="965"/>
                  </a:lnTo>
                  <a:lnTo>
                    <a:pt x="138" y="965"/>
                  </a:lnTo>
                  <a:lnTo>
                    <a:pt x="138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456">
              <a:extLst>
                <a:ext uri="{FF2B5EF4-FFF2-40B4-BE49-F238E27FC236}">
                  <a16:creationId xmlns:a16="http://schemas.microsoft.com/office/drawing/2014/main" id="{EA55EE77-9CBE-406F-D8C3-6E723056E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5770563"/>
              <a:ext cx="568325" cy="568325"/>
            </a:xfrm>
            <a:custGeom>
              <a:avLst/>
              <a:gdLst>
                <a:gd name="T0" fmla="*/ 1497 w 3580"/>
                <a:gd name="T1" fmla="*/ 304 h 3580"/>
                <a:gd name="T2" fmla="*/ 1137 w 3580"/>
                <a:gd name="T3" fmla="*/ 424 h 3580"/>
                <a:gd name="T4" fmla="*/ 822 w 3580"/>
                <a:gd name="T5" fmla="*/ 625 h 3580"/>
                <a:gd name="T6" fmla="*/ 568 w 3580"/>
                <a:gd name="T7" fmla="*/ 896 h 3580"/>
                <a:gd name="T8" fmla="*/ 385 w 3580"/>
                <a:gd name="T9" fmla="*/ 1223 h 3580"/>
                <a:gd name="T10" fmla="*/ 289 w 3580"/>
                <a:gd name="T11" fmla="*/ 1593 h 3580"/>
                <a:gd name="T12" fmla="*/ 289 w 3580"/>
                <a:gd name="T13" fmla="*/ 1987 h 3580"/>
                <a:gd name="T14" fmla="*/ 385 w 3580"/>
                <a:gd name="T15" fmla="*/ 2357 h 3580"/>
                <a:gd name="T16" fmla="*/ 568 w 3580"/>
                <a:gd name="T17" fmla="*/ 2684 h 3580"/>
                <a:gd name="T18" fmla="*/ 822 w 3580"/>
                <a:gd name="T19" fmla="*/ 2955 h 3580"/>
                <a:gd name="T20" fmla="*/ 1137 w 3580"/>
                <a:gd name="T21" fmla="*/ 3156 h 3580"/>
                <a:gd name="T22" fmla="*/ 1497 w 3580"/>
                <a:gd name="T23" fmla="*/ 3276 h 3580"/>
                <a:gd name="T24" fmla="*/ 1890 w 3580"/>
                <a:gd name="T25" fmla="*/ 3301 h 3580"/>
                <a:gd name="T26" fmla="*/ 2268 w 3580"/>
                <a:gd name="T27" fmla="*/ 3227 h 3580"/>
                <a:gd name="T28" fmla="*/ 2607 w 3580"/>
                <a:gd name="T29" fmla="*/ 3065 h 3580"/>
                <a:gd name="T30" fmla="*/ 2893 w 3580"/>
                <a:gd name="T31" fmla="*/ 2827 h 3580"/>
                <a:gd name="T32" fmla="*/ 3114 w 3580"/>
                <a:gd name="T33" fmla="*/ 2527 h 3580"/>
                <a:gd name="T34" fmla="*/ 3255 w 3580"/>
                <a:gd name="T35" fmla="*/ 2177 h 3580"/>
                <a:gd name="T36" fmla="*/ 3304 w 3580"/>
                <a:gd name="T37" fmla="*/ 1790 h 3580"/>
                <a:gd name="T38" fmla="*/ 3255 w 3580"/>
                <a:gd name="T39" fmla="*/ 1403 h 3580"/>
                <a:gd name="T40" fmla="*/ 3114 w 3580"/>
                <a:gd name="T41" fmla="*/ 1053 h 3580"/>
                <a:gd name="T42" fmla="*/ 2893 w 3580"/>
                <a:gd name="T43" fmla="*/ 753 h 3580"/>
                <a:gd name="T44" fmla="*/ 2607 w 3580"/>
                <a:gd name="T45" fmla="*/ 515 h 3580"/>
                <a:gd name="T46" fmla="*/ 2268 w 3580"/>
                <a:gd name="T47" fmla="*/ 353 h 3580"/>
                <a:gd name="T48" fmla="*/ 1890 w 3580"/>
                <a:gd name="T49" fmla="*/ 279 h 3580"/>
                <a:gd name="T50" fmla="*/ 2006 w 3580"/>
                <a:gd name="T51" fmla="*/ 13 h 3580"/>
                <a:gd name="T52" fmla="*/ 2414 w 3580"/>
                <a:gd name="T53" fmla="*/ 112 h 3580"/>
                <a:gd name="T54" fmla="*/ 2779 w 3580"/>
                <a:gd name="T55" fmla="*/ 299 h 3580"/>
                <a:gd name="T56" fmla="*/ 3091 w 3580"/>
                <a:gd name="T57" fmla="*/ 561 h 3580"/>
                <a:gd name="T58" fmla="*/ 3335 w 3580"/>
                <a:gd name="T59" fmla="*/ 887 h 3580"/>
                <a:gd name="T60" fmla="*/ 3501 w 3580"/>
                <a:gd name="T61" fmla="*/ 1265 h 3580"/>
                <a:gd name="T62" fmla="*/ 3577 w 3580"/>
                <a:gd name="T63" fmla="*/ 1682 h 3580"/>
                <a:gd name="T64" fmla="*/ 3551 w 3580"/>
                <a:gd name="T65" fmla="*/ 2111 h 3580"/>
                <a:gd name="T66" fmla="*/ 3429 w 3580"/>
                <a:gd name="T67" fmla="*/ 2509 h 3580"/>
                <a:gd name="T68" fmla="*/ 3222 w 3580"/>
                <a:gd name="T69" fmla="*/ 2863 h 3580"/>
                <a:gd name="T70" fmla="*/ 2942 w 3580"/>
                <a:gd name="T71" fmla="*/ 3158 h 3580"/>
                <a:gd name="T72" fmla="*/ 2603 w 3580"/>
                <a:gd name="T73" fmla="*/ 3385 h 3580"/>
                <a:gd name="T74" fmla="*/ 2214 w 3580"/>
                <a:gd name="T75" fmla="*/ 3529 h 3580"/>
                <a:gd name="T76" fmla="*/ 1790 w 3580"/>
                <a:gd name="T77" fmla="*/ 3580 h 3580"/>
                <a:gd name="T78" fmla="*/ 1366 w 3580"/>
                <a:gd name="T79" fmla="*/ 3529 h 3580"/>
                <a:gd name="T80" fmla="*/ 977 w 3580"/>
                <a:gd name="T81" fmla="*/ 3385 h 3580"/>
                <a:gd name="T82" fmla="*/ 638 w 3580"/>
                <a:gd name="T83" fmla="*/ 3158 h 3580"/>
                <a:gd name="T84" fmla="*/ 358 w 3580"/>
                <a:gd name="T85" fmla="*/ 2863 h 3580"/>
                <a:gd name="T86" fmla="*/ 151 w 3580"/>
                <a:gd name="T87" fmla="*/ 2509 h 3580"/>
                <a:gd name="T88" fmla="*/ 29 w 3580"/>
                <a:gd name="T89" fmla="*/ 2111 h 3580"/>
                <a:gd name="T90" fmla="*/ 3 w 3580"/>
                <a:gd name="T91" fmla="*/ 1682 h 3580"/>
                <a:gd name="T92" fmla="*/ 79 w 3580"/>
                <a:gd name="T93" fmla="*/ 1265 h 3580"/>
                <a:gd name="T94" fmla="*/ 245 w 3580"/>
                <a:gd name="T95" fmla="*/ 887 h 3580"/>
                <a:gd name="T96" fmla="*/ 489 w 3580"/>
                <a:gd name="T97" fmla="*/ 561 h 3580"/>
                <a:gd name="T98" fmla="*/ 801 w 3580"/>
                <a:gd name="T99" fmla="*/ 299 h 3580"/>
                <a:gd name="T100" fmla="*/ 1166 w 3580"/>
                <a:gd name="T101" fmla="*/ 112 h 3580"/>
                <a:gd name="T102" fmla="*/ 1574 w 3580"/>
                <a:gd name="T103" fmla="*/ 13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80" h="3580">
                  <a:moveTo>
                    <a:pt x="1790" y="276"/>
                  </a:moveTo>
                  <a:lnTo>
                    <a:pt x="1690" y="279"/>
                  </a:lnTo>
                  <a:lnTo>
                    <a:pt x="1593" y="289"/>
                  </a:lnTo>
                  <a:lnTo>
                    <a:pt x="1497" y="304"/>
                  </a:lnTo>
                  <a:lnTo>
                    <a:pt x="1403" y="325"/>
                  </a:lnTo>
                  <a:lnTo>
                    <a:pt x="1312" y="353"/>
                  </a:lnTo>
                  <a:lnTo>
                    <a:pt x="1223" y="385"/>
                  </a:lnTo>
                  <a:lnTo>
                    <a:pt x="1137" y="424"/>
                  </a:lnTo>
                  <a:lnTo>
                    <a:pt x="1053" y="466"/>
                  </a:lnTo>
                  <a:lnTo>
                    <a:pt x="973" y="515"/>
                  </a:lnTo>
                  <a:lnTo>
                    <a:pt x="896" y="568"/>
                  </a:lnTo>
                  <a:lnTo>
                    <a:pt x="822" y="625"/>
                  </a:lnTo>
                  <a:lnTo>
                    <a:pt x="753" y="687"/>
                  </a:lnTo>
                  <a:lnTo>
                    <a:pt x="687" y="753"/>
                  </a:lnTo>
                  <a:lnTo>
                    <a:pt x="625" y="822"/>
                  </a:lnTo>
                  <a:lnTo>
                    <a:pt x="568" y="896"/>
                  </a:lnTo>
                  <a:lnTo>
                    <a:pt x="515" y="973"/>
                  </a:lnTo>
                  <a:lnTo>
                    <a:pt x="466" y="1053"/>
                  </a:lnTo>
                  <a:lnTo>
                    <a:pt x="424" y="1137"/>
                  </a:lnTo>
                  <a:lnTo>
                    <a:pt x="385" y="1223"/>
                  </a:lnTo>
                  <a:lnTo>
                    <a:pt x="353" y="1312"/>
                  </a:lnTo>
                  <a:lnTo>
                    <a:pt x="325" y="1403"/>
                  </a:lnTo>
                  <a:lnTo>
                    <a:pt x="304" y="1497"/>
                  </a:lnTo>
                  <a:lnTo>
                    <a:pt x="289" y="1593"/>
                  </a:lnTo>
                  <a:lnTo>
                    <a:pt x="279" y="1690"/>
                  </a:lnTo>
                  <a:lnTo>
                    <a:pt x="276" y="1790"/>
                  </a:lnTo>
                  <a:lnTo>
                    <a:pt x="279" y="1890"/>
                  </a:lnTo>
                  <a:lnTo>
                    <a:pt x="289" y="1987"/>
                  </a:lnTo>
                  <a:lnTo>
                    <a:pt x="304" y="2083"/>
                  </a:lnTo>
                  <a:lnTo>
                    <a:pt x="325" y="2177"/>
                  </a:lnTo>
                  <a:lnTo>
                    <a:pt x="353" y="2268"/>
                  </a:lnTo>
                  <a:lnTo>
                    <a:pt x="385" y="2357"/>
                  </a:lnTo>
                  <a:lnTo>
                    <a:pt x="424" y="2443"/>
                  </a:lnTo>
                  <a:lnTo>
                    <a:pt x="466" y="2527"/>
                  </a:lnTo>
                  <a:lnTo>
                    <a:pt x="515" y="2607"/>
                  </a:lnTo>
                  <a:lnTo>
                    <a:pt x="568" y="2684"/>
                  </a:lnTo>
                  <a:lnTo>
                    <a:pt x="625" y="2758"/>
                  </a:lnTo>
                  <a:lnTo>
                    <a:pt x="687" y="2827"/>
                  </a:lnTo>
                  <a:lnTo>
                    <a:pt x="753" y="2893"/>
                  </a:lnTo>
                  <a:lnTo>
                    <a:pt x="822" y="2955"/>
                  </a:lnTo>
                  <a:lnTo>
                    <a:pt x="896" y="3012"/>
                  </a:lnTo>
                  <a:lnTo>
                    <a:pt x="973" y="3065"/>
                  </a:lnTo>
                  <a:lnTo>
                    <a:pt x="1053" y="3114"/>
                  </a:lnTo>
                  <a:lnTo>
                    <a:pt x="1137" y="3156"/>
                  </a:lnTo>
                  <a:lnTo>
                    <a:pt x="1223" y="3195"/>
                  </a:lnTo>
                  <a:lnTo>
                    <a:pt x="1312" y="3227"/>
                  </a:lnTo>
                  <a:lnTo>
                    <a:pt x="1403" y="3255"/>
                  </a:lnTo>
                  <a:lnTo>
                    <a:pt x="1497" y="3276"/>
                  </a:lnTo>
                  <a:lnTo>
                    <a:pt x="1593" y="3291"/>
                  </a:lnTo>
                  <a:lnTo>
                    <a:pt x="1690" y="3301"/>
                  </a:lnTo>
                  <a:lnTo>
                    <a:pt x="1790" y="3304"/>
                  </a:lnTo>
                  <a:lnTo>
                    <a:pt x="1890" y="3301"/>
                  </a:lnTo>
                  <a:lnTo>
                    <a:pt x="1987" y="3291"/>
                  </a:lnTo>
                  <a:lnTo>
                    <a:pt x="2083" y="3276"/>
                  </a:lnTo>
                  <a:lnTo>
                    <a:pt x="2177" y="3255"/>
                  </a:lnTo>
                  <a:lnTo>
                    <a:pt x="2268" y="3227"/>
                  </a:lnTo>
                  <a:lnTo>
                    <a:pt x="2357" y="3195"/>
                  </a:lnTo>
                  <a:lnTo>
                    <a:pt x="2443" y="3156"/>
                  </a:lnTo>
                  <a:lnTo>
                    <a:pt x="2527" y="3114"/>
                  </a:lnTo>
                  <a:lnTo>
                    <a:pt x="2607" y="3065"/>
                  </a:lnTo>
                  <a:lnTo>
                    <a:pt x="2684" y="3012"/>
                  </a:lnTo>
                  <a:lnTo>
                    <a:pt x="2758" y="2955"/>
                  </a:lnTo>
                  <a:lnTo>
                    <a:pt x="2827" y="2893"/>
                  </a:lnTo>
                  <a:lnTo>
                    <a:pt x="2893" y="2827"/>
                  </a:lnTo>
                  <a:lnTo>
                    <a:pt x="2955" y="2758"/>
                  </a:lnTo>
                  <a:lnTo>
                    <a:pt x="3012" y="2684"/>
                  </a:lnTo>
                  <a:lnTo>
                    <a:pt x="3065" y="2607"/>
                  </a:lnTo>
                  <a:lnTo>
                    <a:pt x="3114" y="2527"/>
                  </a:lnTo>
                  <a:lnTo>
                    <a:pt x="3156" y="2443"/>
                  </a:lnTo>
                  <a:lnTo>
                    <a:pt x="3195" y="2357"/>
                  </a:lnTo>
                  <a:lnTo>
                    <a:pt x="3227" y="2268"/>
                  </a:lnTo>
                  <a:lnTo>
                    <a:pt x="3255" y="2177"/>
                  </a:lnTo>
                  <a:lnTo>
                    <a:pt x="3276" y="2083"/>
                  </a:lnTo>
                  <a:lnTo>
                    <a:pt x="3291" y="1987"/>
                  </a:lnTo>
                  <a:lnTo>
                    <a:pt x="3301" y="1890"/>
                  </a:lnTo>
                  <a:lnTo>
                    <a:pt x="3304" y="1790"/>
                  </a:lnTo>
                  <a:lnTo>
                    <a:pt x="3301" y="1690"/>
                  </a:lnTo>
                  <a:lnTo>
                    <a:pt x="3291" y="1593"/>
                  </a:lnTo>
                  <a:lnTo>
                    <a:pt x="3276" y="1497"/>
                  </a:lnTo>
                  <a:lnTo>
                    <a:pt x="3255" y="1403"/>
                  </a:lnTo>
                  <a:lnTo>
                    <a:pt x="3227" y="1312"/>
                  </a:lnTo>
                  <a:lnTo>
                    <a:pt x="3195" y="1223"/>
                  </a:lnTo>
                  <a:lnTo>
                    <a:pt x="3156" y="1137"/>
                  </a:lnTo>
                  <a:lnTo>
                    <a:pt x="3114" y="1053"/>
                  </a:lnTo>
                  <a:lnTo>
                    <a:pt x="3065" y="973"/>
                  </a:lnTo>
                  <a:lnTo>
                    <a:pt x="3012" y="896"/>
                  </a:lnTo>
                  <a:lnTo>
                    <a:pt x="2955" y="822"/>
                  </a:lnTo>
                  <a:lnTo>
                    <a:pt x="2893" y="753"/>
                  </a:lnTo>
                  <a:lnTo>
                    <a:pt x="2827" y="687"/>
                  </a:lnTo>
                  <a:lnTo>
                    <a:pt x="2758" y="625"/>
                  </a:lnTo>
                  <a:lnTo>
                    <a:pt x="2684" y="568"/>
                  </a:lnTo>
                  <a:lnTo>
                    <a:pt x="2607" y="515"/>
                  </a:lnTo>
                  <a:lnTo>
                    <a:pt x="2527" y="466"/>
                  </a:lnTo>
                  <a:lnTo>
                    <a:pt x="2443" y="424"/>
                  </a:lnTo>
                  <a:lnTo>
                    <a:pt x="2357" y="385"/>
                  </a:lnTo>
                  <a:lnTo>
                    <a:pt x="2268" y="353"/>
                  </a:lnTo>
                  <a:lnTo>
                    <a:pt x="2177" y="325"/>
                  </a:lnTo>
                  <a:lnTo>
                    <a:pt x="2083" y="304"/>
                  </a:lnTo>
                  <a:lnTo>
                    <a:pt x="1987" y="289"/>
                  </a:lnTo>
                  <a:lnTo>
                    <a:pt x="1890" y="279"/>
                  </a:lnTo>
                  <a:lnTo>
                    <a:pt x="1790" y="276"/>
                  </a:lnTo>
                  <a:close/>
                  <a:moveTo>
                    <a:pt x="1790" y="0"/>
                  </a:moveTo>
                  <a:lnTo>
                    <a:pt x="1898" y="3"/>
                  </a:lnTo>
                  <a:lnTo>
                    <a:pt x="2006" y="13"/>
                  </a:lnTo>
                  <a:lnTo>
                    <a:pt x="2111" y="29"/>
                  </a:lnTo>
                  <a:lnTo>
                    <a:pt x="2214" y="51"/>
                  </a:lnTo>
                  <a:lnTo>
                    <a:pt x="2315" y="79"/>
                  </a:lnTo>
                  <a:lnTo>
                    <a:pt x="2414" y="112"/>
                  </a:lnTo>
                  <a:lnTo>
                    <a:pt x="2509" y="151"/>
                  </a:lnTo>
                  <a:lnTo>
                    <a:pt x="2603" y="195"/>
                  </a:lnTo>
                  <a:lnTo>
                    <a:pt x="2693" y="245"/>
                  </a:lnTo>
                  <a:lnTo>
                    <a:pt x="2779" y="299"/>
                  </a:lnTo>
                  <a:lnTo>
                    <a:pt x="2863" y="358"/>
                  </a:lnTo>
                  <a:lnTo>
                    <a:pt x="2942" y="422"/>
                  </a:lnTo>
                  <a:lnTo>
                    <a:pt x="3019" y="489"/>
                  </a:lnTo>
                  <a:lnTo>
                    <a:pt x="3091" y="561"/>
                  </a:lnTo>
                  <a:lnTo>
                    <a:pt x="3158" y="638"/>
                  </a:lnTo>
                  <a:lnTo>
                    <a:pt x="3222" y="717"/>
                  </a:lnTo>
                  <a:lnTo>
                    <a:pt x="3281" y="801"/>
                  </a:lnTo>
                  <a:lnTo>
                    <a:pt x="3335" y="887"/>
                  </a:lnTo>
                  <a:lnTo>
                    <a:pt x="3385" y="977"/>
                  </a:lnTo>
                  <a:lnTo>
                    <a:pt x="3429" y="1071"/>
                  </a:lnTo>
                  <a:lnTo>
                    <a:pt x="3468" y="1166"/>
                  </a:lnTo>
                  <a:lnTo>
                    <a:pt x="3501" y="1265"/>
                  </a:lnTo>
                  <a:lnTo>
                    <a:pt x="3529" y="1366"/>
                  </a:lnTo>
                  <a:lnTo>
                    <a:pt x="3551" y="1469"/>
                  </a:lnTo>
                  <a:lnTo>
                    <a:pt x="3567" y="1574"/>
                  </a:lnTo>
                  <a:lnTo>
                    <a:pt x="3577" y="1682"/>
                  </a:lnTo>
                  <a:lnTo>
                    <a:pt x="3580" y="1790"/>
                  </a:lnTo>
                  <a:lnTo>
                    <a:pt x="3577" y="1898"/>
                  </a:lnTo>
                  <a:lnTo>
                    <a:pt x="3567" y="2006"/>
                  </a:lnTo>
                  <a:lnTo>
                    <a:pt x="3551" y="2111"/>
                  </a:lnTo>
                  <a:lnTo>
                    <a:pt x="3529" y="2214"/>
                  </a:lnTo>
                  <a:lnTo>
                    <a:pt x="3501" y="2315"/>
                  </a:lnTo>
                  <a:lnTo>
                    <a:pt x="3468" y="2414"/>
                  </a:lnTo>
                  <a:lnTo>
                    <a:pt x="3429" y="2509"/>
                  </a:lnTo>
                  <a:lnTo>
                    <a:pt x="3385" y="2603"/>
                  </a:lnTo>
                  <a:lnTo>
                    <a:pt x="3335" y="2693"/>
                  </a:lnTo>
                  <a:lnTo>
                    <a:pt x="3281" y="2779"/>
                  </a:lnTo>
                  <a:lnTo>
                    <a:pt x="3222" y="2863"/>
                  </a:lnTo>
                  <a:lnTo>
                    <a:pt x="3158" y="2942"/>
                  </a:lnTo>
                  <a:lnTo>
                    <a:pt x="3091" y="3019"/>
                  </a:lnTo>
                  <a:lnTo>
                    <a:pt x="3019" y="3091"/>
                  </a:lnTo>
                  <a:lnTo>
                    <a:pt x="2942" y="3158"/>
                  </a:lnTo>
                  <a:lnTo>
                    <a:pt x="2863" y="3222"/>
                  </a:lnTo>
                  <a:lnTo>
                    <a:pt x="2779" y="3281"/>
                  </a:lnTo>
                  <a:lnTo>
                    <a:pt x="2693" y="3335"/>
                  </a:lnTo>
                  <a:lnTo>
                    <a:pt x="2603" y="3385"/>
                  </a:lnTo>
                  <a:lnTo>
                    <a:pt x="2509" y="3429"/>
                  </a:lnTo>
                  <a:lnTo>
                    <a:pt x="2414" y="3468"/>
                  </a:lnTo>
                  <a:lnTo>
                    <a:pt x="2315" y="3501"/>
                  </a:lnTo>
                  <a:lnTo>
                    <a:pt x="2214" y="3529"/>
                  </a:lnTo>
                  <a:lnTo>
                    <a:pt x="2111" y="3551"/>
                  </a:lnTo>
                  <a:lnTo>
                    <a:pt x="2006" y="3567"/>
                  </a:lnTo>
                  <a:lnTo>
                    <a:pt x="1898" y="3577"/>
                  </a:lnTo>
                  <a:lnTo>
                    <a:pt x="1790" y="3580"/>
                  </a:lnTo>
                  <a:lnTo>
                    <a:pt x="1682" y="3577"/>
                  </a:lnTo>
                  <a:lnTo>
                    <a:pt x="1574" y="3567"/>
                  </a:lnTo>
                  <a:lnTo>
                    <a:pt x="1469" y="3551"/>
                  </a:lnTo>
                  <a:lnTo>
                    <a:pt x="1366" y="3529"/>
                  </a:lnTo>
                  <a:lnTo>
                    <a:pt x="1265" y="3501"/>
                  </a:lnTo>
                  <a:lnTo>
                    <a:pt x="1166" y="3468"/>
                  </a:lnTo>
                  <a:lnTo>
                    <a:pt x="1071" y="3429"/>
                  </a:lnTo>
                  <a:lnTo>
                    <a:pt x="977" y="3385"/>
                  </a:lnTo>
                  <a:lnTo>
                    <a:pt x="887" y="3335"/>
                  </a:lnTo>
                  <a:lnTo>
                    <a:pt x="801" y="3281"/>
                  </a:lnTo>
                  <a:lnTo>
                    <a:pt x="717" y="3222"/>
                  </a:lnTo>
                  <a:lnTo>
                    <a:pt x="638" y="3158"/>
                  </a:lnTo>
                  <a:lnTo>
                    <a:pt x="561" y="3091"/>
                  </a:lnTo>
                  <a:lnTo>
                    <a:pt x="489" y="3019"/>
                  </a:lnTo>
                  <a:lnTo>
                    <a:pt x="422" y="2942"/>
                  </a:lnTo>
                  <a:lnTo>
                    <a:pt x="358" y="2863"/>
                  </a:lnTo>
                  <a:lnTo>
                    <a:pt x="299" y="2779"/>
                  </a:lnTo>
                  <a:lnTo>
                    <a:pt x="245" y="2693"/>
                  </a:lnTo>
                  <a:lnTo>
                    <a:pt x="195" y="2603"/>
                  </a:lnTo>
                  <a:lnTo>
                    <a:pt x="151" y="2509"/>
                  </a:lnTo>
                  <a:lnTo>
                    <a:pt x="112" y="2414"/>
                  </a:lnTo>
                  <a:lnTo>
                    <a:pt x="79" y="2315"/>
                  </a:lnTo>
                  <a:lnTo>
                    <a:pt x="51" y="2214"/>
                  </a:lnTo>
                  <a:lnTo>
                    <a:pt x="29" y="2111"/>
                  </a:lnTo>
                  <a:lnTo>
                    <a:pt x="13" y="2006"/>
                  </a:lnTo>
                  <a:lnTo>
                    <a:pt x="3" y="1898"/>
                  </a:lnTo>
                  <a:lnTo>
                    <a:pt x="0" y="1790"/>
                  </a:lnTo>
                  <a:lnTo>
                    <a:pt x="3" y="1682"/>
                  </a:lnTo>
                  <a:lnTo>
                    <a:pt x="13" y="1574"/>
                  </a:lnTo>
                  <a:lnTo>
                    <a:pt x="29" y="1469"/>
                  </a:lnTo>
                  <a:lnTo>
                    <a:pt x="51" y="1366"/>
                  </a:lnTo>
                  <a:lnTo>
                    <a:pt x="79" y="1265"/>
                  </a:lnTo>
                  <a:lnTo>
                    <a:pt x="112" y="1166"/>
                  </a:lnTo>
                  <a:lnTo>
                    <a:pt x="151" y="1071"/>
                  </a:lnTo>
                  <a:lnTo>
                    <a:pt x="195" y="977"/>
                  </a:lnTo>
                  <a:lnTo>
                    <a:pt x="245" y="887"/>
                  </a:lnTo>
                  <a:lnTo>
                    <a:pt x="299" y="801"/>
                  </a:lnTo>
                  <a:lnTo>
                    <a:pt x="358" y="717"/>
                  </a:lnTo>
                  <a:lnTo>
                    <a:pt x="422" y="638"/>
                  </a:lnTo>
                  <a:lnTo>
                    <a:pt x="489" y="561"/>
                  </a:lnTo>
                  <a:lnTo>
                    <a:pt x="561" y="489"/>
                  </a:lnTo>
                  <a:lnTo>
                    <a:pt x="638" y="422"/>
                  </a:lnTo>
                  <a:lnTo>
                    <a:pt x="717" y="358"/>
                  </a:lnTo>
                  <a:lnTo>
                    <a:pt x="801" y="299"/>
                  </a:lnTo>
                  <a:lnTo>
                    <a:pt x="887" y="245"/>
                  </a:lnTo>
                  <a:lnTo>
                    <a:pt x="977" y="195"/>
                  </a:lnTo>
                  <a:lnTo>
                    <a:pt x="1071" y="151"/>
                  </a:lnTo>
                  <a:lnTo>
                    <a:pt x="1166" y="112"/>
                  </a:lnTo>
                  <a:lnTo>
                    <a:pt x="1265" y="79"/>
                  </a:lnTo>
                  <a:lnTo>
                    <a:pt x="1366" y="51"/>
                  </a:lnTo>
                  <a:lnTo>
                    <a:pt x="1469" y="29"/>
                  </a:lnTo>
                  <a:lnTo>
                    <a:pt x="1574" y="13"/>
                  </a:lnTo>
                  <a:lnTo>
                    <a:pt x="1682" y="3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4E3495C-80CC-31BB-8337-7CF531162467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2954258-75B3-8268-3B9E-9E80BBD23AB9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B4381C2-C9A2-15E0-920A-3BE7F2A45D6E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Contrôler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les listes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FBFCF8B-34BD-B5E7-4CB4-552FF39F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64" y="1118157"/>
            <a:ext cx="1429340" cy="3340422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AAA9B2-7F09-EA6A-E08A-44A8C04FD53C}"/>
              </a:ext>
            </a:extLst>
          </p:cNvPr>
          <p:cNvCxnSpPr>
            <a:cxnSpLocks/>
          </p:cNvCxnSpPr>
          <p:nvPr/>
        </p:nvCxnSpPr>
        <p:spPr>
          <a:xfrm>
            <a:off x="1475656" y="2636533"/>
            <a:ext cx="864096" cy="36726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71E7F217-1729-AEB1-4612-51489C7B0890}"/>
              </a:ext>
            </a:extLst>
          </p:cNvPr>
          <p:cNvSpPr txBox="1">
            <a:spLocks/>
          </p:cNvSpPr>
          <p:nvPr/>
        </p:nvSpPr>
        <p:spPr>
          <a:xfrm>
            <a:off x="571785" y="2422905"/>
            <a:ext cx="1351993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Contrôle des listes après import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9CC0BBCF-FF60-623D-8329-89FF3A919157}"/>
              </a:ext>
            </a:extLst>
          </p:cNvPr>
          <p:cNvSpPr txBox="1">
            <a:spLocks/>
          </p:cNvSpPr>
          <p:nvPr/>
        </p:nvSpPr>
        <p:spPr>
          <a:xfrm>
            <a:off x="4860032" y="4597947"/>
            <a:ext cx="252028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Manuel Utilisateur</a:t>
            </a:r>
          </a:p>
        </p:txBody>
      </p:sp>
      <p:sp>
        <p:nvSpPr>
          <p:cNvPr id="29" name="Titre 3">
            <a:extLst>
              <a:ext uri="{FF2B5EF4-FFF2-40B4-BE49-F238E27FC236}">
                <a16:creationId xmlns:a16="http://schemas.microsoft.com/office/drawing/2014/main" id="{DFF07ECF-6DC7-1828-5199-F10182350EC4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44E92508-B3A2-779B-66B9-4B5FBDAACC23}"/>
              </a:ext>
            </a:extLst>
          </p:cNvPr>
          <p:cNvSpPr txBox="1">
            <a:spLocks/>
          </p:cNvSpPr>
          <p:nvPr/>
        </p:nvSpPr>
        <p:spPr>
          <a:xfrm>
            <a:off x="4612661" y="922629"/>
            <a:ext cx="1351993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Exemple d’écran de contrôle des listes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272B1B-574A-B8CD-8B60-52F26CD4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7" y="1302939"/>
            <a:ext cx="4259572" cy="32950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81243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DFD240D0-BC5E-7469-6E48-44D7642E01A3}"/>
              </a:ext>
            </a:extLst>
          </p:cNvPr>
          <p:cNvSpPr txBox="1">
            <a:spLocks/>
          </p:cNvSpPr>
          <p:nvPr/>
        </p:nvSpPr>
        <p:spPr>
          <a:xfrm>
            <a:off x="2302844" y="987574"/>
            <a:ext cx="5576767" cy="4772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ATTENTION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devez impérativement, pour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chaque liste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éditer un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statut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ED14910-8B54-D909-EE31-0F86C72AA502}"/>
              </a:ext>
            </a:extLst>
          </p:cNvPr>
          <p:cNvGrpSpPr/>
          <p:nvPr/>
        </p:nvGrpSpPr>
        <p:grpSpPr>
          <a:xfrm>
            <a:off x="415443" y="2120353"/>
            <a:ext cx="1313890" cy="1188000"/>
            <a:chOff x="7560700" y="1209576"/>
            <a:chExt cx="1065316" cy="963244"/>
          </a:xfrm>
          <a:solidFill>
            <a:schemeClr val="accent3"/>
          </a:solidFill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CFCC8C9-42AF-BDF1-CA8C-F1245554A4DA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B1914D8-17D9-751F-5AE2-A641459E19CC}"/>
                </a:ext>
              </a:extLst>
            </p:cNvPr>
            <p:cNvSpPr txBox="1"/>
            <p:nvPr/>
          </p:nvSpPr>
          <p:spPr>
            <a:xfrm>
              <a:off x="7560700" y="1209576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Ecarter une liste</a:t>
              </a:r>
            </a:p>
          </p:txBody>
        </p:sp>
      </p:grp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C929AC30-9CC1-A700-8B7A-E32AB58F44A3}"/>
              </a:ext>
            </a:extLst>
          </p:cNvPr>
          <p:cNvSpPr txBox="1">
            <a:spLocks/>
          </p:cNvSpPr>
          <p:nvPr/>
        </p:nvSpPr>
        <p:spPr>
          <a:xfrm>
            <a:off x="400136" y="3654038"/>
            <a:ext cx="1472355" cy="8153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Tout statut édité peut être modifié, pour chaque liste, entre les différents arrêts</a:t>
            </a:r>
          </a:p>
        </p:txBody>
      </p:sp>
      <p:grpSp>
        <p:nvGrpSpPr>
          <p:cNvPr id="24" name="Group 205">
            <a:extLst>
              <a:ext uri="{FF2B5EF4-FFF2-40B4-BE49-F238E27FC236}">
                <a16:creationId xmlns:a16="http://schemas.microsoft.com/office/drawing/2014/main" id="{0AE83558-ACD2-B99A-9D89-25BE1D95A1E6}"/>
              </a:ext>
            </a:extLst>
          </p:cNvPr>
          <p:cNvGrpSpPr/>
          <p:nvPr/>
        </p:nvGrpSpPr>
        <p:grpSpPr>
          <a:xfrm>
            <a:off x="1808437" y="4015362"/>
            <a:ext cx="565150" cy="496888"/>
            <a:chOff x="3470275" y="1944688"/>
            <a:chExt cx="565150" cy="496888"/>
          </a:xfrm>
          <a:solidFill>
            <a:schemeClr val="accent2"/>
          </a:solidFill>
        </p:grpSpPr>
        <p:sp>
          <p:nvSpPr>
            <p:cNvPr id="25" name="Freeform 92">
              <a:extLst>
                <a:ext uri="{FF2B5EF4-FFF2-40B4-BE49-F238E27FC236}">
                  <a16:creationId xmlns:a16="http://schemas.microsoft.com/office/drawing/2014/main" id="{5FC763D7-ED71-8211-7A09-24B7429D0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1944688"/>
              <a:ext cx="269875" cy="254000"/>
            </a:xfrm>
            <a:custGeom>
              <a:avLst/>
              <a:gdLst>
                <a:gd name="T0" fmla="*/ 196 w 1697"/>
                <a:gd name="T1" fmla="*/ 1021 h 1599"/>
                <a:gd name="T2" fmla="*/ 394 w 1697"/>
                <a:gd name="T3" fmla="*/ 1023 h 1599"/>
                <a:gd name="T4" fmla="*/ 429 w 1697"/>
                <a:gd name="T5" fmla="*/ 1039 h 1599"/>
                <a:gd name="T6" fmla="*/ 457 w 1697"/>
                <a:gd name="T7" fmla="*/ 1068 h 1599"/>
                <a:gd name="T8" fmla="*/ 470 w 1697"/>
                <a:gd name="T9" fmla="*/ 1105 h 1599"/>
                <a:gd name="T10" fmla="*/ 458 w 1697"/>
                <a:gd name="T11" fmla="*/ 1339 h 1599"/>
                <a:gd name="T12" fmla="*/ 787 w 1697"/>
                <a:gd name="T13" fmla="*/ 1036 h 1599"/>
                <a:gd name="T14" fmla="*/ 822 w 1697"/>
                <a:gd name="T15" fmla="*/ 1023 h 1599"/>
                <a:gd name="T16" fmla="*/ 1500 w 1697"/>
                <a:gd name="T17" fmla="*/ 1021 h 1599"/>
                <a:gd name="T18" fmla="*/ 196 w 1697"/>
                <a:gd name="T19" fmla="*/ 196 h 1599"/>
                <a:gd name="T20" fmla="*/ 1508 w 1697"/>
                <a:gd name="T21" fmla="*/ 0 h 1599"/>
                <a:gd name="T22" fmla="*/ 1574 w 1697"/>
                <a:gd name="T23" fmla="*/ 12 h 1599"/>
                <a:gd name="T24" fmla="*/ 1629 w 1697"/>
                <a:gd name="T25" fmla="*/ 44 h 1599"/>
                <a:gd name="T26" fmla="*/ 1671 w 1697"/>
                <a:gd name="T27" fmla="*/ 93 h 1599"/>
                <a:gd name="T28" fmla="*/ 1694 w 1697"/>
                <a:gd name="T29" fmla="*/ 155 h 1599"/>
                <a:gd name="T30" fmla="*/ 1697 w 1697"/>
                <a:gd name="T31" fmla="*/ 1029 h 1599"/>
                <a:gd name="T32" fmla="*/ 1685 w 1697"/>
                <a:gd name="T33" fmla="*/ 1094 h 1599"/>
                <a:gd name="T34" fmla="*/ 1653 w 1697"/>
                <a:gd name="T35" fmla="*/ 1150 h 1599"/>
                <a:gd name="T36" fmla="*/ 1603 w 1697"/>
                <a:gd name="T37" fmla="*/ 1191 h 1599"/>
                <a:gd name="T38" fmla="*/ 1541 w 1697"/>
                <a:gd name="T39" fmla="*/ 1215 h 1599"/>
                <a:gd name="T40" fmla="*/ 879 w 1697"/>
                <a:gd name="T41" fmla="*/ 1217 h 1599"/>
                <a:gd name="T42" fmla="*/ 489 w 1697"/>
                <a:gd name="T43" fmla="*/ 1577 h 1599"/>
                <a:gd name="T44" fmla="*/ 436 w 1697"/>
                <a:gd name="T45" fmla="*/ 1597 h 1599"/>
                <a:gd name="T46" fmla="*/ 383 w 1697"/>
                <a:gd name="T47" fmla="*/ 1597 h 1599"/>
                <a:gd name="T48" fmla="*/ 336 w 1697"/>
                <a:gd name="T49" fmla="*/ 1582 h 1599"/>
                <a:gd name="T50" fmla="*/ 296 w 1697"/>
                <a:gd name="T51" fmla="*/ 1552 h 1599"/>
                <a:gd name="T52" fmla="*/ 270 w 1697"/>
                <a:gd name="T53" fmla="*/ 1511 h 1599"/>
                <a:gd name="T54" fmla="*/ 257 w 1697"/>
                <a:gd name="T55" fmla="*/ 1464 h 1599"/>
                <a:gd name="T56" fmla="*/ 270 w 1697"/>
                <a:gd name="T57" fmla="*/ 1217 h 1599"/>
                <a:gd name="T58" fmla="*/ 155 w 1697"/>
                <a:gd name="T59" fmla="*/ 1215 h 1599"/>
                <a:gd name="T60" fmla="*/ 94 w 1697"/>
                <a:gd name="T61" fmla="*/ 1192 h 1599"/>
                <a:gd name="T62" fmla="*/ 45 w 1697"/>
                <a:gd name="T63" fmla="*/ 1150 h 1599"/>
                <a:gd name="T64" fmla="*/ 12 w 1697"/>
                <a:gd name="T65" fmla="*/ 1094 h 1599"/>
                <a:gd name="T66" fmla="*/ 0 w 1697"/>
                <a:gd name="T67" fmla="*/ 1029 h 1599"/>
                <a:gd name="T68" fmla="*/ 3 w 1697"/>
                <a:gd name="T69" fmla="*/ 155 h 1599"/>
                <a:gd name="T70" fmla="*/ 26 w 1697"/>
                <a:gd name="T71" fmla="*/ 93 h 1599"/>
                <a:gd name="T72" fmla="*/ 68 w 1697"/>
                <a:gd name="T73" fmla="*/ 44 h 1599"/>
                <a:gd name="T74" fmla="*/ 123 w 1697"/>
                <a:gd name="T75" fmla="*/ 12 h 1599"/>
                <a:gd name="T76" fmla="*/ 189 w 1697"/>
                <a:gd name="T7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7" h="1599">
                  <a:moveTo>
                    <a:pt x="196" y="196"/>
                  </a:moveTo>
                  <a:lnTo>
                    <a:pt x="196" y="1021"/>
                  </a:lnTo>
                  <a:lnTo>
                    <a:pt x="373" y="1021"/>
                  </a:lnTo>
                  <a:lnTo>
                    <a:pt x="394" y="1023"/>
                  </a:lnTo>
                  <a:lnTo>
                    <a:pt x="412" y="1030"/>
                  </a:lnTo>
                  <a:lnTo>
                    <a:pt x="429" y="1039"/>
                  </a:lnTo>
                  <a:lnTo>
                    <a:pt x="444" y="1052"/>
                  </a:lnTo>
                  <a:lnTo>
                    <a:pt x="457" y="1068"/>
                  </a:lnTo>
                  <a:lnTo>
                    <a:pt x="466" y="1086"/>
                  </a:lnTo>
                  <a:lnTo>
                    <a:pt x="470" y="1105"/>
                  </a:lnTo>
                  <a:lnTo>
                    <a:pt x="471" y="1125"/>
                  </a:lnTo>
                  <a:lnTo>
                    <a:pt x="458" y="1339"/>
                  </a:lnTo>
                  <a:lnTo>
                    <a:pt x="773" y="1048"/>
                  </a:lnTo>
                  <a:lnTo>
                    <a:pt x="787" y="1036"/>
                  </a:lnTo>
                  <a:lnTo>
                    <a:pt x="805" y="1029"/>
                  </a:lnTo>
                  <a:lnTo>
                    <a:pt x="822" y="1023"/>
                  </a:lnTo>
                  <a:lnTo>
                    <a:pt x="840" y="1021"/>
                  </a:lnTo>
                  <a:lnTo>
                    <a:pt x="1500" y="1021"/>
                  </a:lnTo>
                  <a:lnTo>
                    <a:pt x="1500" y="196"/>
                  </a:lnTo>
                  <a:lnTo>
                    <a:pt x="196" y="196"/>
                  </a:lnTo>
                  <a:close/>
                  <a:moveTo>
                    <a:pt x="189" y="0"/>
                  </a:moveTo>
                  <a:lnTo>
                    <a:pt x="1508" y="0"/>
                  </a:lnTo>
                  <a:lnTo>
                    <a:pt x="1541" y="3"/>
                  </a:lnTo>
                  <a:lnTo>
                    <a:pt x="1574" y="12"/>
                  </a:lnTo>
                  <a:lnTo>
                    <a:pt x="1603" y="26"/>
                  </a:lnTo>
                  <a:lnTo>
                    <a:pt x="1629" y="44"/>
                  </a:lnTo>
                  <a:lnTo>
                    <a:pt x="1653" y="68"/>
                  </a:lnTo>
                  <a:lnTo>
                    <a:pt x="1671" y="93"/>
                  </a:lnTo>
                  <a:lnTo>
                    <a:pt x="1685" y="122"/>
                  </a:lnTo>
                  <a:lnTo>
                    <a:pt x="1694" y="155"/>
                  </a:lnTo>
                  <a:lnTo>
                    <a:pt x="1697" y="188"/>
                  </a:lnTo>
                  <a:lnTo>
                    <a:pt x="1697" y="1029"/>
                  </a:lnTo>
                  <a:lnTo>
                    <a:pt x="1694" y="1063"/>
                  </a:lnTo>
                  <a:lnTo>
                    <a:pt x="1685" y="1094"/>
                  </a:lnTo>
                  <a:lnTo>
                    <a:pt x="1671" y="1124"/>
                  </a:lnTo>
                  <a:lnTo>
                    <a:pt x="1653" y="1150"/>
                  </a:lnTo>
                  <a:lnTo>
                    <a:pt x="1629" y="1173"/>
                  </a:lnTo>
                  <a:lnTo>
                    <a:pt x="1603" y="1191"/>
                  </a:lnTo>
                  <a:lnTo>
                    <a:pt x="1574" y="1205"/>
                  </a:lnTo>
                  <a:lnTo>
                    <a:pt x="1541" y="1215"/>
                  </a:lnTo>
                  <a:lnTo>
                    <a:pt x="1508" y="1217"/>
                  </a:lnTo>
                  <a:lnTo>
                    <a:pt x="879" y="1217"/>
                  </a:lnTo>
                  <a:lnTo>
                    <a:pt x="511" y="1559"/>
                  </a:lnTo>
                  <a:lnTo>
                    <a:pt x="489" y="1577"/>
                  </a:lnTo>
                  <a:lnTo>
                    <a:pt x="463" y="1589"/>
                  </a:lnTo>
                  <a:lnTo>
                    <a:pt x="436" y="1597"/>
                  </a:lnTo>
                  <a:lnTo>
                    <a:pt x="408" y="1599"/>
                  </a:lnTo>
                  <a:lnTo>
                    <a:pt x="383" y="1597"/>
                  </a:lnTo>
                  <a:lnTo>
                    <a:pt x="359" y="1592"/>
                  </a:lnTo>
                  <a:lnTo>
                    <a:pt x="336" y="1582"/>
                  </a:lnTo>
                  <a:lnTo>
                    <a:pt x="316" y="1568"/>
                  </a:lnTo>
                  <a:lnTo>
                    <a:pt x="296" y="1552"/>
                  </a:lnTo>
                  <a:lnTo>
                    <a:pt x="281" y="1533"/>
                  </a:lnTo>
                  <a:lnTo>
                    <a:pt x="270" y="1511"/>
                  </a:lnTo>
                  <a:lnTo>
                    <a:pt x="261" y="1489"/>
                  </a:lnTo>
                  <a:lnTo>
                    <a:pt x="257" y="1464"/>
                  </a:lnTo>
                  <a:lnTo>
                    <a:pt x="257" y="1439"/>
                  </a:lnTo>
                  <a:lnTo>
                    <a:pt x="270" y="1217"/>
                  </a:lnTo>
                  <a:lnTo>
                    <a:pt x="189" y="1217"/>
                  </a:lnTo>
                  <a:lnTo>
                    <a:pt x="155" y="1215"/>
                  </a:lnTo>
                  <a:lnTo>
                    <a:pt x="123" y="1205"/>
                  </a:lnTo>
                  <a:lnTo>
                    <a:pt x="94" y="1192"/>
                  </a:lnTo>
                  <a:lnTo>
                    <a:pt x="68" y="1173"/>
                  </a:lnTo>
                  <a:lnTo>
                    <a:pt x="45" y="1150"/>
                  </a:lnTo>
                  <a:lnTo>
                    <a:pt x="26" y="1124"/>
                  </a:lnTo>
                  <a:lnTo>
                    <a:pt x="12" y="1094"/>
                  </a:lnTo>
                  <a:lnTo>
                    <a:pt x="3" y="1063"/>
                  </a:lnTo>
                  <a:lnTo>
                    <a:pt x="0" y="1029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FF1F23B1-B6DA-EC94-2935-355739D0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112963"/>
              <a:ext cx="328613" cy="328613"/>
            </a:xfrm>
            <a:custGeom>
              <a:avLst/>
              <a:gdLst>
                <a:gd name="T0" fmla="*/ 1205 w 2075"/>
                <a:gd name="T1" fmla="*/ 13 h 2067"/>
                <a:gd name="T2" fmla="*/ 1440 w 2075"/>
                <a:gd name="T3" fmla="*/ 82 h 2067"/>
                <a:gd name="T4" fmla="*/ 1649 w 2075"/>
                <a:gd name="T5" fmla="*/ 200 h 2067"/>
                <a:gd name="T6" fmla="*/ 1824 w 2075"/>
                <a:gd name="T7" fmla="*/ 361 h 2067"/>
                <a:gd name="T8" fmla="*/ 1958 w 2075"/>
                <a:gd name="T9" fmla="*/ 559 h 2067"/>
                <a:gd name="T10" fmla="*/ 2044 w 2075"/>
                <a:gd name="T11" fmla="*/ 786 h 2067"/>
                <a:gd name="T12" fmla="*/ 2075 w 2075"/>
                <a:gd name="T13" fmla="*/ 1033 h 2067"/>
                <a:gd name="T14" fmla="*/ 2046 w 2075"/>
                <a:gd name="T15" fmla="*/ 1273 h 2067"/>
                <a:gd name="T16" fmla="*/ 1963 w 2075"/>
                <a:gd name="T17" fmla="*/ 1499 h 2067"/>
                <a:gd name="T18" fmla="*/ 1917 w 2075"/>
                <a:gd name="T19" fmla="*/ 1544 h 2067"/>
                <a:gd name="T20" fmla="*/ 1852 w 2075"/>
                <a:gd name="T21" fmla="*/ 1550 h 2067"/>
                <a:gd name="T22" fmla="*/ 1797 w 2075"/>
                <a:gd name="T23" fmla="*/ 1514 h 2067"/>
                <a:gd name="T24" fmla="*/ 1778 w 2075"/>
                <a:gd name="T25" fmla="*/ 1454 h 2067"/>
                <a:gd name="T26" fmla="*/ 1816 w 2075"/>
                <a:gd name="T27" fmla="*/ 1351 h 2067"/>
                <a:gd name="T28" fmla="*/ 1868 w 2075"/>
                <a:gd name="T29" fmla="*/ 1164 h 2067"/>
                <a:gd name="T30" fmla="*/ 1875 w 2075"/>
                <a:gd name="T31" fmla="*/ 957 h 2067"/>
                <a:gd name="T32" fmla="*/ 1825 w 2075"/>
                <a:gd name="T33" fmla="*/ 742 h 2067"/>
                <a:gd name="T34" fmla="*/ 1724 w 2075"/>
                <a:gd name="T35" fmla="*/ 551 h 2067"/>
                <a:gd name="T36" fmla="*/ 1578 w 2075"/>
                <a:gd name="T37" fmla="*/ 393 h 2067"/>
                <a:gd name="T38" fmla="*/ 1397 w 2075"/>
                <a:gd name="T39" fmla="*/ 276 h 2067"/>
                <a:gd name="T40" fmla="*/ 1188 w 2075"/>
                <a:gd name="T41" fmla="*/ 210 h 2067"/>
                <a:gd name="T42" fmla="*/ 961 w 2075"/>
                <a:gd name="T43" fmla="*/ 199 h 2067"/>
                <a:gd name="T44" fmla="*/ 744 w 2075"/>
                <a:gd name="T45" fmla="*/ 249 h 2067"/>
                <a:gd name="T46" fmla="*/ 552 w 2075"/>
                <a:gd name="T47" fmla="*/ 350 h 2067"/>
                <a:gd name="T48" fmla="*/ 395 w 2075"/>
                <a:gd name="T49" fmla="*/ 494 h 2067"/>
                <a:gd name="T50" fmla="*/ 277 w 2075"/>
                <a:gd name="T51" fmla="*/ 675 h 2067"/>
                <a:gd name="T52" fmla="*/ 210 w 2075"/>
                <a:gd name="T53" fmla="*/ 883 h 2067"/>
                <a:gd name="T54" fmla="*/ 200 w 2075"/>
                <a:gd name="T55" fmla="*/ 1110 h 2067"/>
                <a:gd name="T56" fmla="*/ 249 w 2075"/>
                <a:gd name="T57" fmla="*/ 1326 h 2067"/>
                <a:gd name="T58" fmla="*/ 351 w 2075"/>
                <a:gd name="T59" fmla="*/ 1517 h 2067"/>
                <a:gd name="T60" fmla="*/ 496 w 2075"/>
                <a:gd name="T61" fmla="*/ 1674 h 2067"/>
                <a:gd name="T62" fmla="*/ 677 w 2075"/>
                <a:gd name="T63" fmla="*/ 1791 h 2067"/>
                <a:gd name="T64" fmla="*/ 887 w 2075"/>
                <a:gd name="T65" fmla="*/ 1858 h 2067"/>
                <a:gd name="T66" fmla="*/ 1107 w 2075"/>
                <a:gd name="T67" fmla="*/ 1869 h 2067"/>
                <a:gd name="T68" fmla="*/ 1310 w 2075"/>
                <a:gd name="T69" fmla="*/ 1827 h 2067"/>
                <a:gd name="T70" fmla="*/ 1495 w 2075"/>
                <a:gd name="T71" fmla="*/ 1736 h 2067"/>
                <a:gd name="T72" fmla="*/ 1592 w 2075"/>
                <a:gd name="T73" fmla="*/ 1678 h 2067"/>
                <a:gd name="T74" fmla="*/ 1655 w 2075"/>
                <a:gd name="T75" fmla="*/ 1686 h 2067"/>
                <a:gd name="T76" fmla="*/ 1701 w 2075"/>
                <a:gd name="T77" fmla="*/ 1733 h 2067"/>
                <a:gd name="T78" fmla="*/ 1708 w 2075"/>
                <a:gd name="T79" fmla="*/ 1797 h 2067"/>
                <a:gd name="T80" fmla="*/ 1672 w 2075"/>
                <a:gd name="T81" fmla="*/ 1851 h 2067"/>
                <a:gd name="T82" fmla="*/ 1478 w 2075"/>
                <a:gd name="T83" fmla="*/ 1970 h 2067"/>
                <a:gd name="T84" fmla="*/ 1264 w 2075"/>
                <a:gd name="T85" fmla="*/ 2043 h 2067"/>
                <a:gd name="T86" fmla="*/ 1037 w 2075"/>
                <a:gd name="T87" fmla="*/ 2067 h 2067"/>
                <a:gd name="T88" fmla="*/ 789 w 2075"/>
                <a:gd name="T89" fmla="*/ 2037 h 2067"/>
                <a:gd name="T90" fmla="*/ 561 w 2075"/>
                <a:gd name="T91" fmla="*/ 1951 h 2067"/>
                <a:gd name="T92" fmla="*/ 362 w 2075"/>
                <a:gd name="T93" fmla="*/ 1818 h 2067"/>
                <a:gd name="T94" fmla="*/ 201 w 2075"/>
                <a:gd name="T95" fmla="*/ 1644 h 2067"/>
                <a:gd name="T96" fmla="*/ 82 w 2075"/>
                <a:gd name="T97" fmla="*/ 1435 h 2067"/>
                <a:gd name="T98" fmla="*/ 14 w 2075"/>
                <a:gd name="T99" fmla="*/ 1201 h 2067"/>
                <a:gd name="T100" fmla="*/ 3 w 2075"/>
                <a:gd name="T101" fmla="*/ 949 h 2067"/>
                <a:gd name="T102" fmla="*/ 53 w 2075"/>
                <a:gd name="T103" fmla="*/ 708 h 2067"/>
                <a:gd name="T104" fmla="*/ 155 w 2075"/>
                <a:gd name="T105" fmla="*/ 489 h 2067"/>
                <a:gd name="T106" fmla="*/ 304 w 2075"/>
                <a:gd name="T107" fmla="*/ 303 h 2067"/>
                <a:gd name="T108" fmla="*/ 491 w 2075"/>
                <a:gd name="T109" fmla="*/ 155 h 2067"/>
                <a:gd name="T110" fmla="*/ 710 w 2075"/>
                <a:gd name="T111" fmla="*/ 53 h 2067"/>
                <a:gd name="T112" fmla="*/ 953 w 2075"/>
                <a:gd name="T113" fmla="*/ 3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5" h="2067">
                  <a:moveTo>
                    <a:pt x="1037" y="0"/>
                  </a:moveTo>
                  <a:lnTo>
                    <a:pt x="1122" y="3"/>
                  </a:lnTo>
                  <a:lnTo>
                    <a:pt x="1205" y="13"/>
                  </a:lnTo>
                  <a:lnTo>
                    <a:pt x="1286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4" y="115"/>
                  </a:lnTo>
                  <a:lnTo>
                    <a:pt x="1584" y="155"/>
                  </a:lnTo>
                  <a:lnTo>
                    <a:pt x="1649" y="200"/>
                  </a:lnTo>
                  <a:lnTo>
                    <a:pt x="1712" y="250"/>
                  </a:lnTo>
                  <a:lnTo>
                    <a:pt x="1770" y="303"/>
                  </a:lnTo>
                  <a:lnTo>
                    <a:pt x="1824" y="361"/>
                  </a:lnTo>
                  <a:lnTo>
                    <a:pt x="1874" y="424"/>
                  </a:lnTo>
                  <a:lnTo>
                    <a:pt x="1919" y="489"/>
                  </a:lnTo>
                  <a:lnTo>
                    <a:pt x="1958" y="559"/>
                  </a:lnTo>
                  <a:lnTo>
                    <a:pt x="1993" y="631"/>
                  </a:lnTo>
                  <a:lnTo>
                    <a:pt x="2022" y="708"/>
                  </a:lnTo>
                  <a:lnTo>
                    <a:pt x="2044" y="786"/>
                  </a:lnTo>
                  <a:lnTo>
                    <a:pt x="2060" y="867"/>
                  </a:lnTo>
                  <a:lnTo>
                    <a:pt x="2071" y="949"/>
                  </a:lnTo>
                  <a:lnTo>
                    <a:pt x="2075" y="1033"/>
                  </a:lnTo>
                  <a:lnTo>
                    <a:pt x="2071" y="1115"/>
                  </a:lnTo>
                  <a:lnTo>
                    <a:pt x="2062" y="1195"/>
                  </a:lnTo>
                  <a:lnTo>
                    <a:pt x="2046" y="1273"/>
                  </a:lnTo>
                  <a:lnTo>
                    <a:pt x="2025" y="1350"/>
                  </a:lnTo>
                  <a:lnTo>
                    <a:pt x="1997" y="1426"/>
                  </a:lnTo>
                  <a:lnTo>
                    <a:pt x="1963" y="1499"/>
                  </a:lnTo>
                  <a:lnTo>
                    <a:pt x="1950" y="1518"/>
                  </a:lnTo>
                  <a:lnTo>
                    <a:pt x="1935" y="1533"/>
                  </a:lnTo>
                  <a:lnTo>
                    <a:pt x="1917" y="1544"/>
                  </a:lnTo>
                  <a:lnTo>
                    <a:pt x="1897" y="1551"/>
                  </a:lnTo>
                  <a:lnTo>
                    <a:pt x="1875" y="1552"/>
                  </a:lnTo>
                  <a:lnTo>
                    <a:pt x="1852" y="1550"/>
                  </a:lnTo>
                  <a:lnTo>
                    <a:pt x="1832" y="1543"/>
                  </a:lnTo>
                  <a:lnTo>
                    <a:pt x="1812" y="1530"/>
                  </a:lnTo>
                  <a:lnTo>
                    <a:pt x="1797" y="1514"/>
                  </a:lnTo>
                  <a:lnTo>
                    <a:pt x="1786" y="1496"/>
                  </a:lnTo>
                  <a:lnTo>
                    <a:pt x="1779" y="1475"/>
                  </a:lnTo>
                  <a:lnTo>
                    <a:pt x="1778" y="1454"/>
                  </a:lnTo>
                  <a:lnTo>
                    <a:pt x="1780" y="1432"/>
                  </a:lnTo>
                  <a:lnTo>
                    <a:pt x="1789" y="1411"/>
                  </a:lnTo>
                  <a:lnTo>
                    <a:pt x="1816" y="1351"/>
                  </a:lnTo>
                  <a:lnTo>
                    <a:pt x="1838" y="1290"/>
                  </a:lnTo>
                  <a:lnTo>
                    <a:pt x="1856" y="1228"/>
                  </a:lnTo>
                  <a:lnTo>
                    <a:pt x="1868" y="1164"/>
                  </a:lnTo>
                  <a:lnTo>
                    <a:pt x="1876" y="1100"/>
                  </a:lnTo>
                  <a:lnTo>
                    <a:pt x="1878" y="1033"/>
                  </a:lnTo>
                  <a:lnTo>
                    <a:pt x="1875" y="957"/>
                  </a:lnTo>
                  <a:lnTo>
                    <a:pt x="1864" y="883"/>
                  </a:lnTo>
                  <a:lnTo>
                    <a:pt x="1848" y="811"/>
                  </a:lnTo>
                  <a:lnTo>
                    <a:pt x="1825" y="742"/>
                  </a:lnTo>
                  <a:lnTo>
                    <a:pt x="1797" y="675"/>
                  </a:lnTo>
                  <a:lnTo>
                    <a:pt x="1763" y="611"/>
                  </a:lnTo>
                  <a:lnTo>
                    <a:pt x="1724" y="551"/>
                  </a:lnTo>
                  <a:lnTo>
                    <a:pt x="1680" y="494"/>
                  </a:lnTo>
                  <a:lnTo>
                    <a:pt x="1631" y="441"/>
                  </a:lnTo>
                  <a:lnTo>
                    <a:pt x="1578" y="393"/>
                  </a:lnTo>
                  <a:lnTo>
                    <a:pt x="1522" y="350"/>
                  </a:lnTo>
                  <a:lnTo>
                    <a:pt x="1462" y="310"/>
                  </a:lnTo>
                  <a:lnTo>
                    <a:pt x="1397" y="276"/>
                  </a:lnTo>
                  <a:lnTo>
                    <a:pt x="1330" y="249"/>
                  </a:lnTo>
                  <a:lnTo>
                    <a:pt x="1260" y="226"/>
                  </a:lnTo>
                  <a:lnTo>
                    <a:pt x="1188" y="210"/>
                  </a:lnTo>
                  <a:lnTo>
                    <a:pt x="1113" y="199"/>
                  </a:lnTo>
                  <a:lnTo>
                    <a:pt x="1037" y="196"/>
                  </a:lnTo>
                  <a:lnTo>
                    <a:pt x="961" y="199"/>
                  </a:lnTo>
                  <a:lnTo>
                    <a:pt x="887" y="210"/>
                  </a:lnTo>
                  <a:lnTo>
                    <a:pt x="814" y="226"/>
                  </a:lnTo>
                  <a:lnTo>
                    <a:pt x="744" y="249"/>
                  </a:lnTo>
                  <a:lnTo>
                    <a:pt x="677" y="276"/>
                  </a:lnTo>
                  <a:lnTo>
                    <a:pt x="613" y="310"/>
                  </a:lnTo>
                  <a:lnTo>
                    <a:pt x="552" y="350"/>
                  </a:lnTo>
                  <a:lnTo>
                    <a:pt x="496" y="393"/>
                  </a:lnTo>
                  <a:lnTo>
                    <a:pt x="443" y="441"/>
                  </a:lnTo>
                  <a:lnTo>
                    <a:pt x="395" y="494"/>
                  </a:lnTo>
                  <a:lnTo>
                    <a:pt x="351" y="551"/>
                  </a:lnTo>
                  <a:lnTo>
                    <a:pt x="312" y="611"/>
                  </a:lnTo>
                  <a:lnTo>
                    <a:pt x="277" y="675"/>
                  </a:lnTo>
                  <a:lnTo>
                    <a:pt x="249" y="742"/>
                  </a:lnTo>
                  <a:lnTo>
                    <a:pt x="227" y="811"/>
                  </a:lnTo>
                  <a:lnTo>
                    <a:pt x="210" y="883"/>
                  </a:lnTo>
                  <a:lnTo>
                    <a:pt x="200" y="957"/>
                  </a:lnTo>
                  <a:lnTo>
                    <a:pt x="196" y="1033"/>
                  </a:lnTo>
                  <a:lnTo>
                    <a:pt x="200" y="1110"/>
                  </a:lnTo>
                  <a:lnTo>
                    <a:pt x="210" y="1184"/>
                  </a:lnTo>
                  <a:lnTo>
                    <a:pt x="227" y="1256"/>
                  </a:lnTo>
                  <a:lnTo>
                    <a:pt x="249" y="1326"/>
                  </a:lnTo>
                  <a:lnTo>
                    <a:pt x="277" y="1392"/>
                  </a:lnTo>
                  <a:lnTo>
                    <a:pt x="312" y="1456"/>
                  </a:lnTo>
                  <a:lnTo>
                    <a:pt x="351" y="1517"/>
                  </a:lnTo>
                  <a:lnTo>
                    <a:pt x="395" y="1573"/>
                  </a:lnTo>
                  <a:lnTo>
                    <a:pt x="443" y="1626"/>
                  </a:lnTo>
                  <a:lnTo>
                    <a:pt x="496" y="1674"/>
                  </a:lnTo>
                  <a:lnTo>
                    <a:pt x="552" y="1718"/>
                  </a:lnTo>
                  <a:lnTo>
                    <a:pt x="613" y="1757"/>
                  </a:lnTo>
                  <a:lnTo>
                    <a:pt x="677" y="1791"/>
                  </a:lnTo>
                  <a:lnTo>
                    <a:pt x="744" y="1819"/>
                  </a:lnTo>
                  <a:lnTo>
                    <a:pt x="814" y="1842"/>
                  </a:lnTo>
                  <a:lnTo>
                    <a:pt x="887" y="1858"/>
                  </a:lnTo>
                  <a:lnTo>
                    <a:pt x="961" y="1869"/>
                  </a:lnTo>
                  <a:lnTo>
                    <a:pt x="1037" y="1872"/>
                  </a:lnTo>
                  <a:lnTo>
                    <a:pt x="1107" y="1869"/>
                  </a:lnTo>
                  <a:lnTo>
                    <a:pt x="1176" y="1860"/>
                  </a:lnTo>
                  <a:lnTo>
                    <a:pt x="1244" y="1846"/>
                  </a:lnTo>
                  <a:lnTo>
                    <a:pt x="1310" y="1827"/>
                  </a:lnTo>
                  <a:lnTo>
                    <a:pt x="1373" y="1802"/>
                  </a:lnTo>
                  <a:lnTo>
                    <a:pt x="1435" y="1772"/>
                  </a:lnTo>
                  <a:lnTo>
                    <a:pt x="1495" y="1736"/>
                  </a:lnTo>
                  <a:lnTo>
                    <a:pt x="1552" y="1697"/>
                  </a:lnTo>
                  <a:lnTo>
                    <a:pt x="1571" y="1685"/>
                  </a:lnTo>
                  <a:lnTo>
                    <a:pt x="1592" y="1678"/>
                  </a:lnTo>
                  <a:lnTo>
                    <a:pt x="1614" y="1676"/>
                  </a:lnTo>
                  <a:lnTo>
                    <a:pt x="1635" y="1678"/>
                  </a:lnTo>
                  <a:lnTo>
                    <a:pt x="1655" y="1686"/>
                  </a:lnTo>
                  <a:lnTo>
                    <a:pt x="1674" y="1698"/>
                  </a:lnTo>
                  <a:lnTo>
                    <a:pt x="1689" y="1714"/>
                  </a:lnTo>
                  <a:lnTo>
                    <a:pt x="1701" y="1733"/>
                  </a:lnTo>
                  <a:lnTo>
                    <a:pt x="1708" y="1754"/>
                  </a:lnTo>
                  <a:lnTo>
                    <a:pt x="1710" y="1775"/>
                  </a:lnTo>
                  <a:lnTo>
                    <a:pt x="1708" y="1797"/>
                  </a:lnTo>
                  <a:lnTo>
                    <a:pt x="1700" y="1817"/>
                  </a:lnTo>
                  <a:lnTo>
                    <a:pt x="1688" y="1835"/>
                  </a:lnTo>
                  <a:lnTo>
                    <a:pt x="1672" y="1851"/>
                  </a:lnTo>
                  <a:lnTo>
                    <a:pt x="1610" y="1895"/>
                  </a:lnTo>
                  <a:lnTo>
                    <a:pt x="1545" y="1935"/>
                  </a:lnTo>
                  <a:lnTo>
                    <a:pt x="1478" y="1970"/>
                  </a:lnTo>
                  <a:lnTo>
                    <a:pt x="1409" y="2000"/>
                  </a:lnTo>
                  <a:lnTo>
                    <a:pt x="1338" y="2023"/>
                  </a:lnTo>
                  <a:lnTo>
                    <a:pt x="1264" y="2043"/>
                  </a:lnTo>
                  <a:lnTo>
                    <a:pt x="1190" y="2057"/>
                  </a:lnTo>
                  <a:lnTo>
                    <a:pt x="1114" y="2064"/>
                  </a:lnTo>
                  <a:lnTo>
                    <a:pt x="1037" y="2067"/>
                  </a:lnTo>
                  <a:lnTo>
                    <a:pt x="953" y="2064"/>
                  </a:lnTo>
                  <a:lnTo>
                    <a:pt x="870" y="2053"/>
                  </a:lnTo>
                  <a:lnTo>
                    <a:pt x="789" y="2037"/>
                  </a:lnTo>
                  <a:lnTo>
                    <a:pt x="710" y="2015"/>
                  </a:lnTo>
                  <a:lnTo>
                    <a:pt x="634" y="1986"/>
                  </a:lnTo>
                  <a:lnTo>
                    <a:pt x="561" y="1951"/>
                  </a:lnTo>
                  <a:lnTo>
                    <a:pt x="491" y="1913"/>
                  </a:lnTo>
                  <a:lnTo>
                    <a:pt x="425" y="1867"/>
                  </a:lnTo>
                  <a:lnTo>
                    <a:pt x="362" y="1818"/>
                  </a:lnTo>
                  <a:lnTo>
                    <a:pt x="304" y="1764"/>
                  </a:lnTo>
                  <a:lnTo>
                    <a:pt x="250" y="1706"/>
                  </a:lnTo>
                  <a:lnTo>
                    <a:pt x="201" y="1644"/>
                  </a:lnTo>
                  <a:lnTo>
                    <a:pt x="155" y="1577"/>
                  </a:lnTo>
                  <a:lnTo>
                    <a:pt x="115" y="1508"/>
                  </a:lnTo>
                  <a:lnTo>
                    <a:pt x="82" y="1435"/>
                  </a:lnTo>
                  <a:lnTo>
                    <a:pt x="53" y="1360"/>
                  </a:lnTo>
                  <a:lnTo>
                    <a:pt x="30" y="1282"/>
                  </a:lnTo>
                  <a:lnTo>
                    <a:pt x="14" y="1201"/>
                  </a:lnTo>
                  <a:lnTo>
                    <a:pt x="3" y="1118"/>
                  </a:lnTo>
                  <a:lnTo>
                    <a:pt x="0" y="1033"/>
                  </a:lnTo>
                  <a:lnTo>
                    <a:pt x="3" y="949"/>
                  </a:lnTo>
                  <a:lnTo>
                    <a:pt x="14" y="867"/>
                  </a:lnTo>
                  <a:lnTo>
                    <a:pt x="30" y="786"/>
                  </a:lnTo>
                  <a:lnTo>
                    <a:pt x="53" y="708"/>
                  </a:lnTo>
                  <a:lnTo>
                    <a:pt x="82" y="631"/>
                  </a:lnTo>
                  <a:lnTo>
                    <a:pt x="115" y="559"/>
                  </a:lnTo>
                  <a:lnTo>
                    <a:pt x="155" y="489"/>
                  </a:lnTo>
                  <a:lnTo>
                    <a:pt x="201" y="424"/>
                  </a:lnTo>
                  <a:lnTo>
                    <a:pt x="250" y="361"/>
                  </a:lnTo>
                  <a:lnTo>
                    <a:pt x="304" y="303"/>
                  </a:lnTo>
                  <a:lnTo>
                    <a:pt x="362" y="250"/>
                  </a:lnTo>
                  <a:lnTo>
                    <a:pt x="425" y="200"/>
                  </a:lnTo>
                  <a:lnTo>
                    <a:pt x="491" y="155"/>
                  </a:lnTo>
                  <a:lnTo>
                    <a:pt x="561" y="115"/>
                  </a:lnTo>
                  <a:lnTo>
                    <a:pt x="634" y="82"/>
                  </a:lnTo>
                  <a:lnTo>
                    <a:pt x="710" y="53"/>
                  </a:lnTo>
                  <a:lnTo>
                    <a:pt x="789" y="30"/>
                  </a:lnTo>
                  <a:lnTo>
                    <a:pt x="870" y="13"/>
                  </a:lnTo>
                  <a:lnTo>
                    <a:pt x="953" y="3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C739E77B-3647-8CEF-B90D-20DE9F41E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222501"/>
              <a:ext cx="50800" cy="52388"/>
            </a:xfrm>
            <a:custGeom>
              <a:avLst/>
              <a:gdLst>
                <a:gd name="T0" fmla="*/ 163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4 w 327"/>
                <a:gd name="T15" fmla="*/ 130 h 325"/>
                <a:gd name="T16" fmla="*/ 327 w 327"/>
                <a:gd name="T17" fmla="*/ 163 h 325"/>
                <a:gd name="T18" fmla="*/ 324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3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3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3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4" y="130"/>
                  </a:lnTo>
                  <a:lnTo>
                    <a:pt x="327" y="163"/>
                  </a:lnTo>
                  <a:lnTo>
                    <a:pt x="324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B8C5505F-7731-8295-322B-B21529D4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222501"/>
              <a:ext cx="52388" cy="52388"/>
            </a:xfrm>
            <a:custGeom>
              <a:avLst/>
              <a:gdLst>
                <a:gd name="T0" fmla="*/ 164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3 w 327"/>
                <a:gd name="T15" fmla="*/ 130 h 325"/>
                <a:gd name="T16" fmla="*/ 327 w 327"/>
                <a:gd name="T17" fmla="*/ 163 h 325"/>
                <a:gd name="T18" fmla="*/ 323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4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4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4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3" y="130"/>
                  </a:lnTo>
                  <a:lnTo>
                    <a:pt x="327" y="163"/>
                  </a:lnTo>
                  <a:lnTo>
                    <a:pt x="323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4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9AFAC8FF-C4FB-BAD1-A0DC-2FB62E49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301876"/>
              <a:ext cx="165100" cy="76200"/>
            </a:xfrm>
            <a:custGeom>
              <a:avLst/>
              <a:gdLst>
                <a:gd name="T0" fmla="*/ 127 w 1039"/>
                <a:gd name="T1" fmla="*/ 4 h 483"/>
                <a:gd name="T2" fmla="*/ 164 w 1039"/>
                <a:gd name="T3" fmla="*/ 25 h 483"/>
                <a:gd name="T4" fmla="*/ 190 w 1039"/>
                <a:gd name="T5" fmla="*/ 61 h 483"/>
                <a:gd name="T6" fmla="*/ 230 w 1039"/>
                <a:gd name="T7" fmla="*/ 138 h 483"/>
                <a:gd name="T8" fmla="*/ 286 w 1039"/>
                <a:gd name="T9" fmla="*/ 200 h 483"/>
                <a:gd name="T10" fmla="*/ 355 w 1039"/>
                <a:gd name="T11" fmla="*/ 246 h 483"/>
                <a:gd name="T12" fmla="*/ 433 w 1039"/>
                <a:gd name="T13" fmla="*/ 276 h 483"/>
                <a:gd name="T14" fmla="*/ 519 w 1039"/>
                <a:gd name="T15" fmla="*/ 287 h 483"/>
                <a:gd name="T16" fmla="*/ 605 w 1039"/>
                <a:gd name="T17" fmla="*/ 276 h 483"/>
                <a:gd name="T18" fmla="*/ 684 w 1039"/>
                <a:gd name="T19" fmla="*/ 246 h 483"/>
                <a:gd name="T20" fmla="*/ 753 w 1039"/>
                <a:gd name="T21" fmla="*/ 200 h 483"/>
                <a:gd name="T22" fmla="*/ 809 w 1039"/>
                <a:gd name="T23" fmla="*/ 138 h 483"/>
                <a:gd name="T24" fmla="*/ 849 w 1039"/>
                <a:gd name="T25" fmla="*/ 61 h 483"/>
                <a:gd name="T26" fmla="*/ 875 w 1039"/>
                <a:gd name="T27" fmla="*/ 25 h 483"/>
                <a:gd name="T28" fmla="*/ 911 w 1039"/>
                <a:gd name="T29" fmla="*/ 4 h 483"/>
                <a:gd name="T30" fmla="*/ 955 w 1039"/>
                <a:gd name="T31" fmla="*/ 0 h 483"/>
                <a:gd name="T32" fmla="*/ 997 w 1039"/>
                <a:gd name="T33" fmla="*/ 16 h 483"/>
                <a:gd name="T34" fmla="*/ 1026 w 1039"/>
                <a:gd name="T35" fmla="*/ 48 h 483"/>
                <a:gd name="T36" fmla="*/ 1039 w 1039"/>
                <a:gd name="T37" fmla="*/ 89 h 483"/>
                <a:gd name="T38" fmla="*/ 1032 w 1039"/>
                <a:gd name="T39" fmla="*/ 132 h 483"/>
                <a:gd name="T40" fmla="*/ 982 w 1039"/>
                <a:gd name="T41" fmla="*/ 232 h 483"/>
                <a:gd name="T42" fmla="*/ 914 w 1039"/>
                <a:gd name="T43" fmla="*/ 318 h 483"/>
                <a:gd name="T44" fmla="*/ 830 w 1039"/>
                <a:gd name="T45" fmla="*/ 387 h 483"/>
                <a:gd name="T46" fmla="*/ 736 w 1039"/>
                <a:gd name="T47" fmla="*/ 439 h 483"/>
                <a:gd name="T48" fmla="*/ 631 w 1039"/>
                <a:gd name="T49" fmla="*/ 471 h 483"/>
                <a:gd name="T50" fmla="*/ 519 w 1039"/>
                <a:gd name="T51" fmla="*/ 483 h 483"/>
                <a:gd name="T52" fmla="*/ 408 w 1039"/>
                <a:gd name="T53" fmla="*/ 471 h 483"/>
                <a:gd name="T54" fmla="*/ 303 w 1039"/>
                <a:gd name="T55" fmla="*/ 439 h 483"/>
                <a:gd name="T56" fmla="*/ 208 w 1039"/>
                <a:gd name="T57" fmla="*/ 387 h 483"/>
                <a:gd name="T58" fmla="*/ 125 w 1039"/>
                <a:gd name="T59" fmla="*/ 318 h 483"/>
                <a:gd name="T60" fmla="*/ 57 w 1039"/>
                <a:gd name="T61" fmla="*/ 232 h 483"/>
                <a:gd name="T62" fmla="*/ 6 w 1039"/>
                <a:gd name="T63" fmla="*/ 132 h 483"/>
                <a:gd name="T64" fmla="*/ 0 w 1039"/>
                <a:gd name="T65" fmla="*/ 89 h 483"/>
                <a:gd name="T66" fmla="*/ 13 w 1039"/>
                <a:gd name="T67" fmla="*/ 48 h 483"/>
                <a:gd name="T68" fmla="*/ 42 w 1039"/>
                <a:gd name="T69" fmla="*/ 16 h 483"/>
                <a:gd name="T70" fmla="*/ 84 w 1039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9" h="483">
                  <a:moveTo>
                    <a:pt x="106" y="0"/>
                  </a:moveTo>
                  <a:lnTo>
                    <a:pt x="127" y="4"/>
                  </a:lnTo>
                  <a:lnTo>
                    <a:pt x="147" y="13"/>
                  </a:lnTo>
                  <a:lnTo>
                    <a:pt x="164" y="25"/>
                  </a:lnTo>
                  <a:lnTo>
                    <a:pt x="179" y="42"/>
                  </a:lnTo>
                  <a:lnTo>
                    <a:pt x="190" y="61"/>
                  </a:lnTo>
                  <a:lnTo>
                    <a:pt x="207" y="101"/>
                  </a:lnTo>
                  <a:lnTo>
                    <a:pt x="230" y="138"/>
                  </a:lnTo>
                  <a:lnTo>
                    <a:pt x="257" y="171"/>
                  </a:lnTo>
                  <a:lnTo>
                    <a:pt x="286" y="200"/>
                  </a:lnTo>
                  <a:lnTo>
                    <a:pt x="319" y="226"/>
                  </a:lnTo>
                  <a:lnTo>
                    <a:pt x="355" y="246"/>
                  </a:lnTo>
                  <a:lnTo>
                    <a:pt x="394" y="263"/>
                  </a:lnTo>
                  <a:lnTo>
                    <a:pt x="433" y="276"/>
                  </a:lnTo>
                  <a:lnTo>
                    <a:pt x="476" y="284"/>
                  </a:lnTo>
                  <a:lnTo>
                    <a:pt x="519" y="287"/>
                  </a:lnTo>
                  <a:lnTo>
                    <a:pt x="563" y="284"/>
                  </a:lnTo>
                  <a:lnTo>
                    <a:pt x="605" y="276"/>
                  </a:lnTo>
                  <a:lnTo>
                    <a:pt x="645" y="263"/>
                  </a:lnTo>
                  <a:lnTo>
                    <a:pt x="684" y="246"/>
                  </a:lnTo>
                  <a:lnTo>
                    <a:pt x="719" y="226"/>
                  </a:lnTo>
                  <a:lnTo>
                    <a:pt x="753" y="200"/>
                  </a:lnTo>
                  <a:lnTo>
                    <a:pt x="782" y="171"/>
                  </a:lnTo>
                  <a:lnTo>
                    <a:pt x="809" y="138"/>
                  </a:lnTo>
                  <a:lnTo>
                    <a:pt x="832" y="101"/>
                  </a:lnTo>
                  <a:lnTo>
                    <a:pt x="849" y="61"/>
                  </a:lnTo>
                  <a:lnTo>
                    <a:pt x="860" y="42"/>
                  </a:lnTo>
                  <a:lnTo>
                    <a:pt x="875" y="25"/>
                  </a:lnTo>
                  <a:lnTo>
                    <a:pt x="892" y="13"/>
                  </a:lnTo>
                  <a:lnTo>
                    <a:pt x="911" y="4"/>
                  </a:lnTo>
                  <a:lnTo>
                    <a:pt x="933" y="0"/>
                  </a:lnTo>
                  <a:lnTo>
                    <a:pt x="955" y="0"/>
                  </a:lnTo>
                  <a:lnTo>
                    <a:pt x="976" y="6"/>
                  </a:lnTo>
                  <a:lnTo>
                    <a:pt x="997" y="16"/>
                  </a:lnTo>
                  <a:lnTo>
                    <a:pt x="1013" y="31"/>
                  </a:lnTo>
                  <a:lnTo>
                    <a:pt x="1026" y="48"/>
                  </a:lnTo>
                  <a:lnTo>
                    <a:pt x="1034" y="68"/>
                  </a:lnTo>
                  <a:lnTo>
                    <a:pt x="1039" y="89"/>
                  </a:lnTo>
                  <a:lnTo>
                    <a:pt x="1038" y="111"/>
                  </a:lnTo>
                  <a:lnTo>
                    <a:pt x="1032" y="132"/>
                  </a:lnTo>
                  <a:lnTo>
                    <a:pt x="1010" y="184"/>
                  </a:lnTo>
                  <a:lnTo>
                    <a:pt x="982" y="232"/>
                  </a:lnTo>
                  <a:lnTo>
                    <a:pt x="949" y="277"/>
                  </a:lnTo>
                  <a:lnTo>
                    <a:pt x="914" y="318"/>
                  </a:lnTo>
                  <a:lnTo>
                    <a:pt x="874" y="355"/>
                  </a:lnTo>
                  <a:lnTo>
                    <a:pt x="830" y="387"/>
                  </a:lnTo>
                  <a:lnTo>
                    <a:pt x="784" y="415"/>
                  </a:lnTo>
                  <a:lnTo>
                    <a:pt x="736" y="439"/>
                  </a:lnTo>
                  <a:lnTo>
                    <a:pt x="684" y="458"/>
                  </a:lnTo>
                  <a:lnTo>
                    <a:pt x="631" y="471"/>
                  </a:lnTo>
                  <a:lnTo>
                    <a:pt x="576" y="479"/>
                  </a:lnTo>
                  <a:lnTo>
                    <a:pt x="519" y="483"/>
                  </a:lnTo>
                  <a:lnTo>
                    <a:pt x="463" y="479"/>
                  </a:lnTo>
                  <a:lnTo>
                    <a:pt x="408" y="471"/>
                  </a:lnTo>
                  <a:lnTo>
                    <a:pt x="355" y="458"/>
                  </a:lnTo>
                  <a:lnTo>
                    <a:pt x="303" y="439"/>
                  </a:lnTo>
                  <a:lnTo>
                    <a:pt x="254" y="415"/>
                  </a:lnTo>
                  <a:lnTo>
                    <a:pt x="208" y="387"/>
                  </a:lnTo>
                  <a:lnTo>
                    <a:pt x="165" y="355"/>
                  </a:lnTo>
                  <a:lnTo>
                    <a:pt x="125" y="318"/>
                  </a:lnTo>
                  <a:lnTo>
                    <a:pt x="89" y="277"/>
                  </a:lnTo>
                  <a:lnTo>
                    <a:pt x="57" y="232"/>
                  </a:lnTo>
                  <a:lnTo>
                    <a:pt x="29" y="184"/>
                  </a:lnTo>
                  <a:lnTo>
                    <a:pt x="6" y="132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4" y="68"/>
                  </a:lnTo>
                  <a:lnTo>
                    <a:pt x="13" y="48"/>
                  </a:lnTo>
                  <a:lnTo>
                    <a:pt x="26" y="31"/>
                  </a:lnTo>
                  <a:lnTo>
                    <a:pt x="42" y="16"/>
                  </a:lnTo>
                  <a:lnTo>
                    <a:pt x="62" y="6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" name="Titre 3">
            <a:extLst>
              <a:ext uri="{FF2B5EF4-FFF2-40B4-BE49-F238E27FC236}">
                <a16:creationId xmlns:a16="http://schemas.microsoft.com/office/drawing/2014/main" id="{E6E9F8F2-410D-435F-1BD8-BBD43F45B5AE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Préparation de l’arrêt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17D3A1F-A488-2C9B-9DFE-A090B039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96" y="1596140"/>
            <a:ext cx="5512261" cy="2256335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C765D4ED-2992-A091-2054-79E44D659AFC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054A2DC-85A6-E7EC-A8BF-66BF1EBB4519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4356ED7-77FD-C241-4B7A-6B68BC171877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Valider une liste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35CDFACB-C6E9-4569-9CFC-423E5149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051462"/>
            <a:ext cx="5466689" cy="727538"/>
          </a:xfrm>
          <a:prstGeom prst="rect">
            <a:avLst/>
          </a:prstGeom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DD1C269-4A16-1E0E-C981-DBC93DEAD271}"/>
              </a:ext>
            </a:extLst>
          </p:cNvPr>
          <p:cNvCxnSpPr>
            <a:cxnSpLocks/>
          </p:cNvCxnSpPr>
          <p:nvPr/>
        </p:nvCxnSpPr>
        <p:spPr>
          <a:xfrm flipH="1">
            <a:off x="5436096" y="3751589"/>
            <a:ext cx="792088" cy="620961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102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3873802" y="303008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Freeform 22">
            <a:extLst>
              <a:ext uri="{FF2B5EF4-FFF2-40B4-BE49-F238E27FC236}">
                <a16:creationId xmlns:a16="http://schemas.microsoft.com/office/drawing/2014/main" id="{64B22EDD-D89F-7322-A3F4-C7CD709A6D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759786B-F5A2-EDA3-99CB-C0B46B1B8412}"/>
              </a:ext>
            </a:extLst>
          </p:cNvPr>
          <p:cNvGrpSpPr/>
          <p:nvPr/>
        </p:nvGrpSpPr>
        <p:grpSpPr>
          <a:xfrm>
            <a:off x="3203923" y="2532003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E0ADEE3-33BD-A17B-8332-B3F3B16E39FE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FE1A362-FC2B-127C-3311-C6E004039987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provisoire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9B5F391-41A8-DD51-E523-B8A8288ABF27}"/>
              </a:ext>
            </a:extLst>
          </p:cNvPr>
          <p:cNvGrpSpPr/>
          <p:nvPr/>
        </p:nvGrpSpPr>
        <p:grpSpPr>
          <a:xfrm>
            <a:off x="4194971" y="3636483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5B453DB-6EBB-76D5-62EA-7062A991BD4B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8A6E9D7-B671-B903-CA0E-2393BB58F97C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SANS appel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2FA222-1D2C-085C-4AAB-CEF370013CFE}"/>
              </a:ext>
            </a:extLst>
          </p:cNvPr>
          <p:cNvGrpSpPr/>
          <p:nvPr/>
        </p:nvGrpSpPr>
        <p:grpSpPr>
          <a:xfrm>
            <a:off x="5612019" y="3937928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B1A4542-5081-D545-2179-3D870DC2BF93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2347C1F-2557-08A4-32AF-7B761CEB9925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AVEC appel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300249F-C2A2-0030-0E15-555B57AF3FDF}"/>
              </a:ext>
            </a:extLst>
          </p:cNvPr>
          <p:cNvGrpSpPr/>
          <p:nvPr/>
        </p:nvGrpSpPr>
        <p:grpSpPr>
          <a:xfrm>
            <a:off x="7120051" y="3651870"/>
            <a:ext cx="1313890" cy="1188000"/>
            <a:chOff x="7560700" y="1209576"/>
            <a:chExt cx="1065316" cy="963244"/>
          </a:xfrm>
          <a:solidFill>
            <a:schemeClr val="accent3"/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9578B5F-E436-DE40-6271-0916174BACDC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519AD5F-2BE4-6CE4-15B8-AF0FCE04558C}"/>
                </a:ext>
              </a:extLst>
            </p:cNvPr>
            <p:cNvSpPr txBox="1"/>
            <p:nvPr/>
          </p:nvSpPr>
          <p:spPr>
            <a:xfrm>
              <a:off x="7560700" y="1209576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APRES appel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B3CBFE7-6A3F-6DCB-B53B-2E9CEB7B84F3}"/>
              </a:ext>
            </a:extLst>
          </p:cNvPr>
          <p:cNvGrpSpPr/>
          <p:nvPr/>
        </p:nvGrpSpPr>
        <p:grpSpPr>
          <a:xfrm>
            <a:off x="1746767" y="1300262"/>
            <a:ext cx="1332000" cy="1332000"/>
            <a:chOff x="7601664" y="1209576"/>
            <a:chExt cx="1080000" cy="1080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5FA1F4C-DFFD-C23D-1AE3-45FBD07BA1C7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B42AF9-0487-C46B-222E-E579887283B1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Edition des PV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E4BF21B-3839-FABE-0F76-E598FA04E838}"/>
              </a:ext>
            </a:extLst>
          </p:cNvPr>
          <p:cNvGrpSpPr/>
          <p:nvPr/>
        </p:nvGrpSpPr>
        <p:grpSpPr>
          <a:xfrm>
            <a:off x="7868737" y="2502402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3772ABE-D8F8-3965-040B-D8EC03D496CD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EA28A31-E6BD-2F83-A531-B998C1C43B69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PV</a:t>
              </a:r>
              <a:b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d’apparentement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99CE1D77-F70B-D983-D5FF-643358DC9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56" y="997504"/>
            <a:ext cx="3245217" cy="193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itre 3">
            <a:extLst>
              <a:ext uri="{FF2B5EF4-FFF2-40B4-BE49-F238E27FC236}">
                <a16:creationId xmlns:a16="http://schemas.microsoft.com/office/drawing/2014/main" id="{5CB72BDA-E080-216C-CA6F-0B0B9BAEECDA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</p:spTree>
    <p:extLst>
      <p:ext uri="{BB962C8B-B14F-4D97-AF65-F5344CB8AC3E}">
        <p14:creationId xmlns:p14="http://schemas.microsoft.com/office/powerpoint/2010/main" val="5902967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D200EEF-52A5-E7F5-05DD-06978D417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92" y="1539817"/>
            <a:ext cx="5826484" cy="31142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339753" y="1043864"/>
            <a:ext cx="4896544" cy="4172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PV provisoire, avec les listes écartées/acceptées est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édité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approuvé par les membres du bureau et signé par le président/secrétaire.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96C0A8-1ECC-F4F1-6F2A-07CCEE3CFF9E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A771E5D-44E2-1E0F-2860-8313183B77C8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B993FC-0AC5-6B68-7C69-1621F742D8BE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provisoire</a:t>
              </a:r>
            </a:p>
          </p:txBody>
        </p: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481B6FC-3679-6D41-E692-182D58F74120}"/>
              </a:ext>
            </a:extLst>
          </p:cNvPr>
          <p:cNvCxnSpPr>
            <a:cxnSpLocks/>
          </p:cNvCxnSpPr>
          <p:nvPr/>
        </p:nvCxnSpPr>
        <p:spPr>
          <a:xfrm flipH="1">
            <a:off x="7613636" y="3723878"/>
            <a:ext cx="918804" cy="479058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3">
            <a:extLst>
              <a:ext uri="{FF2B5EF4-FFF2-40B4-BE49-F238E27FC236}">
                <a16:creationId xmlns:a16="http://schemas.microsoft.com/office/drawing/2014/main" id="{846AE93A-EC08-8013-02E3-B85D23D7010F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</p:spTree>
    <p:extLst>
      <p:ext uri="{BB962C8B-B14F-4D97-AF65-F5344CB8AC3E}">
        <p14:creationId xmlns:p14="http://schemas.microsoft.com/office/powerpoint/2010/main" val="1936302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96C0A8-1ECC-F4F1-6F2A-07CCEE3CFF9E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A771E5D-44E2-1E0F-2860-8313183B77C8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B993FC-0AC5-6B68-7C69-1621F742D8BE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provisoire</a:t>
              </a:r>
            </a:p>
          </p:txBody>
        </p:sp>
      </p:grpSp>
      <p:sp>
        <p:nvSpPr>
          <p:cNvPr id="20" name="Titre 3">
            <a:extLst>
              <a:ext uri="{FF2B5EF4-FFF2-40B4-BE49-F238E27FC236}">
                <a16:creationId xmlns:a16="http://schemas.microsoft.com/office/drawing/2014/main" id="{846AE93A-EC08-8013-02E3-B85D23D7010F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2AE3CECF-5C66-C9A1-05B3-5744D5E8CCFE}"/>
              </a:ext>
            </a:extLst>
          </p:cNvPr>
          <p:cNvSpPr txBox="1">
            <a:spLocks/>
          </p:cNvSpPr>
          <p:nvPr/>
        </p:nvSpPr>
        <p:spPr>
          <a:xfrm>
            <a:off x="2339753" y="1043864"/>
            <a:ext cx="4896544" cy="4172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PV provisoire, avec les listes écartées/acceptées est édité,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approuvé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les membres du bureau et signé par le président/secrétaire.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A0A0B3-5B76-A0DD-AC39-6721D2F76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1" y="1667102"/>
            <a:ext cx="6837251" cy="2637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44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96C0A8-1ECC-F4F1-6F2A-07CCEE3CFF9E}"/>
              </a:ext>
            </a:extLst>
          </p:cNvPr>
          <p:cNvGrpSpPr/>
          <p:nvPr/>
        </p:nvGrpSpPr>
        <p:grpSpPr>
          <a:xfrm>
            <a:off x="815042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A771E5D-44E2-1E0F-2860-8313183B77C8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B993FC-0AC5-6B68-7C69-1621F742D8BE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provisoire</a:t>
              </a:r>
            </a:p>
          </p:txBody>
        </p:sp>
      </p:grpSp>
      <p:sp>
        <p:nvSpPr>
          <p:cNvPr id="20" name="Titre 3">
            <a:extLst>
              <a:ext uri="{FF2B5EF4-FFF2-40B4-BE49-F238E27FC236}">
                <a16:creationId xmlns:a16="http://schemas.microsoft.com/office/drawing/2014/main" id="{846AE93A-EC08-8013-02E3-B85D23D7010F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2AE3CECF-5C66-C9A1-05B3-5744D5E8CCFE}"/>
              </a:ext>
            </a:extLst>
          </p:cNvPr>
          <p:cNvSpPr txBox="1">
            <a:spLocks/>
          </p:cNvSpPr>
          <p:nvPr/>
        </p:nvSpPr>
        <p:spPr>
          <a:xfrm>
            <a:off x="2339753" y="1043864"/>
            <a:ext cx="4896544" cy="4172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PV provisoire, avec les listes écartées/acceptées est édité, approuvé par les membres du bureau et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 président/secrétaire.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218A431-4403-E53D-8949-C6F3240A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6" y="1531164"/>
            <a:ext cx="5321574" cy="2193706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6D4D938-E3C0-3312-4017-39ADFF712F77}"/>
              </a:ext>
            </a:extLst>
          </p:cNvPr>
          <p:cNvCxnSpPr>
            <a:cxnSpLocks/>
          </p:cNvCxnSpPr>
          <p:nvPr/>
        </p:nvCxnSpPr>
        <p:spPr>
          <a:xfrm flipH="1">
            <a:off x="5131459" y="2030848"/>
            <a:ext cx="1744797" cy="844623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A7AEB5C6-4E51-FCAB-7026-1CF4F542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85" y="3772543"/>
            <a:ext cx="3327972" cy="1006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9F04CC-4E74-4ADF-B4DB-E69B83ADF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869"/>
            <a:ext cx="5213100" cy="176934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F4E4F20-7558-D996-CE04-9FC225743BDC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275856" y="4165434"/>
            <a:ext cx="2124729" cy="110338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40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569088" y="3775468"/>
            <a:ext cx="2320489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décisions se rapportant à l’éligibilité des candidats sont sujettes à appel. Le président notifie qu’aucune déclaration d’appel n’est formulée.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3248A15-5C79-A874-BE19-B4B726B61B76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0EA4F76-7277-755A-DA0E-26E772185E8F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C3BF86C-8C67-1A95-D033-2B7A2837DFB3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2FD622F-D843-BBAB-4C95-A5319EFC7989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sans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appel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523D079-3072-8C12-B339-0623D7153839}"/>
              </a:ext>
            </a:extLst>
          </p:cNvPr>
          <p:cNvGrpSpPr/>
          <p:nvPr/>
        </p:nvGrpSpPr>
        <p:grpSpPr>
          <a:xfrm>
            <a:off x="415443" y="2120353"/>
            <a:ext cx="1313890" cy="1188000"/>
            <a:chOff x="7560700" y="1209576"/>
            <a:chExt cx="1065316" cy="963244"/>
          </a:xfrm>
          <a:solidFill>
            <a:schemeClr val="accent3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108F0B7-1D4F-5F8E-9E82-114FDA169D79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036DD2C-2AFD-90C8-DCF5-813F0B352659}"/>
                </a:ext>
              </a:extLst>
            </p:cNvPr>
            <p:cNvSpPr txBox="1"/>
            <p:nvPr/>
          </p:nvSpPr>
          <p:spPr>
            <a:xfrm>
              <a:off x="7560700" y="1209576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avec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appel</a:t>
              </a:r>
            </a:p>
          </p:txBody>
        </p:sp>
      </p:grp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2809303B-AA3A-2D26-96B9-D070AAA5E217}"/>
              </a:ext>
            </a:extLst>
          </p:cNvPr>
          <p:cNvSpPr txBox="1">
            <a:spLocks/>
          </p:cNvSpPr>
          <p:nvPr/>
        </p:nvSpPr>
        <p:spPr>
          <a:xfrm>
            <a:off x="6333513" y="2447070"/>
            <a:ext cx="2540560" cy="6093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Déclaration d’appel formulée par ou pour un candidat dont la candidature a été écartée par le bureau pour motif d’inéligibilité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E42104A-2F92-D013-3407-C72AD5128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46" y="1563638"/>
            <a:ext cx="1237601" cy="324036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254082-8286-4DF7-828F-CD5D251C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41" y="1563638"/>
            <a:ext cx="1264786" cy="3240360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D15B703-F1F2-C64D-DDD5-611DF1ECC871}"/>
              </a:ext>
            </a:extLst>
          </p:cNvPr>
          <p:cNvCxnSpPr>
            <a:cxnSpLocks/>
          </p:cNvCxnSpPr>
          <p:nvPr/>
        </p:nvCxnSpPr>
        <p:spPr>
          <a:xfrm flipV="1">
            <a:off x="2502360" y="3682407"/>
            <a:ext cx="485654" cy="185487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8B4F582-C3B7-D15D-560D-32A78BDE3230}"/>
              </a:ext>
            </a:extLst>
          </p:cNvPr>
          <p:cNvCxnSpPr>
            <a:cxnSpLocks/>
          </p:cNvCxnSpPr>
          <p:nvPr/>
        </p:nvCxnSpPr>
        <p:spPr>
          <a:xfrm flipH="1">
            <a:off x="5148064" y="2859782"/>
            <a:ext cx="1080120" cy="72008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0C263D3E-4B0E-3A6C-6D92-D3B7FBD4E371}"/>
              </a:ext>
            </a:extLst>
          </p:cNvPr>
          <p:cNvSpPr txBox="1">
            <a:spLocks/>
          </p:cNvSpPr>
          <p:nvPr/>
        </p:nvSpPr>
        <p:spPr>
          <a:xfrm>
            <a:off x="2339753" y="1043864"/>
            <a:ext cx="4248471" cy="4172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PV définitif (avec ou sans appel) est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édité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approuvé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les membres du bureau et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 président/secrétaire.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11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395536" y="3049739"/>
            <a:ext cx="3024336" cy="147527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 l’arrêt rendu par la Cour d’appel de ………….</a:t>
            </a:r>
            <a:endParaRPr kumimoji="0" lang="fr-BE" sz="110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bureau de circonscription décide que la liste des candidats arrêtée définitivement est corrigée conformément à l’arrêt susvisé de la Cour d’Appel. </a:t>
            </a:r>
          </a:p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liste corrigée des candidats est annexée au présent procès-verbal à la suite de la liste arrêtée définitivement.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4AA19A9-C069-0817-2DFF-56EC0462D8EB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3FB7C70-DBE2-9858-06F7-5B682128C71F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44B22D5-1A3D-98CF-22BD-799EE214A22C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Arrêt définitif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après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appel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1D1F44E-F35A-931F-3B31-68AC6836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49" y="1598266"/>
            <a:ext cx="1356816" cy="318073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DDBD355-2ECD-F0BF-928F-E3DB3E78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52" y="3063616"/>
            <a:ext cx="3721663" cy="1700886"/>
          </a:xfrm>
          <a:prstGeom prst="rect">
            <a:avLst/>
          </a:prstGeom>
        </p:spPr>
      </p:pic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0048B333-D482-1B6B-9A6B-98A667C08FDE}"/>
              </a:ext>
            </a:extLst>
          </p:cNvPr>
          <p:cNvSpPr txBox="1">
            <a:spLocks/>
          </p:cNvSpPr>
          <p:nvPr/>
        </p:nvSpPr>
        <p:spPr>
          <a:xfrm>
            <a:off x="2339753" y="1043864"/>
            <a:ext cx="3816423" cy="4172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PV définitif après appel est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édité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approuvé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les membres du bureau et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signé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 président/secrétaire.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7113C65-DB4F-8FFC-3F56-76FDBFE657CC}"/>
              </a:ext>
            </a:extLst>
          </p:cNvPr>
          <p:cNvCxnSpPr>
            <a:cxnSpLocks/>
          </p:cNvCxnSpPr>
          <p:nvPr/>
        </p:nvCxnSpPr>
        <p:spPr>
          <a:xfrm>
            <a:off x="3275856" y="3723878"/>
            <a:ext cx="515393" cy="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3">
            <a:extLst>
              <a:ext uri="{FF2B5EF4-FFF2-40B4-BE49-F238E27FC236}">
                <a16:creationId xmlns:a16="http://schemas.microsoft.com/office/drawing/2014/main" id="{352C4E47-319A-C908-CEFB-53BE8C47DD6D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</p:spTree>
    <p:extLst>
      <p:ext uri="{BB962C8B-B14F-4D97-AF65-F5344CB8AC3E}">
        <p14:creationId xmlns:p14="http://schemas.microsoft.com/office/powerpoint/2010/main" val="123658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DEA756B-E563-8161-4C65-2DDD2A2B87BF}"/>
              </a:ext>
            </a:extLst>
          </p:cNvPr>
          <p:cNvGrpSpPr/>
          <p:nvPr/>
        </p:nvGrpSpPr>
        <p:grpSpPr>
          <a:xfrm>
            <a:off x="827584" y="879694"/>
            <a:ext cx="1313890" cy="1188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EA5CE24-961A-F3E6-3771-FAEF3DC368BB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E7D7A1D-FD0A-EF0A-FC80-14D09F213676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F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d’apparentement</a:t>
              </a:r>
            </a:p>
          </p:txBody>
        </p:sp>
      </p:grpSp>
      <p:sp>
        <p:nvSpPr>
          <p:cNvPr id="24" name="Titre 3">
            <a:extLst>
              <a:ext uri="{FF2B5EF4-FFF2-40B4-BE49-F238E27FC236}">
                <a16:creationId xmlns:a16="http://schemas.microsoft.com/office/drawing/2014/main" id="{925186D5-7BF9-2F04-99C0-DD536602946C}"/>
              </a:ext>
            </a:extLst>
          </p:cNvPr>
          <p:cNvSpPr txBox="1">
            <a:spLocks/>
          </p:cNvSpPr>
          <p:nvPr/>
        </p:nvSpPr>
        <p:spPr>
          <a:xfrm>
            <a:off x="504327" y="141625"/>
            <a:ext cx="823123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1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100" b="1" i="0" u="none" strike="noStrike" kern="1200" cap="all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Editer les PV</a:t>
            </a:r>
          </a:p>
        </p:txBody>
      </p:sp>
      <p:pic>
        <p:nvPicPr>
          <p:cNvPr id="3" name="Image 2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4727BFCD-508F-2728-3DF0-BF82D02B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4" y="1563638"/>
            <a:ext cx="6439711" cy="24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18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 D’accès MA3B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50698FA-EAB8-F34D-A2AF-3AF98AF117FB}"/>
              </a:ext>
            </a:extLst>
          </p:cNvPr>
          <p:cNvSpPr/>
          <p:nvPr/>
        </p:nvSpPr>
        <p:spPr>
          <a:xfrm>
            <a:off x="2371831" y="569829"/>
            <a:ext cx="4072377" cy="3448054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0" u="none" strike="noStrike" kern="1200" cap="none" spc="0" normalizeH="0" baseline="0" noProof="0" dirty="0">
              <a:ln>
                <a:noFill/>
              </a:ln>
              <a:solidFill>
                <a:srgbClr val="02426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2636092" y="587972"/>
            <a:ext cx="3593129" cy="341176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accéder à MA3B via le lien suivant :</a:t>
            </a: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https://contacts.martine.spw.wallonie.be/ma3x/landing/fr/ma3x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</a:t>
            </a: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 le manuel MA3B disponible sur le site :</a:t>
            </a: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https://electionslocales.wallonie.be/je-suis-operateur/documents.html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95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E1D51E-513C-B90E-9A90-729807265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586E79-C263-0D44-2B00-CB4498B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TIMELINE - BUREAU</a:t>
            </a:r>
          </a:p>
        </p:txBody>
      </p:sp>
      <p:sp>
        <p:nvSpPr>
          <p:cNvPr id="5" name="Right Arrow 39">
            <a:extLst>
              <a:ext uri="{FF2B5EF4-FFF2-40B4-BE49-F238E27FC236}">
                <a16:creationId xmlns:a16="http://schemas.microsoft.com/office/drawing/2014/main" id="{AAF9C7DB-AE96-DB5B-9059-792B00D2CD95}"/>
              </a:ext>
            </a:extLst>
          </p:cNvPr>
          <p:cNvSpPr/>
          <p:nvPr/>
        </p:nvSpPr>
        <p:spPr>
          <a:xfrm>
            <a:off x="866824" y="1654069"/>
            <a:ext cx="8199644" cy="1981200"/>
          </a:xfrm>
          <a:prstGeom prst="rightArrow">
            <a:avLst>
              <a:gd name="adj1" fmla="val 63748"/>
              <a:gd name="adj2" fmla="val 49509"/>
            </a:avLst>
          </a:prstGeom>
          <a:solidFill>
            <a:srgbClr val="E6E9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67112673-6872-43C4-8B33-CE9C1D70870B}"/>
              </a:ext>
            </a:extLst>
          </p:cNvPr>
          <p:cNvSpPr/>
          <p:nvPr/>
        </p:nvSpPr>
        <p:spPr>
          <a:xfrm>
            <a:off x="1149297" y="2129630"/>
            <a:ext cx="1457396" cy="103007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010ADF5E-D138-BE37-DC3B-F3F77FBFD4EA}"/>
              </a:ext>
            </a:extLst>
          </p:cNvPr>
          <p:cNvSpPr/>
          <p:nvPr/>
        </p:nvSpPr>
        <p:spPr>
          <a:xfrm>
            <a:off x="2952680" y="2129630"/>
            <a:ext cx="1457396" cy="103007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4AE28C7C-AC85-A1F0-0ECC-D970CC0FC51A}"/>
              </a:ext>
            </a:extLst>
          </p:cNvPr>
          <p:cNvSpPr/>
          <p:nvPr/>
        </p:nvSpPr>
        <p:spPr>
          <a:xfrm>
            <a:off x="4732461" y="2129630"/>
            <a:ext cx="1457396" cy="1030078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23D7BD72-F603-5078-E3A9-5B02FE8656F7}"/>
              </a:ext>
            </a:extLst>
          </p:cNvPr>
          <p:cNvSpPr/>
          <p:nvPr/>
        </p:nvSpPr>
        <p:spPr>
          <a:xfrm>
            <a:off x="6460654" y="2129630"/>
            <a:ext cx="1457396" cy="1030078"/>
          </a:xfrm>
          <a:prstGeom prst="roundRect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52">
            <a:extLst>
              <a:ext uri="{FF2B5EF4-FFF2-40B4-BE49-F238E27FC236}">
                <a16:creationId xmlns:a16="http://schemas.microsoft.com/office/drawing/2014/main" id="{73A06CBA-BF61-1B26-D1EC-3AAF8299D9BE}"/>
              </a:ext>
            </a:extLst>
          </p:cNvPr>
          <p:cNvCxnSpPr/>
          <p:nvPr/>
        </p:nvCxnSpPr>
        <p:spPr>
          <a:xfrm rot="5400000" flipH="1" flipV="1">
            <a:off x="1602655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1">
            <a:extLst>
              <a:ext uri="{FF2B5EF4-FFF2-40B4-BE49-F238E27FC236}">
                <a16:creationId xmlns:a16="http://schemas.microsoft.com/office/drawing/2014/main" id="{3DB1526F-CE71-9491-A39A-FE129C9BD373}"/>
              </a:ext>
            </a:extLst>
          </p:cNvPr>
          <p:cNvCxnSpPr/>
          <p:nvPr/>
        </p:nvCxnSpPr>
        <p:spPr>
          <a:xfrm rot="5400000" flipH="1" flipV="1">
            <a:off x="3432702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2">
            <a:extLst>
              <a:ext uri="{FF2B5EF4-FFF2-40B4-BE49-F238E27FC236}">
                <a16:creationId xmlns:a16="http://schemas.microsoft.com/office/drawing/2014/main" id="{927B605D-8B53-7F14-99DF-1F003D3505D8}"/>
              </a:ext>
            </a:extLst>
          </p:cNvPr>
          <p:cNvCxnSpPr/>
          <p:nvPr/>
        </p:nvCxnSpPr>
        <p:spPr>
          <a:xfrm rot="5400000" flipH="1" flipV="1">
            <a:off x="5211556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3">
            <a:extLst>
              <a:ext uri="{FF2B5EF4-FFF2-40B4-BE49-F238E27FC236}">
                <a16:creationId xmlns:a16="http://schemas.microsoft.com/office/drawing/2014/main" id="{CF5512AD-048B-9AED-63B9-E7EC530F54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22653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5">
            <a:extLst>
              <a:ext uri="{FF2B5EF4-FFF2-40B4-BE49-F238E27FC236}">
                <a16:creationId xmlns:a16="http://schemas.microsoft.com/office/drawing/2014/main" id="{5651B597-9861-F656-A839-AF1B8C7EA660}"/>
              </a:ext>
            </a:extLst>
          </p:cNvPr>
          <p:cNvSpPr>
            <a:spLocks noChangeAspect="1"/>
          </p:cNvSpPr>
          <p:nvPr/>
        </p:nvSpPr>
        <p:spPr>
          <a:xfrm>
            <a:off x="1537853" y="962077"/>
            <a:ext cx="662044" cy="66259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</a:t>
            </a:r>
          </a:p>
        </p:txBody>
      </p:sp>
      <p:sp>
        <p:nvSpPr>
          <p:cNvPr id="19" name="Oval 53">
            <a:extLst>
              <a:ext uri="{FF2B5EF4-FFF2-40B4-BE49-F238E27FC236}">
                <a16:creationId xmlns:a16="http://schemas.microsoft.com/office/drawing/2014/main" id="{BC8EC2D0-4690-9EDF-13AF-6B3A84A828A0}"/>
              </a:ext>
            </a:extLst>
          </p:cNvPr>
          <p:cNvSpPr>
            <a:spLocks noChangeAspect="1"/>
          </p:cNvSpPr>
          <p:nvPr/>
        </p:nvSpPr>
        <p:spPr>
          <a:xfrm>
            <a:off x="3369103" y="952349"/>
            <a:ext cx="662044" cy="66259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</a:t>
            </a: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AA84D418-A1F6-7D13-7AD8-4A0317D7E143}"/>
              </a:ext>
            </a:extLst>
          </p:cNvPr>
          <p:cNvSpPr>
            <a:spLocks noChangeAspect="1"/>
          </p:cNvSpPr>
          <p:nvPr/>
        </p:nvSpPr>
        <p:spPr>
          <a:xfrm>
            <a:off x="5161391" y="962077"/>
            <a:ext cx="662044" cy="66259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</a:t>
            </a:r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8B71658A-9B22-2E6F-9077-18526A0A726A}"/>
              </a:ext>
            </a:extLst>
          </p:cNvPr>
          <p:cNvSpPr>
            <a:spLocks noChangeAspect="1"/>
          </p:cNvSpPr>
          <p:nvPr/>
        </p:nvSpPr>
        <p:spPr>
          <a:xfrm>
            <a:off x="6858330" y="962071"/>
            <a:ext cx="662044" cy="662597"/>
          </a:xfrm>
          <a:prstGeom prst="ellipse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2019AB2-D079-A9A3-7AFA-B2E4A55C3210}"/>
              </a:ext>
            </a:extLst>
          </p:cNvPr>
          <p:cNvSpPr txBox="1"/>
          <p:nvPr/>
        </p:nvSpPr>
        <p:spPr>
          <a:xfrm>
            <a:off x="1149297" y="2424569"/>
            <a:ext cx="145554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Dépôt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des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listes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candidats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5E2547C-5787-B174-6505-F3F64520B0CD}"/>
              </a:ext>
            </a:extLst>
          </p:cNvPr>
          <p:cNvSpPr txBox="1"/>
          <p:nvPr/>
        </p:nvSpPr>
        <p:spPr>
          <a:xfrm>
            <a:off x="2936914" y="2390713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provisoire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E15B3F-4F64-FCFA-2D19-2F3D993E57D9}"/>
              </a:ext>
            </a:extLst>
          </p:cNvPr>
          <p:cNvSpPr txBox="1"/>
          <p:nvPr/>
        </p:nvSpPr>
        <p:spPr>
          <a:xfrm>
            <a:off x="4735644" y="2424569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98ECDF-D92D-FD64-C820-A3B4E1727D2F}"/>
              </a:ext>
            </a:extLst>
          </p:cNvPr>
          <p:cNvSpPr txBox="1"/>
          <p:nvPr/>
        </p:nvSpPr>
        <p:spPr>
          <a:xfrm>
            <a:off x="6459324" y="2424569"/>
            <a:ext cx="14555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(</a:t>
            </a:r>
            <a:r>
              <a:rPr lang="nl-BE" sz="1200" b="1" dirty="0" err="1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après</a:t>
            </a: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appel)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AE2BD-2185-D51D-87C9-20C4B6B0FD29}"/>
              </a:ext>
            </a:extLst>
          </p:cNvPr>
          <p:cNvSpPr/>
          <p:nvPr/>
        </p:nvSpPr>
        <p:spPr>
          <a:xfrm>
            <a:off x="1107044" y="677562"/>
            <a:ext cx="1559073" cy="25393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899592" y="3461653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1</a:t>
            </a:r>
            <a:r>
              <a:rPr lang="fr-BE" sz="1100" dirty="0">
                <a:solidFill>
                  <a:srgbClr val="002F51"/>
                </a:solidFill>
              </a:rPr>
              <a:t>2 septembre</a:t>
            </a:r>
          </a:p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Et</a:t>
            </a:r>
          </a:p>
          <a:p>
            <a:pPr algn="ctr"/>
            <a:r>
              <a:rPr lang="fr-BE" sz="1100" dirty="0">
                <a:solidFill>
                  <a:srgbClr val="002F51"/>
                </a:solidFill>
              </a:rPr>
              <a:t>13 septembre</a:t>
            </a:r>
          </a:p>
          <a:p>
            <a:pPr algn="ctr"/>
            <a:endParaRPr lang="fr-BE" sz="1100" b="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fr-BE" sz="1100" b="0" dirty="0">
                <a:solidFill>
                  <a:srgbClr val="00B050"/>
                </a:solidFill>
                <a:latin typeface="+mn-lt"/>
              </a:rPr>
              <a:t>Récépissé</a:t>
            </a:r>
            <a:endParaRPr lang="fr-FR" sz="105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2699792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16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17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de l’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provisoire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4590389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18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19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6368490" y="3422376"/>
            <a:ext cx="1620000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23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24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 (après appel)</a:t>
            </a:r>
          </a:p>
        </p:txBody>
      </p:sp>
    </p:spTree>
    <p:extLst>
      <p:ext uri="{BB962C8B-B14F-4D97-AF65-F5344CB8AC3E}">
        <p14:creationId xmlns:p14="http://schemas.microsoft.com/office/powerpoint/2010/main" val="169485521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E1D51E-513C-B90E-9A90-729807265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586E79-C263-0D44-2B00-CB4498B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TIMELINE - BUREAU</a:t>
            </a:r>
          </a:p>
        </p:txBody>
      </p:sp>
      <p:sp>
        <p:nvSpPr>
          <p:cNvPr id="5" name="Right Arrow 39">
            <a:extLst>
              <a:ext uri="{FF2B5EF4-FFF2-40B4-BE49-F238E27FC236}">
                <a16:creationId xmlns:a16="http://schemas.microsoft.com/office/drawing/2014/main" id="{AAF9C7DB-AE96-DB5B-9059-792B00D2CD95}"/>
              </a:ext>
            </a:extLst>
          </p:cNvPr>
          <p:cNvSpPr/>
          <p:nvPr/>
        </p:nvSpPr>
        <p:spPr>
          <a:xfrm>
            <a:off x="866824" y="1654069"/>
            <a:ext cx="8199644" cy="1981200"/>
          </a:xfrm>
          <a:prstGeom prst="rightArrow">
            <a:avLst>
              <a:gd name="adj1" fmla="val 63748"/>
              <a:gd name="adj2" fmla="val 49509"/>
            </a:avLst>
          </a:prstGeom>
          <a:solidFill>
            <a:srgbClr val="E6E9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67112673-6872-43C4-8B33-CE9C1D70870B}"/>
              </a:ext>
            </a:extLst>
          </p:cNvPr>
          <p:cNvSpPr/>
          <p:nvPr/>
        </p:nvSpPr>
        <p:spPr>
          <a:xfrm>
            <a:off x="1149297" y="2129630"/>
            <a:ext cx="1457396" cy="103007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010ADF5E-D138-BE37-DC3B-F3F77FBFD4EA}"/>
              </a:ext>
            </a:extLst>
          </p:cNvPr>
          <p:cNvSpPr/>
          <p:nvPr/>
        </p:nvSpPr>
        <p:spPr>
          <a:xfrm>
            <a:off x="2952680" y="2129630"/>
            <a:ext cx="1457396" cy="103007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4AE28C7C-AC85-A1F0-0ECC-D970CC0FC51A}"/>
              </a:ext>
            </a:extLst>
          </p:cNvPr>
          <p:cNvSpPr/>
          <p:nvPr/>
        </p:nvSpPr>
        <p:spPr>
          <a:xfrm>
            <a:off x="4732461" y="2129630"/>
            <a:ext cx="1457396" cy="1030078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23D7BD72-F603-5078-E3A9-5B02FE8656F7}"/>
              </a:ext>
            </a:extLst>
          </p:cNvPr>
          <p:cNvSpPr/>
          <p:nvPr/>
        </p:nvSpPr>
        <p:spPr>
          <a:xfrm>
            <a:off x="6460654" y="2129630"/>
            <a:ext cx="1457396" cy="1030078"/>
          </a:xfrm>
          <a:prstGeom prst="roundRect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52">
            <a:extLst>
              <a:ext uri="{FF2B5EF4-FFF2-40B4-BE49-F238E27FC236}">
                <a16:creationId xmlns:a16="http://schemas.microsoft.com/office/drawing/2014/main" id="{73A06CBA-BF61-1B26-D1EC-3AAF8299D9BE}"/>
              </a:ext>
            </a:extLst>
          </p:cNvPr>
          <p:cNvCxnSpPr/>
          <p:nvPr/>
        </p:nvCxnSpPr>
        <p:spPr>
          <a:xfrm rot="5400000" flipH="1" flipV="1">
            <a:off x="1602655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1">
            <a:extLst>
              <a:ext uri="{FF2B5EF4-FFF2-40B4-BE49-F238E27FC236}">
                <a16:creationId xmlns:a16="http://schemas.microsoft.com/office/drawing/2014/main" id="{3DB1526F-CE71-9491-A39A-FE129C9BD373}"/>
              </a:ext>
            </a:extLst>
          </p:cNvPr>
          <p:cNvCxnSpPr/>
          <p:nvPr/>
        </p:nvCxnSpPr>
        <p:spPr>
          <a:xfrm rot="5400000" flipH="1" flipV="1">
            <a:off x="3432702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2">
            <a:extLst>
              <a:ext uri="{FF2B5EF4-FFF2-40B4-BE49-F238E27FC236}">
                <a16:creationId xmlns:a16="http://schemas.microsoft.com/office/drawing/2014/main" id="{927B605D-8B53-7F14-99DF-1F003D3505D8}"/>
              </a:ext>
            </a:extLst>
          </p:cNvPr>
          <p:cNvCxnSpPr/>
          <p:nvPr/>
        </p:nvCxnSpPr>
        <p:spPr>
          <a:xfrm rot="5400000" flipH="1" flipV="1">
            <a:off x="5211556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3">
            <a:extLst>
              <a:ext uri="{FF2B5EF4-FFF2-40B4-BE49-F238E27FC236}">
                <a16:creationId xmlns:a16="http://schemas.microsoft.com/office/drawing/2014/main" id="{CF5512AD-048B-9AED-63B9-E7EC530F54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22653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5">
            <a:extLst>
              <a:ext uri="{FF2B5EF4-FFF2-40B4-BE49-F238E27FC236}">
                <a16:creationId xmlns:a16="http://schemas.microsoft.com/office/drawing/2014/main" id="{5651B597-9861-F656-A839-AF1B8C7EA660}"/>
              </a:ext>
            </a:extLst>
          </p:cNvPr>
          <p:cNvSpPr>
            <a:spLocks noChangeAspect="1"/>
          </p:cNvSpPr>
          <p:nvPr/>
        </p:nvSpPr>
        <p:spPr>
          <a:xfrm>
            <a:off x="1537853" y="962077"/>
            <a:ext cx="662044" cy="66259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</a:t>
            </a:r>
          </a:p>
        </p:txBody>
      </p:sp>
      <p:sp>
        <p:nvSpPr>
          <p:cNvPr id="19" name="Oval 53">
            <a:extLst>
              <a:ext uri="{FF2B5EF4-FFF2-40B4-BE49-F238E27FC236}">
                <a16:creationId xmlns:a16="http://schemas.microsoft.com/office/drawing/2014/main" id="{BC8EC2D0-4690-9EDF-13AF-6B3A84A828A0}"/>
              </a:ext>
            </a:extLst>
          </p:cNvPr>
          <p:cNvSpPr>
            <a:spLocks noChangeAspect="1"/>
          </p:cNvSpPr>
          <p:nvPr/>
        </p:nvSpPr>
        <p:spPr>
          <a:xfrm>
            <a:off x="3369103" y="952349"/>
            <a:ext cx="662044" cy="66259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</a:t>
            </a: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AA84D418-A1F6-7D13-7AD8-4A0317D7E143}"/>
              </a:ext>
            </a:extLst>
          </p:cNvPr>
          <p:cNvSpPr>
            <a:spLocks noChangeAspect="1"/>
          </p:cNvSpPr>
          <p:nvPr/>
        </p:nvSpPr>
        <p:spPr>
          <a:xfrm>
            <a:off x="5161391" y="962077"/>
            <a:ext cx="662044" cy="66259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</a:t>
            </a:r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8B71658A-9B22-2E6F-9077-18526A0A726A}"/>
              </a:ext>
            </a:extLst>
          </p:cNvPr>
          <p:cNvSpPr>
            <a:spLocks noChangeAspect="1"/>
          </p:cNvSpPr>
          <p:nvPr/>
        </p:nvSpPr>
        <p:spPr>
          <a:xfrm>
            <a:off x="6858330" y="962071"/>
            <a:ext cx="662044" cy="662597"/>
          </a:xfrm>
          <a:prstGeom prst="ellipse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2019AB2-D079-A9A3-7AFA-B2E4A55C3210}"/>
              </a:ext>
            </a:extLst>
          </p:cNvPr>
          <p:cNvSpPr txBox="1"/>
          <p:nvPr/>
        </p:nvSpPr>
        <p:spPr>
          <a:xfrm>
            <a:off x="1149297" y="2424569"/>
            <a:ext cx="145554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Dépôt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des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listes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candidats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5E2547C-5787-B174-6505-F3F64520B0CD}"/>
              </a:ext>
            </a:extLst>
          </p:cNvPr>
          <p:cNvSpPr txBox="1"/>
          <p:nvPr/>
        </p:nvSpPr>
        <p:spPr>
          <a:xfrm>
            <a:off x="2936914" y="2390713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provisoire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E15B3F-4F64-FCFA-2D19-2F3D993E57D9}"/>
              </a:ext>
            </a:extLst>
          </p:cNvPr>
          <p:cNvSpPr txBox="1"/>
          <p:nvPr/>
        </p:nvSpPr>
        <p:spPr>
          <a:xfrm>
            <a:off x="4735644" y="2424569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98ECDF-D92D-FD64-C820-A3B4E1727D2F}"/>
              </a:ext>
            </a:extLst>
          </p:cNvPr>
          <p:cNvSpPr txBox="1"/>
          <p:nvPr/>
        </p:nvSpPr>
        <p:spPr>
          <a:xfrm>
            <a:off x="6459324" y="2424569"/>
            <a:ext cx="14555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(</a:t>
            </a:r>
            <a:r>
              <a:rPr lang="nl-BE" sz="1200" b="1" dirty="0" err="1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après</a:t>
            </a: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appel)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AE2BD-2185-D51D-87C9-20C4B6B0FD29}"/>
              </a:ext>
            </a:extLst>
          </p:cNvPr>
          <p:cNvSpPr/>
          <p:nvPr/>
        </p:nvSpPr>
        <p:spPr>
          <a:xfrm>
            <a:off x="2896431" y="679521"/>
            <a:ext cx="1559073" cy="25393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899592" y="3461653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1</a:t>
            </a:r>
            <a:r>
              <a:rPr lang="fr-BE" sz="1100" dirty="0">
                <a:solidFill>
                  <a:srgbClr val="002F51"/>
                </a:solidFill>
              </a:rPr>
              <a:t>2 septembre</a:t>
            </a:r>
          </a:p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Et</a:t>
            </a:r>
          </a:p>
          <a:p>
            <a:pPr algn="ctr"/>
            <a:r>
              <a:rPr lang="fr-BE" sz="1100" dirty="0">
                <a:solidFill>
                  <a:srgbClr val="002F51"/>
                </a:solidFill>
              </a:rPr>
              <a:t>13 septembre</a:t>
            </a:r>
          </a:p>
          <a:p>
            <a:pPr algn="ctr"/>
            <a:endParaRPr lang="fr-BE" sz="1100" b="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fr-BE" sz="1100" b="0" dirty="0">
                <a:solidFill>
                  <a:srgbClr val="00B050"/>
                </a:solidFill>
                <a:latin typeface="+mn-lt"/>
              </a:rPr>
              <a:t>Récépissé</a:t>
            </a:r>
            <a:endParaRPr lang="fr-FR" sz="105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2699792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16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17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de l’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provisoire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4590389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18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19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6368490" y="3422376"/>
            <a:ext cx="1620000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23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24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 (après appel)</a:t>
            </a:r>
          </a:p>
        </p:txBody>
      </p:sp>
    </p:spTree>
    <p:extLst>
      <p:ext uri="{BB962C8B-B14F-4D97-AF65-F5344CB8AC3E}">
        <p14:creationId xmlns:p14="http://schemas.microsoft.com/office/powerpoint/2010/main" val="153245342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E1D51E-513C-B90E-9A90-729807265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586E79-C263-0D44-2B00-CB4498B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TIMELINE - BUREAU</a:t>
            </a:r>
          </a:p>
        </p:txBody>
      </p:sp>
      <p:sp>
        <p:nvSpPr>
          <p:cNvPr id="5" name="Right Arrow 39">
            <a:extLst>
              <a:ext uri="{FF2B5EF4-FFF2-40B4-BE49-F238E27FC236}">
                <a16:creationId xmlns:a16="http://schemas.microsoft.com/office/drawing/2014/main" id="{AAF9C7DB-AE96-DB5B-9059-792B00D2CD95}"/>
              </a:ext>
            </a:extLst>
          </p:cNvPr>
          <p:cNvSpPr/>
          <p:nvPr/>
        </p:nvSpPr>
        <p:spPr>
          <a:xfrm>
            <a:off x="866824" y="1654069"/>
            <a:ext cx="8199644" cy="1981200"/>
          </a:xfrm>
          <a:prstGeom prst="rightArrow">
            <a:avLst>
              <a:gd name="adj1" fmla="val 63748"/>
              <a:gd name="adj2" fmla="val 49509"/>
            </a:avLst>
          </a:prstGeom>
          <a:solidFill>
            <a:srgbClr val="E6E9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67112673-6872-43C4-8B33-CE9C1D70870B}"/>
              </a:ext>
            </a:extLst>
          </p:cNvPr>
          <p:cNvSpPr/>
          <p:nvPr/>
        </p:nvSpPr>
        <p:spPr>
          <a:xfrm>
            <a:off x="1149297" y="2129630"/>
            <a:ext cx="1457396" cy="103007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010ADF5E-D138-BE37-DC3B-F3F77FBFD4EA}"/>
              </a:ext>
            </a:extLst>
          </p:cNvPr>
          <p:cNvSpPr/>
          <p:nvPr/>
        </p:nvSpPr>
        <p:spPr>
          <a:xfrm>
            <a:off x="2952680" y="2129630"/>
            <a:ext cx="1457396" cy="103007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4AE28C7C-AC85-A1F0-0ECC-D970CC0FC51A}"/>
              </a:ext>
            </a:extLst>
          </p:cNvPr>
          <p:cNvSpPr/>
          <p:nvPr/>
        </p:nvSpPr>
        <p:spPr>
          <a:xfrm>
            <a:off x="4732461" y="2129630"/>
            <a:ext cx="1457396" cy="1030078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23D7BD72-F603-5078-E3A9-5B02FE8656F7}"/>
              </a:ext>
            </a:extLst>
          </p:cNvPr>
          <p:cNvSpPr/>
          <p:nvPr/>
        </p:nvSpPr>
        <p:spPr>
          <a:xfrm>
            <a:off x="6460654" y="2129630"/>
            <a:ext cx="1457396" cy="1030078"/>
          </a:xfrm>
          <a:prstGeom prst="roundRect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52">
            <a:extLst>
              <a:ext uri="{FF2B5EF4-FFF2-40B4-BE49-F238E27FC236}">
                <a16:creationId xmlns:a16="http://schemas.microsoft.com/office/drawing/2014/main" id="{73A06CBA-BF61-1B26-D1EC-3AAF8299D9BE}"/>
              </a:ext>
            </a:extLst>
          </p:cNvPr>
          <p:cNvCxnSpPr/>
          <p:nvPr/>
        </p:nvCxnSpPr>
        <p:spPr>
          <a:xfrm rot="5400000" flipH="1" flipV="1">
            <a:off x="1602655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1">
            <a:extLst>
              <a:ext uri="{FF2B5EF4-FFF2-40B4-BE49-F238E27FC236}">
                <a16:creationId xmlns:a16="http://schemas.microsoft.com/office/drawing/2014/main" id="{3DB1526F-CE71-9491-A39A-FE129C9BD373}"/>
              </a:ext>
            </a:extLst>
          </p:cNvPr>
          <p:cNvCxnSpPr/>
          <p:nvPr/>
        </p:nvCxnSpPr>
        <p:spPr>
          <a:xfrm rot="5400000" flipH="1" flipV="1">
            <a:off x="3432702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2">
            <a:extLst>
              <a:ext uri="{FF2B5EF4-FFF2-40B4-BE49-F238E27FC236}">
                <a16:creationId xmlns:a16="http://schemas.microsoft.com/office/drawing/2014/main" id="{927B605D-8B53-7F14-99DF-1F003D3505D8}"/>
              </a:ext>
            </a:extLst>
          </p:cNvPr>
          <p:cNvCxnSpPr/>
          <p:nvPr/>
        </p:nvCxnSpPr>
        <p:spPr>
          <a:xfrm rot="5400000" flipH="1" flipV="1">
            <a:off x="5211556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3">
            <a:extLst>
              <a:ext uri="{FF2B5EF4-FFF2-40B4-BE49-F238E27FC236}">
                <a16:creationId xmlns:a16="http://schemas.microsoft.com/office/drawing/2014/main" id="{CF5512AD-048B-9AED-63B9-E7EC530F54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22653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5">
            <a:extLst>
              <a:ext uri="{FF2B5EF4-FFF2-40B4-BE49-F238E27FC236}">
                <a16:creationId xmlns:a16="http://schemas.microsoft.com/office/drawing/2014/main" id="{5651B597-9861-F656-A839-AF1B8C7EA660}"/>
              </a:ext>
            </a:extLst>
          </p:cNvPr>
          <p:cNvSpPr>
            <a:spLocks noChangeAspect="1"/>
          </p:cNvSpPr>
          <p:nvPr/>
        </p:nvSpPr>
        <p:spPr>
          <a:xfrm>
            <a:off x="1537853" y="962077"/>
            <a:ext cx="662044" cy="66259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</a:t>
            </a:r>
          </a:p>
        </p:txBody>
      </p:sp>
      <p:sp>
        <p:nvSpPr>
          <p:cNvPr id="19" name="Oval 53">
            <a:extLst>
              <a:ext uri="{FF2B5EF4-FFF2-40B4-BE49-F238E27FC236}">
                <a16:creationId xmlns:a16="http://schemas.microsoft.com/office/drawing/2014/main" id="{BC8EC2D0-4690-9EDF-13AF-6B3A84A828A0}"/>
              </a:ext>
            </a:extLst>
          </p:cNvPr>
          <p:cNvSpPr>
            <a:spLocks noChangeAspect="1"/>
          </p:cNvSpPr>
          <p:nvPr/>
        </p:nvSpPr>
        <p:spPr>
          <a:xfrm>
            <a:off x="3369103" y="952349"/>
            <a:ext cx="662044" cy="66259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</a:t>
            </a: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AA84D418-A1F6-7D13-7AD8-4A0317D7E143}"/>
              </a:ext>
            </a:extLst>
          </p:cNvPr>
          <p:cNvSpPr>
            <a:spLocks noChangeAspect="1"/>
          </p:cNvSpPr>
          <p:nvPr/>
        </p:nvSpPr>
        <p:spPr>
          <a:xfrm>
            <a:off x="5161391" y="962077"/>
            <a:ext cx="662044" cy="66259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</a:t>
            </a:r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8B71658A-9B22-2E6F-9077-18526A0A726A}"/>
              </a:ext>
            </a:extLst>
          </p:cNvPr>
          <p:cNvSpPr>
            <a:spLocks noChangeAspect="1"/>
          </p:cNvSpPr>
          <p:nvPr/>
        </p:nvSpPr>
        <p:spPr>
          <a:xfrm>
            <a:off x="6858330" y="962071"/>
            <a:ext cx="662044" cy="662597"/>
          </a:xfrm>
          <a:prstGeom prst="ellipse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2019AB2-D079-A9A3-7AFA-B2E4A55C3210}"/>
              </a:ext>
            </a:extLst>
          </p:cNvPr>
          <p:cNvSpPr txBox="1"/>
          <p:nvPr/>
        </p:nvSpPr>
        <p:spPr>
          <a:xfrm>
            <a:off x="1149297" y="2424569"/>
            <a:ext cx="145554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Dépôt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des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listes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candidats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5E2547C-5787-B174-6505-F3F64520B0CD}"/>
              </a:ext>
            </a:extLst>
          </p:cNvPr>
          <p:cNvSpPr txBox="1"/>
          <p:nvPr/>
        </p:nvSpPr>
        <p:spPr>
          <a:xfrm>
            <a:off x="2936914" y="2390713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provisoire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E15B3F-4F64-FCFA-2D19-2F3D993E57D9}"/>
              </a:ext>
            </a:extLst>
          </p:cNvPr>
          <p:cNvSpPr txBox="1"/>
          <p:nvPr/>
        </p:nvSpPr>
        <p:spPr>
          <a:xfrm>
            <a:off x="4735644" y="2424569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98ECDF-D92D-FD64-C820-A3B4E1727D2F}"/>
              </a:ext>
            </a:extLst>
          </p:cNvPr>
          <p:cNvSpPr txBox="1"/>
          <p:nvPr/>
        </p:nvSpPr>
        <p:spPr>
          <a:xfrm>
            <a:off x="6459324" y="2424569"/>
            <a:ext cx="14555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(</a:t>
            </a:r>
            <a:r>
              <a:rPr lang="nl-BE" sz="1200" b="1" dirty="0" err="1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après</a:t>
            </a: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appel)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AE2BD-2185-D51D-87C9-20C4B6B0FD29}"/>
              </a:ext>
            </a:extLst>
          </p:cNvPr>
          <p:cNvSpPr/>
          <p:nvPr/>
        </p:nvSpPr>
        <p:spPr>
          <a:xfrm>
            <a:off x="4681622" y="777102"/>
            <a:ext cx="1559073" cy="25393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899592" y="3461653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1</a:t>
            </a:r>
            <a:r>
              <a:rPr lang="fr-BE" sz="1100" dirty="0">
                <a:solidFill>
                  <a:srgbClr val="002F51"/>
                </a:solidFill>
              </a:rPr>
              <a:t>2 septembre</a:t>
            </a:r>
          </a:p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Et</a:t>
            </a:r>
          </a:p>
          <a:p>
            <a:pPr algn="ctr"/>
            <a:r>
              <a:rPr lang="fr-BE" sz="1100" dirty="0">
                <a:solidFill>
                  <a:srgbClr val="002F51"/>
                </a:solidFill>
              </a:rPr>
              <a:t>13 septembre</a:t>
            </a:r>
          </a:p>
          <a:p>
            <a:pPr algn="ctr"/>
            <a:endParaRPr lang="fr-BE" sz="1100" b="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fr-BE" sz="1100" b="0" dirty="0">
                <a:solidFill>
                  <a:srgbClr val="00B050"/>
                </a:solidFill>
                <a:latin typeface="+mn-lt"/>
              </a:rPr>
              <a:t>Récépissé</a:t>
            </a:r>
            <a:endParaRPr lang="fr-FR" sz="105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2699792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16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17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de l’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provisoire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4590389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18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19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6368490" y="3422376"/>
            <a:ext cx="1620000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23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24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 (après appel)</a:t>
            </a:r>
          </a:p>
        </p:txBody>
      </p:sp>
    </p:spTree>
    <p:extLst>
      <p:ext uri="{BB962C8B-B14F-4D97-AF65-F5344CB8AC3E}">
        <p14:creationId xmlns:p14="http://schemas.microsoft.com/office/powerpoint/2010/main" val="260859498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E1D51E-513C-B90E-9A90-729807265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586E79-C263-0D44-2B00-CB4498B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TIMELINE - BUREAU</a:t>
            </a:r>
          </a:p>
        </p:txBody>
      </p:sp>
      <p:sp>
        <p:nvSpPr>
          <p:cNvPr id="5" name="Right Arrow 39">
            <a:extLst>
              <a:ext uri="{FF2B5EF4-FFF2-40B4-BE49-F238E27FC236}">
                <a16:creationId xmlns:a16="http://schemas.microsoft.com/office/drawing/2014/main" id="{AAF9C7DB-AE96-DB5B-9059-792B00D2CD95}"/>
              </a:ext>
            </a:extLst>
          </p:cNvPr>
          <p:cNvSpPr/>
          <p:nvPr/>
        </p:nvSpPr>
        <p:spPr>
          <a:xfrm>
            <a:off x="866824" y="1654069"/>
            <a:ext cx="8199644" cy="1981200"/>
          </a:xfrm>
          <a:prstGeom prst="rightArrow">
            <a:avLst>
              <a:gd name="adj1" fmla="val 63748"/>
              <a:gd name="adj2" fmla="val 49509"/>
            </a:avLst>
          </a:prstGeom>
          <a:solidFill>
            <a:srgbClr val="E6E9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67112673-6872-43C4-8B33-CE9C1D70870B}"/>
              </a:ext>
            </a:extLst>
          </p:cNvPr>
          <p:cNvSpPr/>
          <p:nvPr/>
        </p:nvSpPr>
        <p:spPr>
          <a:xfrm>
            <a:off x="1149297" y="2129630"/>
            <a:ext cx="1457396" cy="103007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010ADF5E-D138-BE37-DC3B-F3F77FBFD4EA}"/>
              </a:ext>
            </a:extLst>
          </p:cNvPr>
          <p:cNvSpPr/>
          <p:nvPr/>
        </p:nvSpPr>
        <p:spPr>
          <a:xfrm>
            <a:off x="2952680" y="2129630"/>
            <a:ext cx="1457396" cy="103007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4AE28C7C-AC85-A1F0-0ECC-D970CC0FC51A}"/>
              </a:ext>
            </a:extLst>
          </p:cNvPr>
          <p:cNvSpPr/>
          <p:nvPr/>
        </p:nvSpPr>
        <p:spPr>
          <a:xfrm>
            <a:off x="4732461" y="2129630"/>
            <a:ext cx="1457396" cy="1030078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23D7BD72-F603-5078-E3A9-5B02FE8656F7}"/>
              </a:ext>
            </a:extLst>
          </p:cNvPr>
          <p:cNvSpPr/>
          <p:nvPr/>
        </p:nvSpPr>
        <p:spPr>
          <a:xfrm>
            <a:off x="6460654" y="2129630"/>
            <a:ext cx="1457396" cy="1030078"/>
          </a:xfrm>
          <a:prstGeom prst="roundRect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52">
            <a:extLst>
              <a:ext uri="{FF2B5EF4-FFF2-40B4-BE49-F238E27FC236}">
                <a16:creationId xmlns:a16="http://schemas.microsoft.com/office/drawing/2014/main" id="{73A06CBA-BF61-1B26-D1EC-3AAF8299D9BE}"/>
              </a:ext>
            </a:extLst>
          </p:cNvPr>
          <p:cNvCxnSpPr/>
          <p:nvPr/>
        </p:nvCxnSpPr>
        <p:spPr>
          <a:xfrm rot="5400000" flipH="1" flipV="1">
            <a:off x="1602655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1">
            <a:extLst>
              <a:ext uri="{FF2B5EF4-FFF2-40B4-BE49-F238E27FC236}">
                <a16:creationId xmlns:a16="http://schemas.microsoft.com/office/drawing/2014/main" id="{3DB1526F-CE71-9491-A39A-FE129C9BD373}"/>
              </a:ext>
            </a:extLst>
          </p:cNvPr>
          <p:cNvCxnSpPr/>
          <p:nvPr/>
        </p:nvCxnSpPr>
        <p:spPr>
          <a:xfrm rot="5400000" flipH="1" flipV="1">
            <a:off x="3432702" y="1919632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2">
            <a:extLst>
              <a:ext uri="{FF2B5EF4-FFF2-40B4-BE49-F238E27FC236}">
                <a16:creationId xmlns:a16="http://schemas.microsoft.com/office/drawing/2014/main" id="{927B605D-8B53-7F14-99DF-1F003D3505D8}"/>
              </a:ext>
            </a:extLst>
          </p:cNvPr>
          <p:cNvCxnSpPr/>
          <p:nvPr/>
        </p:nvCxnSpPr>
        <p:spPr>
          <a:xfrm rot="5400000" flipH="1" flipV="1">
            <a:off x="5211556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3">
            <a:extLst>
              <a:ext uri="{FF2B5EF4-FFF2-40B4-BE49-F238E27FC236}">
                <a16:creationId xmlns:a16="http://schemas.microsoft.com/office/drawing/2014/main" id="{CF5512AD-048B-9AED-63B9-E7EC530F54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22653" y="1919633"/>
            <a:ext cx="533399" cy="1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5">
            <a:extLst>
              <a:ext uri="{FF2B5EF4-FFF2-40B4-BE49-F238E27FC236}">
                <a16:creationId xmlns:a16="http://schemas.microsoft.com/office/drawing/2014/main" id="{5651B597-9861-F656-A839-AF1B8C7EA660}"/>
              </a:ext>
            </a:extLst>
          </p:cNvPr>
          <p:cNvSpPr>
            <a:spLocks noChangeAspect="1"/>
          </p:cNvSpPr>
          <p:nvPr/>
        </p:nvSpPr>
        <p:spPr>
          <a:xfrm>
            <a:off x="1537853" y="962077"/>
            <a:ext cx="662044" cy="66259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</a:t>
            </a:r>
          </a:p>
        </p:txBody>
      </p:sp>
      <p:sp>
        <p:nvSpPr>
          <p:cNvPr id="19" name="Oval 53">
            <a:extLst>
              <a:ext uri="{FF2B5EF4-FFF2-40B4-BE49-F238E27FC236}">
                <a16:creationId xmlns:a16="http://schemas.microsoft.com/office/drawing/2014/main" id="{BC8EC2D0-4690-9EDF-13AF-6B3A84A828A0}"/>
              </a:ext>
            </a:extLst>
          </p:cNvPr>
          <p:cNvSpPr>
            <a:spLocks noChangeAspect="1"/>
          </p:cNvSpPr>
          <p:nvPr/>
        </p:nvSpPr>
        <p:spPr>
          <a:xfrm>
            <a:off x="3369103" y="952349"/>
            <a:ext cx="662044" cy="66259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</a:t>
            </a: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AA84D418-A1F6-7D13-7AD8-4A0317D7E143}"/>
              </a:ext>
            </a:extLst>
          </p:cNvPr>
          <p:cNvSpPr>
            <a:spLocks noChangeAspect="1"/>
          </p:cNvSpPr>
          <p:nvPr/>
        </p:nvSpPr>
        <p:spPr>
          <a:xfrm>
            <a:off x="5161391" y="962077"/>
            <a:ext cx="662044" cy="66259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</a:t>
            </a:r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8B71658A-9B22-2E6F-9077-18526A0A726A}"/>
              </a:ext>
            </a:extLst>
          </p:cNvPr>
          <p:cNvSpPr>
            <a:spLocks noChangeAspect="1"/>
          </p:cNvSpPr>
          <p:nvPr/>
        </p:nvSpPr>
        <p:spPr>
          <a:xfrm>
            <a:off x="6858330" y="962071"/>
            <a:ext cx="662044" cy="662597"/>
          </a:xfrm>
          <a:prstGeom prst="ellipse">
            <a:avLst/>
          </a:prstGeom>
          <a:solidFill>
            <a:srgbClr val="A8B3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2019AB2-D079-A9A3-7AFA-B2E4A55C3210}"/>
              </a:ext>
            </a:extLst>
          </p:cNvPr>
          <p:cNvSpPr txBox="1"/>
          <p:nvPr/>
        </p:nvSpPr>
        <p:spPr>
          <a:xfrm>
            <a:off x="1149297" y="2424569"/>
            <a:ext cx="145554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Dépôt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des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listes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de </a:t>
            </a:r>
            <a:r>
              <a:rPr kumimoji="0" lang="nl-B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candidats</a:t>
            </a:r>
            <a:r>
              <a: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5E2547C-5787-B174-6505-F3F64520B0CD}"/>
              </a:ext>
            </a:extLst>
          </p:cNvPr>
          <p:cNvSpPr txBox="1"/>
          <p:nvPr/>
        </p:nvSpPr>
        <p:spPr>
          <a:xfrm>
            <a:off x="2936914" y="2390713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provisoire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E15B3F-4F64-FCFA-2D19-2F3D993E57D9}"/>
              </a:ext>
            </a:extLst>
          </p:cNvPr>
          <p:cNvSpPr txBox="1"/>
          <p:nvPr/>
        </p:nvSpPr>
        <p:spPr>
          <a:xfrm>
            <a:off x="4735644" y="2424569"/>
            <a:ext cx="145554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98ECDF-D92D-FD64-C820-A3B4E1727D2F}"/>
              </a:ext>
            </a:extLst>
          </p:cNvPr>
          <p:cNvSpPr txBox="1"/>
          <p:nvPr/>
        </p:nvSpPr>
        <p:spPr>
          <a:xfrm>
            <a:off x="6459324" y="2424569"/>
            <a:ext cx="14555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Arrêt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définitif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(</a:t>
            </a:r>
            <a:r>
              <a:rPr lang="nl-BE" sz="1200" b="1" dirty="0" err="1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après</a:t>
            </a:r>
            <a:r>
              <a:rPr lang="nl-BE" sz="1200" b="1" dirty="0">
                <a:solidFill>
                  <a:prstClr val="white"/>
                </a:solidFill>
                <a:latin typeface="Arial Nova" panose="020B0604020202020204" pitchFamily="34" charset="0"/>
                <a:ea typeface="STXihei" panose="020B0503020204020204" pitchFamily="2" charset="-122"/>
                <a:cs typeface="Tahoma" panose="020B0604030504040204" pitchFamily="34" charset="0"/>
              </a:rPr>
              <a:t> appel)</a:t>
            </a:r>
            <a:endParaRPr kumimoji="0" lang="nl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604020202020204" pitchFamily="34" charset="0"/>
              <a:ea typeface="STXihei" panose="020B0503020204020204" pitchFamily="2" charset="-122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AE2BD-2185-D51D-87C9-20C4B6B0FD29}"/>
              </a:ext>
            </a:extLst>
          </p:cNvPr>
          <p:cNvSpPr/>
          <p:nvPr/>
        </p:nvSpPr>
        <p:spPr>
          <a:xfrm>
            <a:off x="6402338" y="666403"/>
            <a:ext cx="1559073" cy="25393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899592" y="3461653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1</a:t>
            </a:r>
            <a:r>
              <a:rPr lang="fr-BE" sz="1100" dirty="0">
                <a:solidFill>
                  <a:srgbClr val="002F51"/>
                </a:solidFill>
              </a:rPr>
              <a:t>2 septembre</a:t>
            </a:r>
          </a:p>
          <a:p>
            <a:pPr algn="ctr"/>
            <a:r>
              <a:rPr lang="fr-BE" sz="1100" b="0" dirty="0">
                <a:solidFill>
                  <a:srgbClr val="002F51"/>
                </a:solidFill>
                <a:latin typeface="+mn-lt"/>
              </a:rPr>
              <a:t>Et</a:t>
            </a:r>
          </a:p>
          <a:p>
            <a:pPr algn="ctr"/>
            <a:r>
              <a:rPr lang="fr-BE" sz="1100" dirty="0">
                <a:solidFill>
                  <a:srgbClr val="002F51"/>
                </a:solidFill>
              </a:rPr>
              <a:t>13 septembre</a:t>
            </a:r>
          </a:p>
          <a:p>
            <a:pPr algn="ctr"/>
            <a:endParaRPr lang="fr-BE" sz="1100" b="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fr-BE" sz="1100" b="0" dirty="0">
                <a:solidFill>
                  <a:srgbClr val="00B050"/>
                </a:solidFill>
                <a:latin typeface="+mn-lt"/>
              </a:rPr>
              <a:t>Récépissé</a:t>
            </a:r>
            <a:endParaRPr lang="fr-FR" sz="105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2699792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16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17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de l’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provisoire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4590389" y="3473159"/>
            <a:ext cx="16200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18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19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79BE79-2CF8-6852-C8E7-CFE22FE67CBD}"/>
              </a:ext>
            </a:extLst>
          </p:cNvPr>
          <p:cNvSpPr txBox="1">
            <a:spLocks/>
          </p:cNvSpPr>
          <p:nvPr/>
        </p:nvSpPr>
        <p:spPr>
          <a:xfrm>
            <a:off x="6368490" y="3422376"/>
            <a:ext cx="1620000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solidFill>
                  <a:srgbClr val="002F51"/>
                </a:solidFill>
              </a:rPr>
              <a:t>23 septembre = PR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Et</a:t>
            </a:r>
          </a:p>
          <a:p>
            <a:pPr algn="ctr"/>
            <a:r>
              <a:rPr lang="fr-FR" sz="1100" dirty="0">
                <a:solidFill>
                  <a:srgbClr val="002F51"/>
                </a:solidFill>
              </a:rPr>
              <a:t>24 septembre = CG</a:t>
            </a:r>
          </a:p>
          <a:p>
            <a:pPr algn="ctr"/>
            <a:endParaRPr lang="fr-FR" sz="1100" dirty="0">
              <a:solidFill>
                <a:srgbClr val="002F51"/>
              </a:solidFill>
            </a:endParaRPr>
          </a:p>
          <a:p>
            <a:pPr algn="ctr"/>
            <a:r>
              <a:rPr lang="fr-FR" sz="1100" dirty="0">
                <a:solidFill>
                  <a:srgbClr val="00B050"/>
                </a:solidFill>
              </a:rPr>
              <a:t>PV d’</a:t>
            </a:r>
            <a:r>
              <a:rPr lang="fr-FR" sz="1100" dirty="0" err="1">
                <a:solidFill>
                  <a:srgbClr val="00B050"/>
                </a:solidFill>
              </a:rPr>
              <a:t>arret</a:t>
            </a:r>
            <a:r>
              <a:rPr lang="fr-FR" sz="1100" dirty="0">
                <a:solidFill>
                  <a:srgbClr val="00B050"/>
                </a:solidFill>
              </a:rPr>
              <a:t> définitif (après appel)</a:t>
            </a:r>
          </a:p>
        </p:txBody>
      </p:sp>
    </p:spTree>
    <p:extLst>
      <p:ext uri="{BB962C8B-B14F-4D97-AF65-F5344CB8AC3E}">
        <p14:creationId xmlns:p14="http://schemas.microsoft.com/office/powerpoint/2010/main" val="28961288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llipse 118">
            <a:extLst>
              <a:ext uri="{FF2B5EF4-FFF2-40B4-BE49-F238E27FC236}">
                <a16:creationId xmlns:a16="http://schemas.microsoft.com/office/drawing/2014/main" id="{68F150D1-062D-33C7-3F29-6846DEFF10EE}"/>
              </a:ext>
            </a:extLst>
          </p:cNvPr>
          <p:cNvSpPr/>
          <p:nvPr/>
        </p:nvSpPr>
        <p:spPr>
          <a:xfrm>
            <a:off x="2999554" y="890533"/>
            <a:ext cx="3924000" cy="3924000"/>
          </a:xfrm>
          <a:prstGeom prst="ellipse">
            <a:avLst/>
          </a:prstGeom>
          <a:solidFill>
            <a:srgbClr val="8F9DB3">
              <a:alpha val="11000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050" noProof="1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C06E97-DF77-2FE5-72EB-E3AF7CE1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Programme ELECTIONS</a:t>
            </a:r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D2D147-FDA1-4063-49BA-FE1C5B4F1BBF}"/>
              </a:ext>
            </a:extLst>
          </p:cNvPr>
          <p:cNvGrpSpPr/>
          <p:nvPr/>
        </p:nvGrpSpPr>
        <p:grpSpPr>
          <a:xfrm>
            <a:off x="3896872" y="2037028"/>
            <a:ext cx="2278005" cy="1758857"/>
            <a:chOff x="1253145" y="2458798"/>
            <a:chExt cx="3239506" cy="2319033"/>
          </a:xfrm>
        </p:grpSpPr>
        <p:sp>
          <p:nvSpPr>
            <p:cNvPr id="10" name="Google Shape;1673;p62">
              <a:extLst>
                <a:ext uri="{FF2B5EF4-FFF2-40B4-BE49-F238E27FC236}">
                  <a16:creationId xmlns:a16="http://schemas.microsoft.com/office/drawing/2014/main" id="{B7F88BC6-00C3-13E5-A158-25FAA5B59FD3}"/>
                </a:ext>
              </a:extLst>
            </p:cNvPr>
            <p:cNvSpPr/>
            <p:nvPr/>
          </p:nvSpPr>
          <p:spPr>
            <a:xfrm flipH="1">
              <a:off x="1253145" y="3954018"/>
              <a:ext cx="3239506" cy="292303"/>
            </a:xfrm>
            <a:custGeom>
              <a:avLst/>
              <a:gdLst/>
              <a:ahLst/>
              <a:cxnLst/>
              <a:rect l="l" t="t" r="r" b="b"/>
              <a:pathLst>
                <a:path w="76674" h="7555" extrusionOk="0">
                  <a:moveTo>
                    <a:pt x="1" y="0"/>
                  </a:moveTo>
                  <a:lnTo>
                    <a:pt x="1" y="7555"/>
                  </a:lnTo>
                  <a:lnTo>
                    <a:pt x="76674" y="7555"/>
                  </a:lnTo>
                  <a:lnTo>
                    <a:pt x="76674" y="0"/>
                  </a:lnTo>
                  <a:close/>
                </a:path>
              </a:pathLst>
            </a:custGeom>
            <a:solidFill>
              <a:srgbClr val="70768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19A82954-1578-191D-BCD4-66EA0ED7DFD5}"/>
                </a:ext>
              </a:extLst>
            </p:cNvPr>
            <p:cNvSpPr/>
            <p:nvPr/>
          </p:nvSpPr>
          <p:spPr>
            <a:xfrm flipH="1">
              <a:off x="2777523" y="4023698"/>
              <a:ext cx="152942" cy="152942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75;p62">
              <a:extLst>
                <a:ext uri="{FF2B5EF4-FFF2-40B4-BE49-F238E27FC236}">
                  <a16:creationId xmlns:a16="http://schemas.microsoft.com/office/drawing/2014/main" id="{20013A33-725D-4E0E-AE58-305F88B67D32}"/>
                </a:ext>
              </a:extLst>
            </p:cNvPr>
            <p:cNvSpPr/>
            <p:nvPr/>
          </p:nvSpPr>
          <p:spPr>
            <a:xfrm flipH="1">
              <a:off x="2229353" y="4668570"/>
              <a:ext cx="1249223" cy="109261"/>
            </a:xfrm>
            <a:custGeom>
              <a:avLst/>
              <a:gdLst/>
              <a:ahLst/>
              <a:cxnLst/>
              <a:rect l="l" t="t" r="r" b="b"/>
              <a:pathLst>
                <a:path w="32288" h="2824" extrusionOk="0">
                  <a:moveTo>
                    <a:pt x="0" y="1"/>
                  </a:moveTo>
                  <a:lnTo>
                    <a:pt x="0" y="2823"/>
                  </a:lnTo>
                  <a:lnTo>
                    <a:pt x="32288" y="2823"/>
                  </a:lnTo>
                  <a:lnTo>
                    <a:pt x="32288" y="1"/>
                  </a:ln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76;p62">
              <a:extLst>
                <a:ext uri="{FF2B5EF4-FFF2-40B4-BE49-F238E27FC236}">
                  <a16:creationId xmlns:a16="http://schemas.microsoft.com/office/drawing/2014/main" id="{D416EBF9-B450-4205-8CC8-0DA23F1AB3D5}"/>
                </a:ext>
              </a:extLst>
            </p:cNvPr>
            <p:cNvSpPr/>
            <p:nvPr/>
          </p:nvSpPr>
          <p:spPr>
            <a:xfrm flipH="1">
              <a:off x="2433215" y="4246277"/>
              <a:ext cx="840463" cy="422340"/>
            </a:xfrm>
            <a:custGeom>
              <a:avLst/>
              <a:gdLst/>
              <a:ahLst/>
              <a:cxnLst/>
              <a:rect l="l" t="t" r="r" b="b"/>
              <a:pathLst>
                <a:path w="21723" h="10916" extrusionOk="0">
                  <a:moveTo>
                    <a:pt x="3630" y="1"/>
                  </a:moveTo>
                  <a:cubicBezTo>
                    <a:pt x="3630" y="1"/>
                    <a:pt x="3871" y="6480"/>
                    <a:pt x="0" y="10916"/>
                  </a:cubicBezTo>
                  <a:lnTo>
                    <a:pt x="21722" y="10916"/>
                  </a:lnTo>
                  <a:cubicBezTo>
                    <a:pt x="17851" y="6480"/>
                    <a:pt x="18093" y="1"/>
                    <a:pt x="18093" y="1"/>
                  </a:cubicBez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AAE29A-340D-DAC0-560E-8B1DE52B571C}"/>
                </a:ext>
              </a:extLst>
            </p:cNvPr>
            <p:cNvSpPr/>
            <p:nvPr/>
          </p:nvSpPr>
          <p:spPr>
            <a:xfrm>
              <a:off x="1253147" y="2458798"/>
              <a:ext cx="3239504" cy="1495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E7412211-8FA0-8317-DC01-BD18FF30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Des technologies sécurisées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2B36DB-1C43-75E2-680B-A317D071B23C}"/>
              </a:ext>
            </a:extLst>
          </p:cNvPr>
          <p:cNvSpPr txBox="1"/>
          <p:nvPr/>
        </p:nvSpPr>
        <p:spPr>
          <a:xfrm>
            <a:off x="4240110" y="2421632"/>
            <a:ext cx="145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rgbClr val="EBED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MARTINE</a:t>
            </a:r>
          </a:p>
        </p:txBody>
      </p:sp>
      <p:grpSp>
        <p:nvGrpSpPr>
          <p:cNvPr id="2" name="Group 182">
            <a:extLst>
              <a:ext uri="{FF2B5EF4-FFF2-40B4-BE49-F238E27FC236}">
                <a16:creationId xmlns:a16="http://schemas.microsoft.com/office/drawing/2014/main" id="{9DE5AD48-57A0-B1C5-EF0D-3179C1C6D837}"/>
              </a:ext>
            </a:extLst>
          </p:cNvPr>
          <p:cNvGrpSpPr/>
          <p:nvPr/>
        </p:nvGrpSpPr>
        <p:grpSpPr>
          <a:xfrm>
            <a:off x="4776744" y="1346612"/>
            <a:ext cx="412750" cy="508000"/>
            <a:chOff x="9172575" y="2711450"/>
            <a:chExt cx="412750" cy="50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22">
              <a:extLst>
                <a:ext uri="{FF2B5EF4-FFF2-40B4-BE49-F238E27FC236}">
                  <a16:creationId xmlns:a16="http://schemas.microsoft.com/office/drawing/2014/main" id="{29699D0D-C43D-F2DE-2A5B-FB3165A3CE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2575" y="2711450"/>
              <a:ext cx="412750" cy="508000"/>
            </a:xfrm>
            <a:custGeom>
              <a:avLst/>
              <a:gdLst>
                <a:gd name="T0" fmla="*/ 307 w 2601"/>
                <a:gd name="T1" fmla="*/ 1326 h 3196"/>
                <a:gd name="T2" fmla="*/ 182 w 2601"/>
                <a:gd name="T3" fmla="*/ 1422 h 3196"/>
                <a:gd name="T4" fmla="*/ 121 w 2601"/>
                <a:gd name="T5" fmla="*/ 1569 h 3196"/>
                <a:gd name="T6" fmla="*/ 129 w 2601"/>
                <a:gd name="T7" fmla="*/ 2850 h 3196"/>
                <a:gd name="T8" fmla="*/ 209 w 2601"/>
                <a:gd name="T9" fmla="*/ 2986 h 3196"/>
                <a:gd name="T10" fmla="*/ 346 w 2601"/>
                <a:gd name="T11" fmla="*/ 3066 h 3196"/>
                <a:gd name="T12" fmla="*/ 2216 w 2601"/>
                <a:gd name="T13" fmla="*/ 3075 h 3196"/>
                <a:gd name="T14" fmla="*/ 2363 w 2601"/>
                <a:gd name="T15" fmla="*/ 3013 h 3196"/>
                <a:gd name="T16" fmla="*/ 2458 w 2601"/>
                <a:gd name="T17" fmla="*/ 2889 h 3196"/>
                <a:gd name="T18" fmla="*/ 2483 w 2601"/>
                <a:gd name="T19" fmla="*/ 1611 h 3196"/>
                <a:gd name="T20" fmla="*/ 2440 w 2601"/>
                <a:gd name="T21" fmla="*/ 1455 h 3196"/>
                <a:gd name="T22" fmla="*/ 2330 w 2601"/>
                <a:gd name="T23" fmla="*/ 1344 h 3196"/>
                <a:gd name="T24" fmla="*/ 2173 w 2601"/>
                <a:gd name="T25" fmla="*/ 1301 h 3196"/>
                <a:gd name="T26" fmla="*/ 1454 w 2601"/>
                <a:gd name="T27" fmla="*/ 11 h 3196"/>
                <a:gd name="T28" fmla="*/ 1735 w 2601"/>
                <a:gd name="T29" fmla="*/ 95 h 3196"/>
                <a:gd name="T30" fmla="*/ 1969 w 2601"/>
                <a:gd name="T31" fmla="*/ 251 h 3196"/>
                <a:gd name="T32" fmla="*/ 2140 w 2601"/>
                <a:gd name="T33" fmla="*/ 464 h 3196"/>
                <a:gd name="T34" fmla="*/ 2234 w 2601"/>
                <a:gd name="T35" fmla="*/ 719 h 3196"/>
                <a:gd name="T36" fmla="*/ 2295 w 2601"/>
                <a:gd name="T37" fmla="*/ 1201 h 3196"/>
                <a:gd name="T38" fmla="*/ 2466 w 2601"/>
                <a:gd name="T39" fmla="*/ 1299 h 3196"/>
                <a:gd name="T40" fmla="*/ 2573 w 2601"/>
                <a:gd name="T41" fmla="*/ 1461 h 3196"/>
                <a:gd name="T42" fmla="*/ 2601 w 2601"/>
                <a:gd name="T43" fmla="*/ 2768 h 3196"/>
                <a:gd name="T44" fmla="*/ 2557 w 2601"/>
                <a:gd name="T45" fmla="*/ 2956 h 3196"/>
                <a:gd name="T46" fmla="*/ 2440 w 2601"/>
                <a:gd name="T47" fmla="*/ 3101 h 3196"/>
                <a:gd name="T48" fmla="*/ 2271 w 2601"/>
                <a:gd name="T49" fmla="*/ 3184 h 3196"/>
                <a:gd name="T50" fmla="*/ 378 w 2601"/>
                <a:gd name="T51" fmla="*/ 3193 h 3196"/>
                <a:gd name="T52" fmla="*/ 198 w 2601"/>
                <a:gd name="T53" fmla="*/ 3129 h 3196"/>
                <a:gd name="T54" fmla="*/ 67 w 2601"/>
                <a:gd name="T55" fmla="*/ 2998 h 3196"/>
                <a:gd name="T56" fmla="*/ 3 w 2601"/>
                <a:gd name="T57" fmla="*/ 2818 h 3196"/>
                <a:gd name="T58" fmla="*/ 11 w 2601"/>
                <a:gd name="T59" fmla="*/ 1513 h 3196"/>
                <a:gd name="T60" fmla="*/ 94 w 2601"/>
                <a:gd name="T61" fmla="*/ 1344 h 3196"/>
                <a:gd name="T62" fmla="*/ 240 w 2601"/>
                <a:gd name="T63" fmla="*/ 1227 h 3196"/>
                <a:gd name="T64" fmla="*/ 427 w 2601"/>
                <a:gd name="T65" fmla="*/ 1183 h 3196"/>
                <a:gd name="T66" fmla="*/ 2116 w 2601"/>
                <a:gd name="T67" fmla="*/ 732 h 3196"/>
                <a:gd name="T68" fmla="*/ 2026 w 2601"/>
                <a:gd name="T69" fmla="*/ 502 h 3196"/>
                <a:gd name="T70" fmla="*/ 1861 w 2601"/>
                <a:gd name="T71" fmla="*/ 314 h 3196"/>
                <a:gd name="T72" fmla="*/ 1638 w 2601"/>
                <a:gd name="T73" fmla="*/ 182 h 3196"/>
                <a:gd name="T74" fmla="*/ 1372 w 2601"/>
                <a:gd name="T75" fmla="*/ 121 h 3196"/>
                <a:gd name="T76" fmla="*/ 1092 w 2601"/>
                <a:gd name="T77" fmla="*/ 142 h 3196"/>
                <a:gd name="T78" fmla="*/ 845 w 2601"/>
                <a:gd name="T79" fmla="*/ 240 h 3196"/>
                <a:gd name="T80" fmla="*/ 649 w 2601"/>
                <a:gd name="T81" fmla="*/ 402 h 3196"/>
                <a:gd name="T82" fmla="*/ 520 w 2601"/>
                <a:gd name="T83" fmla="*/ 612 h 3196"/>
                <a:gd name="T84" fmla="*/ 473 w 2601"/>
                <a:gd name="T85" fmla="*/ 857 h 3196"/>
                <a:gd name="T86" fmla="*/ 432 w 2601"/>
                <a:gd name="T87" fmla="*/ 914 h 3196"/>
                <a:gd name="T88" fmla="*/ 366 w 2601"/>
                <a:gd name="T89" fmla="*/ 893 h 3196"/>
                <a:gd name="T90" fmla="*/ 367 w 2601"/>
                <a:gd name="T91" fmla="*/ 719 h 3196"/>
                <a:gd name="T92" fmla="*/ 460 w 2601"/>
                <a:gd name="T93" fmla="*/ 464 h 3196"/>
                <a:gd name="T94" fmla="*/ 632 w 2601"/>
                <a:gd name="T95" fmla="*/ 251 h 3196"/>
                <a:gd name="T96" fmla="*/ 867 w 2601"/>
                <a:gd name="T97" fmla="*/ 95 h 3196"/>
                <a:gd name="T98" fmla="*/ 1148 w 2601"/>
                <a:gd name="T99" fmla="*/ 1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1" h="3196">
                  <a:moveTo>
                    <a:pt x="427" y="1301"/>
                  </a:moveTo>
                  <a:lnTo>
                    <a:pt x="385" y="1304"/>
                  </a:lnTo>
                  <a:lnTo>
                    <a:pt x="346" y="1312"/>
                  </a:lnTo>
                  <a:lnTo>
                    <a:pt x="307" y="1326"/>
                  </a:lnTo>
                  <a:lnTo>
                    <a:pt x="271" y="1344"/>
                  </a:lnTo>
                  <a:lnTo>
                    <a:pt x="239" y="1366"/>
                  </a:lnTo>
                  <a:lnTo>
                    <a:pt x="209" y="1392"/>
                  </a:lnTo>
                  <a:lnTo>
                    <a:pt x="182" y="1422"/>
                  </a:lnTo>
                  <a:lnTo>
                    <a:pt x="160" y="1455"/>
                  </a:lnTo>
                  <a:lnTo>
                    <a:pt x="143" y="1491"/>
                  </a:lnTo>
                  <a:lnTo>
                    <a:pt x="129" y="1529"/>
                  </a:lnTo>
                  <a:lnTo>
                    <a:pt x="121" y="1569"/>
                  </a:lnTo>
                  <a:lnTo>
                    <a:pt x="118" y="1611"/>
                  </a:lnTo>
                  <a:lnTo>
                    <a:pt x="118" y="2768"/>
                  </a:lnTo>
                  <a:lnTo>
                    <a:pt x="121" y="2810"/>
                  </a:lnTo>
                  <a:lnTo>
                    <a:pt x="129" y="2850"/>
                  </a:lnTo>
                  <a:lnTo>
                    <a:pt x="143" y="2889"/>
                  </a:lnTo>
                  <a:lnTo>
                    <a:pt x="160" y="2924"/>
                  </a:lnTo>
                  <a:lnTo>
                    <a:pt x="182" y="2957"/>
                  </a:lnTo>
                  <a:lnTo>
                    <a:pt x="209" y="2986"/>
                  </a:lnTo>
                  <a:lnTo>
                    <a:pt x="239" y="3013"/>
                  </a:lnTo>
                  <a:lnTo>
                    <a:pt x="271" y="3035"/>
                  </a:lnTo>
                  <a:lnTo>
                    <a:pt x="307" y="3053"/>
                  </a:lnTo>
                  <a:lnTo>
                    <a:pt x="346" y="3066"/>
                  </a:lnTo>
                  <a:lnTo>
                    <a:pt x="385" y="3075"/>
                  </a:lnTo>
                  <a:lnTo>
                    <a:pt x="427" y="3077"/>
                  </a:lnTo>
                  <a:lnTo>
                    <a:pt x="2173" y="3077"/>
                  </a:lnTo>
                  <a:lnTo>
                    <a:pt x="2216" y="3075"/>
                  </a:lnTo>
                  <a:lnTo>
                    <a:pt x="2256" y="3066"/>
                  </a:lnTo>
                  <a:lnTo>
                    <a:pt x="2294" y="3053"/>
                  </a:lnTo>
                  <a:lnTo>
                    <a:pt x="2330" y="3035"/>
                  </a:lnTo>
                  <a:lnTo>
                    <a:pt x="2363" y="3013"/>
                  </a:lnTo>
                  <a:lnTo>
                    <a:pt x="2392" y="2986"/>
                  </a:lnTo>
                  <a:lnTo>
                    <a:pt x="2418" y="2957"/>
                  </a:lnTo>
                  <a:lnTo>
                    <a:pt x="2440" y="2924"/>
                  </a:lnTo>
                  <a:lnTo>
                    <a:pt x="2458" y="2889"/>
                  </a:lnTo>
                  <a:lnTo>
                    <a:pt x="2472" y="2850"/>
                  </a:lnTo>
                  <a:lnTo>
                    <a:pt x="2480" y="2810"/>
                  </a:lnTo>
                  <a:lnTo>
                    <a:pt x="2483" y="2768"/>
                  </a:lnTo>
                  <a:lnTo>
                    <a:pt x="2483" y="1611"/>
                  </a:lnTo>
                  <a:lnTo>
                    <a:pt x="2480" y="1569"/>
                  </a:lnTo>
                  <a:lnTo>
                    <a:pt x="2472" y="1529"/>
                  </a:lnTo>
                  <a:lnTo>
                    <a:pt x="2458" y="1491"/>
                  </a:lnTo>
                  <a:lnTo>
                    <a:pt x="2440" y="1455"/>
                  </a:lnTo>
                  <a:lnTo>
                    <a:pt x="2418" y="1422"/>
                  </a:lnTo>
                  <a:lnTo>
                    <a:pt x="2392" y="1392"/>
                  </a:lnTo>
                  <a:lnTo>
                    <a:pt x="2363" y="1366"/>
                  </a:lnTo>
                  <a:lnTo>
                    <a:pt x="2330" y="1344"/>
                  </a:lnTo>
                  <a:lnTo>
                    <a:pt x="2294" y="1326"/>
                  </a:lnTo>
                  <a:lnTo>
                    <a:pt x="2256" y="1312"/>
                  </a:lnTo>
                  <a:lnTo>
                    <a:pt x="2216" y="1304"/>
                  </a:lnTo>
                  <a:lnTo>
                    <a:pt x="2173" y="1301"/>
                  </a:lnTo>
                  <a:lnTo>
                    <a:pt x="427" y="1301"/>
                  </a:lnTo>
                  <a:close/>
                  <a:moveTo>
                    <a:pt x="1301" y="0"/>
                  </a:moveTo>
                  <a:lnTo>
                    <a:pt x="1378" y="2"/>
                  </a:lnTo>
                  <a:lnTo>
                    <a:pt x="1454" y="11"/>
                  </a:lnTo>
                  <a:lnTo>
                    <a:pt x="1527" y="24"/>
                  </a:lnTo>
                  <a:lnTo>
                    <a:pt x="1599" y="43"/>
                  </a:lnTo>
                  <a:lnTo>
                    <a:pt x="1669" y="67"/>
                  </a:lnTo>
                  <a:lnTo>
                    <a:pt x="1735" y="95"/>
                  </a:lnTo>
                  <a:lnTo>
                    <a:pt x="1799" y="128"/>
                  </a:lnTo>
                  <a:lnTo>
                    <a:pt x="1859" y="165"/>
                  </a:lnTo>
                  <a:lnTo>
                    <a:pt x="1915" y="206"/>
                  </a:lnTo>
                  <a:lnTo>
                    <a:pt x="1969" y="251"/>
                  </a:lnTo>
                  <a:lnTo>
                    <a:pt x="2018" y="299"/>
                  </a:lnTo>
                  <a:lnTo>
                    <a:pt x="2064" y="351"/>
                  </a:lnTo>
                  <a:lnTo>
                    <a:pt x="2104" y="406"/>
                  </a:lnTo>
                  <a:lnTo>
                    <a:pt x="2140" y="464"/>
                  </a:lnTo>
                  <a:lnTo>
                    <a:pt x="2171" y="524"/>
                  </a:lnTo>
                  <a:lnTo>
                    <a:pt x="2198" y="587"/>
                  </a:lnTo>
                  <a:lnTo>
                    <a:pt x="2219" y="651"/>
                  </a:lnTo>
                  <a:lnTo>
                    <a:pt x="2234" y="719"/>
                  </a:lnTo>
                  <a:lnTo>
                    <a:pt x="2243" y="788"/>
                  </a:lnTo>
                  <a:lnTo>
                    <a:pt x="2246" y="857"/>
                  </a:lnTo>
                  <a:lnTo>
                    <a:pt x="2246" y="1190"/>
                  </a:lnTo>
                  <a:lnTo>
                    <a:pt x="2295" y="1201"/>
                  </a:lnTo>
                  <a:lnTo>
                    <a:pt x="2343" y="1219"/>
                  </a:lnTo>
                  <a:lnTo>
                    <a:pt x="2386" y="1241"/>
                  </a:lnTo>
                  <a:lnTo>
                    <a:pt x="2427" y="1268"/>
                  </a:lnTo>
                  <a:lnTo>
                    <a:pt x="2466" y="1299"/>
                  </a:lnTo>
                  <a:lnTo>
                    <a:pt x="2499" y="1335"/>
                  </a:lnTo>
                  <a:lnTo>
                    <a:pt x="2528" y="1373"/>
                  </a:lnTo>
                  <a:lnTo>
                    <a:pt x="2553" y="1415"/>
                  </a:lnTo>
                  <a:lnTo>
                    <a:pt x="2573" y="1461"/>
                  </a:lnTo>
                  <a:lnTo>
                    <a:pt x="2588" y="1509"/>
                  </a:lnTo>
                  <a:lnTo>
                    <a:pt x="2598" y="1559"/>
                  </a:lnTo>
                  <a:lnTo>
                    <a:pt x="2601" y="1611"/>
                  </a:lnTo>
                  <a:lnTo>
                    <a:pt x="2601" y="2768"/>
                  </a:lnTo>
                  <a:lnTo>
                    <a:pt x="2598" y="2818"/>
                  </a:lnTo>
                  <a:lnTo>
                    <a:pt x="2589" y="2866"/>
                  </a:lnTo>
                  <a:lnTo>
                    <a:pt x="2575" y="2912"/>
                  </a:lnTo>
                  <a:lnTo>
                    <a:pt x="2557" y="2956"/>
                  </a:lnTo>
                  <a:lnTo>
                    <a:pt x="2534" y="2998"/>
                  </a:lnTo>
                  <a:lnTo>
                    <a:pt x="2507" y="3036"/>
                  </a:lnTo>
                  <a:lnTo>
                    <a:pt x="2476" y="3070"/>
                  </a:lnTo>
                  <a:lnTo>
                    <a:pt x="2440" y="3101"/>
                  </a:lnTo>
                  <a:lnTo>
                    <a:pt x="2402" y="3129"/>
                  </a:lnTo>
                  <a:lnTo>
                    <a:pt x="2362" y="3152"/>
                  </a:lnTo>
                  <a:lnTo>
                    <a:pt x="2317" y="3171"/>
                  </a:lnTo>
                  <a:lnTo>
                    <a:pt x="2271" y="3184"/>
                  </a:lnTo>
                  <a:lnTo>
                    <a:pt x="2224" y="3193"/>
                  </a:lnTo>
                  <a:lnTo>
                    <a:pt x="2173" y="3196"/>
                  </a:lnTo>
                  <a:lnTo>
                    <a:pt x="427" y="3196"/>
                  </a:lnTo>
                  <a:lnTo>
                    <a:pt x="378" y="3193"/>
                  </a:lnTo>
                  <a:lnTo>
                    <a:pt x="329" y="3184"/>
                  </a:lnTo>
                  <a:lnTo>
                    <a:pt x="283" y="3171"/>
                  </a:lnTo>
                  <a:lnTo>
                    <a:pt x="240" y="3152"/>
                  </a:lnTo>
                  <a:lnTo>
                    <a:pt x="198" y="3129"/>
                  </a:lnTo>
                  <a:lnTo>
                    <a:pt x="160" y="3101"/>
                  </a:lnTo>
                  <a:lnTo>
                    <a:pt x="125" y="3070"/>
                  </a:lnTo>
                  <a:lnTo>
                    <a:pt x="94" y="3036"/>
                  </a:lnTo>
                  <a:lnTo>
                    <a:pt x="67" y="2998"/>
                  </a:lnTo>
                  <a:lnTo>
                    <a:pt x="43" y="2956"/>
                  </a:lnTo>
                  <a:lnTo>
                    <a:pt x="25" y="2912"/>
                  </a:lnTo>
                  <a:lnTo>
                    <a:pt x="11" y="2866"/>
                  </a:lnTo>
                  <a:lnTo>
                    <a:pt x="3" y="2818"/>
                  </a:lnTo>
                  <a:lnTo>
                    <a:pt x="0" y="2768"/>
                  </a:lnTo>
                  <a:lnTo>
                    <a:pt x="0" y="1611"/>
                  </a:lnTo>
                  <a:lnTo>
                    <a:pt x="3" y="1562"/>
                  </a:lnTo>
                  <a:lnTo>
                    <a:pt x="11" y="1513"/>
                  </a:lnTo>
                  <a:lnTo>
                    <a:pt x="25" y="1467"/>
                  </a:lnTo>
                  <a:lnTo>
                    <a:pt x="43" y="1423"/>
                  </a:lnTo>
                  <a:lnTo>
                    <a:pt x="67" y="1382"/>
                  </a:lnTo>
                  <a:lnTo>
                    <a:pt x="94" y="1344"/>
                  </a:lnTo>
                  <a:lnTo>
                    <a:pt x="125" y="1308"/>
                  </a:lnTo>
                  <a:lnTo>
                    <a:pt x="160" y="1277"/>
                  </a:lnTo>
                  <a:lnTo>
                    <a:pt x="198" y="1250"/>
                  </a:lnTo>
                  <a:lnTo>
                    <a:pt x="240" y="1227"/>
                  </a:lnTo>
                  <a:lnTo>
                    <a:pt x="283" y="1208"/>
                  </a:lnTo>
                  <a:lnTo>
                    <a:pt x="329" y="1194"/>
                  </a:lnTo>
                  <a:lnTo>
                    <a:pt x="378" y="1186"/>
                  </a:lnTo>
                  <a:lnTo>
                    <a:pt x="427" y="1183"/>
                  </a:lnTo>
                  <a:lnTo>
                    <a:pt x="2128" y="1183"/>
                  </a:lnTo>
                  <a:lnTo>
                    <a:pt x="2128" y="857"/>
                  </a:lnTo>
                  <a:lnTo>
                    <a:pt x="2125" y="794"/>
                  </a:lnTo>
                  <a:lnTo>
                    <a:pt x="2116" y="732"/>
                  </a:lnTo>
                  <a:lnTo>
                    <a:pt x="2102" y="672"/>
                  </a:lnTo>
                  <a:lnTo>
                    <a:pt x="2082" y="612"/>
                  </a:lnTo>
                  <a:lnTo>
                    <a:pt x="2056" y="556"/>
                  </a:lnTo>
                  <a:lnTo>
                    <a:pt x="2026" y="502"/>
                  </a:lnTo>
                  <a:lnTo>
                    <a:pt x="1991" y="451"/>
                  </a:lnTo>
                  <a:lnTo>
                    <a:pt x="1952" y="402"/>
                  </a:lnTo>
                  <a:lnTo>
                    <a:pt x="1908" y="357"/>
                  </a:lnTo>
                  <a:lnTo>
                    <a:pt x="1861" y="314"/>
                  </a:lnTo>
                  <a:lnTo>
                    <a:pt x="1811" y="275"/>
                  </a:lnTo>
                  <a:lnTo>
                    <a:pt x="1756" y="240"/>
                  </a:lnTo>
                  <a:lnTo>
                    <a:pt x="1699" y="209"/>
                  </a:lnTo>
                  <a:lnTo>
                    <a:pt x="1638" y="182"/>
                  </a:lnTo>
                  <a:lnTo>
                    <a:pt x="1575" y="160"/>
                  </a:lnTo>
                  <a:lnTo>
                    <a:pt x="1509" y="142"/>
                  </a:lnTo>
                  <a:lnTo>
                    <a:pt x="1442" y="129"/>
                  </a:lnTo>
                  <a:lnTo>
                    <a:pt x="1372" y="121"/>
                  </a:lnTo>
                  <a:lnTo>
                    <a:pt x="1301" y="118"/>
                  </a:lnTo>
                  <a:lnTo>
                    <a:pt x="1229" y="121"/>
                  </a:lnTo>
                  <a:lnTo>
                    <a:pt x="1160" y="129"/>
                  </a:lnTo>
                  <a:lnTo>
                    <a:pt x="1092" y="142"/>
                  </a:lnTo>
                  <a:lnTo>
                    <a:pt x="1027" y="160"/>
                  </a:lnTo>
                  <a:lnTo>
                    <a:pt x="963" y="182"/>
                  </a:lnTo>
                  <a:lnTo>
                    <a:pt x="903" y="209"/>
                  </a:lnTo>
                  <a:lnTo>
                    <a:pt x="845" y="240"/>
                  </a:lnTo>
                  <a:lnTo>
                    <a:pt x="791" y="275"/>
                  </a:lnTo>
                  <a:lnTo>
                    <a:pt x="740" y="314"/>
                  </a:lnTo>
                  <a:lnTo>
                    <a:pt x="692" y="357"/>
                  </a:lnTo>
                  <a:lnTo>
                    <a:pt x="649" y="402"/>
                  </a:lnTo>
                  <a:lnTo>
                    <a:pt x="610" y="451"/>
                  </a:lnTo>
                  <a:lnTo>
                    <a:pt x="575" y="502"/>
                  </a:lnTo>
                  <a:lnTo>
                    <a:pt x="545" y="556"/>
                  </a:lnTo>
                  <a:lnTo>
                    <a:pt x="520" y="612"/>
                  </a:lnTo>
                  <a:lnTo>
                    <a:pt x="500" y="672"/>
                  </a:lnTo>
                  <a:lnTo>
                    <a:pt x="485" y="732"/>
                  </a:lnTo>
                  <a:lnTo>
                    <a:pt x="476" y="794"/>
                  </a:lnTo>
                  <a:lnTo>
                    <a:pt x="473" y="857"/>
                  </a:lnTo>
                  <a:lnTo>
                    <a:pt x="470" y="876"/>
                  </a:lnTo>
                  <a:lnTo>
                    <a:pt x="461" y="893"/>
                  </a:lnTo>
                  <a:lnTo>
                    <a:pt x="448" y="906"/>
                  </a:lnTo>
                  <a:lnTo>
                    <a:pt x="432" y="914"/>
                  </a:lnTo>
                  <a:lnTo>
                    <a:pt x="414" y="917"/>
                  </a:lnTo>
                  <a:lnTo>
                    <a:pt x="395" y="914"/>
                  </a:lnTo>
                  <a:lnTo>
                    <a:pt x="379" y="906"/>
                  </a:lnTo>
                  <a:lnTo>
                    <a:pt x="366" y="893"/>
                  </a:lnTo>
                  <a:lnTo>
                    <a:pt x="358" y="876"/>
                  </a:lnTo>
                  <a:lnTo>
                    <a:pt x="355" y="857"/>
                  </a:lnTo>
                  <a:lnTo>
                    <a:pt x="358" y="788"/>
                  </a:lnTo>
                  <a:lnTo>
                    <a:pt x="367" y="719"/>
                  </a:lnTo>
                  <a:lnTo>
                    <a:pt x="382" y="651"/>
                  </a:lnTo>
                  <a:lnTo>
                    <a:pt x="403" y="587"/>
                  </a:lnTo>
                  <a:lnTo>
                    <a:pt x="429" y="524"/>
                  </a:lnTo>
                  <a:lnTo>
                    <a:pt x="460" y="464"/>
                  </a:lnTo>
                  <a:lnTo>
                    <a:pt x="497" y="406"/>
                  </a:lnTo>
                  <a:lnTo>
                    <a:pt x="537" y="351"/>
                  </a:lnTo>
                  <a:lnTo>
                    <a:pt x="582" y="299"/>
                  </a:lnTo>
                  <a:lnTo>
                    <a:pt x="632" y="251"/>
                  </a:lnTo>
                  <a:lnTo>
                    <a:pt x="685" y="206"/>
                  </a:lnTo>
                  <a:lnTo>
                    <a:pt x="743" y="165"/>
                  </a:lnTo>
                  <a:lnTo>
                    <a:pt x="803" y="128"/>
                  </a:lnTo>
                  <a:lnTo>
                    <a:pt x="867" y="95"/>
                  </a:lnTo>
                  <a:lnTo>
                    <a:pt x="933" y="67"/>
                  </a:lnTo>
                  <a:lnTo>
                    <a:pt x="1002" y="43"/>
                  </a:lnTo>
                  <a:lnTo>
                    <a:pt x="1073" y="24"/>
                  </a:lnTo>
                  <a:lnTo>
                    <a:pt x="1148" y="11"/>
                  </a:lnTo>
                  <a:lnTo>
                    <a:pt x="1223" y="2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3">
              <a:extLst>
                <a:ext uri="{FF2B5EF4-FFF2-40B4-BE49-F238E27FC236}">
                  <a16:creationId xmlns:a16="http://schemas.microsoft.com/office/drawing/2014/main" id="{C27F6EBC-403B-4247-0EEB-7D87C54CA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0850" y="2974975"/>
              <a:ext cx="76200" cy="131763"/>
            </a:xfrm>
            <a:custGeom>
              <a:avLst/>
              <a:gdLst>
                <a:gd name="T0" fmla="*/ 210 w 473"/>
                <a:gd name="T1" fmla="*/ 123 h 830"/>
                <a:gd name="T2" fmla="*/ 162 w 473"/>
                <a:gd name="T3" fmla="*/ 146 h 830"/>
                <a:gd name="T4" fmla="*/ 130 w 473"/>
                <a:gd name="T5" fmla="*/ 186 h 830"/>
                <a:gd name="T6" fmla="*/ 118 w 473"/>
                <a:gd name="T7" fmla="*/ 238 h 830"/>
                <a:gd name="T8" fmla="*/ 121 w 473"/>
                <a:gd name="T9" fmla="*/ 620 h 830"/>
                <a:gd name="T10" fmla="*/ 144 w 473"/>
                <a:gd name="T11" fmla="*/ 666 h 830"/>
                <a:gd name="T12" fmla="*/ 184 w 473"/>
                <a:gd name="T13" fmla="*/ 699 h 830"/>
                <a:gd name="T14" fmla="*/ 237 w 473"/>
                <a:gd name="T15" fmla="*/ 711 h 830"/>
                <a:gd name="T16" fmla="*/ 288 w 473"/>
                <a:gd name="T17" fmla="*/ 699 h 830"/>
                <a:gd name="T18" fmla="*/ 328 w 473"/>
                <a:gd name="T19" fmla="*/ 666 h 830"/>
                <a:gd name="T20" fmla="*/ 352 w 473"/>
                <a:gd name="T21" fmla="*/ 620 h 830"/>
                <a:gd name="T22" fmla="*/ 355 w 473"/>
                <a:gd name="T23" fmla="*/ 238 h 830"/>
                <a:gd name="T24" fmla="*/ 343 w 473"/>
                <a:gd name="T25" fmla="*/ 186 h 830"/>
                <a:gd name="T26" fmla="*/ 310 w 473"/>
                <a:gd name="T27" fmla="*/ 146 h 830"/>
                <a:gd name="T28" fmla="*/ 264 w 473"/>
                <a:gd name="T29" fmla="*/ 123 h 830"/>
                <a:gd name="T30" fmla="*/ 237 w 473"/>
                <a:gd name="T31" fmla="*/ 0 h 830"/>
                <a:gd name="T32" fmla="*/ 311 w 473"/>
                <a:gd name="T33" fmla="*/ 13 h 830"/>
                <a:gd name="T34" fmla="*/ 376 w 473"/>
                <a:gd name="T35" fmla="*/ 47 h 830"/>
                <a:gd name="T36" fmla="*/ 427 w 473"/>
                <a:gd name="T37" fmla="*/ 97 h 830"/>
                <a:gd name="T38" fmla="*/ 460 w 473"/>
                <a:gd name="T39" fmla="*/ 163 h 830"/>
                <a:gd name="T40" fmla="*/ 473 w 473"/>
                <a:gd name="T41" fmla="*/ 238 h 830"/>
                <a:gd name="T42" fmla="*/ 470 w 473"/>
                <a:gd name="T43" fmla="*/ 631 h 830"/>
                <a:gd name="T44" fmla="*/ 446 w 473"/>
                <a:gd name="T45" fmla="*/ 702 h 830"/>
                <a:gd name="T46" fmla="*/ 404 w 473"/>
                <a:gd name="T47" fmla="*/ 760 h 830"/>
                <a:gd name="T48" fmla="*/ 345 w 473"/>
                <a:gd name="T49" fmla="*/ 804 h 830"/>
                <a:gd name="T50" fmla="*/ 275 w 473"/>
                <a:gd name="T51" fmla="*/ 827 h 830"/>
                <a:gd name="T52" fmla="*/ 198 w 473"/>
                <a:gd name="T53" fmla="*/ 827 h 830"/>
                <a:gd name="T54" fmla="*/ 128 w 473"/>
                <a:gd name="T55" fmla="*/ 804 h 830"/>
                <a:gd name="T56" fmla="*/ 70 w 473"/>
                <a:gd name="T57" fmla="*/ 760 h 830"/>
                <a:gd name="T58" fmla="*/ 26 w 473"/>
                <a:gd name="T59" fmla="*/ 702 h 830"/>
                <a:gd name="T60" fmla="*/ 3 w 473"/>
                <a:gd name="T61" fmla="*/ 631 h 830"/>
                <a:gd name="T62" fmla="*/ 0 w 473"/>
                <a:gd name="T63" fmla="*/ 238 h 830"/>
                <a:gd name="T64" fmla="*/ 12 w 473"/>
                <a:gd name="T65" fmla="*/ 163 h 830"/>
                <a:gd name="T66" fmla="*/ 45 w 473"/>
                <a:gd name="T67" fmla="*/ 97 h 830"/>
                <a:gd name="T68" fmla="*/ 97 w 473"/>
                <a:gd name="T69" fmla="*/ 47 h 830"/>
                <a:gd name="T70" fmla="*/ 162 w 473"/>
                <a:gd name="T71" fmla="*/ 13 h 830"/>
                <a:gd name="T72" fmla="*/ 237 w 473"/>
                <a:gd name="T73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3" h="830">
                  <a:moveTo>
                    <a:pt x="237" y="120"/>
                  </a:moveTo>
                  <a:lnTo>
                    <a:pt x="210" y="123"/>
                  </a:lnTo>
                  <a:lnTo>
                    <a:pt x="184" y="132"/>
                  </a:lnTo>
                  <a:lnTo>
                    <a:pt x="162" y="146"/>
                  </a:lnTo>
                  <a:lnTo>
                    <a:pt x="144" y="164"/>
                  </a:lnTo>
                  <a:lnTo>
                    <a:pt x="130" y="186"/>
                  </a:lnTo>
                  <a:lnTo>
                    <a:pt x="121" y="210"/>
                  </a:lnTo>
                  <a:lnTo>
                    <a:pt x="118" y="238"/>
                  </a:lnTo>
                  <a:lnTo>
                    <a:pt x="118" y="593"/>
                  </a:lnTo>
                  <a:lnTo>
                    <a:pt x="121" y="620"/>
                  </a:lnTo>
                  <a:lnTo>
                    <a:pt x="130" y="644"/>
                  </a:lnTo>
                  <a:lnTo>
                    <a:pt x="144" y="666"/>
                  </a:lnTo>
                  <a:lnTo>
                    <a:pt x="162" y="685"/>
                  </a:lnTo>
                  <a:lnTo>
                    <a:pt x="184" y="699"/>
                  </a:lnTo>
                  <a:lnTo>
                    <a:pt x="210" y="708"/>
                  </a:lnTo>
                  <a:lnTo>
                    <a:pt x="237" y="711"/>
                  </a:lnTo>
                  <a:lnTo>
                    <a:pt x="264" y="708"/>
                  </a:lnTo>
                  <a:lnTo>
                    <a:pt x="288" y="699"/>
                  </a:lnTo>
                  <a:lnTo>
                    <a:pt x="310" y="685"/>
                  </a:lnTo>
                  <a:lnTo>
                    <a:pt x="328" y="666"/>
                  </a:lnTo>
                  <a:lnTo>
                    <a:pt x="343" y="644"/>
                  </a:lnTo>
                  <a:lnTo>
                    <a:pt x="352" y="620"/>
                  </a:lnTo>
                  <a:lnTo>
                    <a:pt x="355" y="593"/>
                  </a:lnTo>
                  <a:lnTo>
                    <a:pt x="355" y="238"/>
                  </a:lnTo>
                  <a:lnTo>
                    <a:pt x="352" y="210"/>
                  </a:lnTo>
                  <a:lnTo>
                    <a:pt x="343" y="186"/>
                  </a:lnTo>
                  <a:lnTo>
                    <a:pt x="328" y="164"/>
                  </a:lnTo>
                  <a:lnTo>
                    <a:pt x="310" y="146"/>
                  </a:lnTo>
                  <a:lnTo>
                    <a:pt x="288" y="132"/>
                  </a:lnTo>
                  <a:lnTo>
                    <a:pt x="264" y="123"/>
                  </a:lnTo>
                  <a:lnTo>
                    <a:pt x="237" y="120"/>
                  </a:lnTo>
                  <a:close/>
                  <a:moveTo>
                    <a:pt x="237" y="0"/>
                  </a:moveTo>
                  <a:lnTo>
                    <a:pt x="275" y="3"/>
                  </a:lnTo>
                  <a:lnTo>
                    <a:pt x="311" y="13"/>
                  </a:lnTo>
                  <a:lnTo>
                    <a:pt x="345" y="27"/>
                  </a:lnTo>
                  <a:lnTo>
                    <a:pt x="376" y="47"/>
                  </a:lnTo>
                  <a:lnTo>
                    <a:pt x="404" y="70"/>
                  </a:lnTo>
                  <a:lnTo>
                    <a:pt x="427" y="97"/>
                  </a:lnTo>
                  <a:lnTo>
                    <a:pt x="446" y="129"/>
                  </a:lnTo>
                  <a:lnTo>
                    <a:pt x="460" y="163"/>
                  </a:lnTo>
                  <a:lnTo>
                    <a:pt x="470" y="199"/>
                  </a:lnTo>
                  <a:lnTo>
                    <a:pt x="473" y="238"/>
                  </a:lnTo>
                  <a:lnTo>
                    <a:pt x="473" y="593"/>
                  </a:lnTo>
                  <a:lnTo>
                    <a:pt x="470" y="631"/>
                  </a:lnTo>
                  <a:lnTo>
                    <a:pt x="460" y="667"/>
                  </a:lnTo>
                  <a:lnTo>
                    <a:pt x="446" y="702"/>
                  </a:lnTo>
                  <a:lnTo>
                    <a:pt x="427" y="733"/>
                  </a:lnTo>
                  <a:lnTo>
                    <a:pt x="404" y="760"/>
                  </a:lnTo>
                  <a:lnTo>
                    <a:pt x="376" y="784"/>
                  </a:lnTo>
                  <a:lnTo>
                    <a:pt x="345" y="804"/>
                  </a:lnTo>
                  <a:lnTo>
                    <a:pt x="311" y="818"/>
                  </a:lnTo>
                  <a:lnTo>
                    <a:pt x="275" y="827"/>
                  </a:lnTo>
                  <a:lnTo>
                    <a:pt x="237" y="830"/>
                  </a:lnTo>
                  <a:lnTo>
                    <a:pt x="198" y="827"/>
                  </a:lnTo>
                  <a:lnTo>
                    <a:pt x="162" y="818"/>
                  </a:lnTo>
                  <a:lnTo>
                    <a:pt x="128" y="804"/>
                  </a:lnTo>
                  <a:lnTo>
                    <a:pt x="97" y="784"/>
                  </a:lnTo>
                  <a:lnTo>
                    <a:pt x="70" y="760"/>
                  </a:lnTo>
                  <a:lnTo>
                    <a:pt x="45" y="733"/>
                  </a:lnTo>
                  <a:lnTo>
                    <a:pt x="26" y="702"/>
                  </a:lnTo>
                  <a:lnTo>
                    <a:pt x="12" y="667"/>
                  </a:lnTo>
                  <a:lnTo>
                    <a:pt x="3" y="631"/>
                  </a:lnTo>
                  <a:lnTo>
                    <a:pt x="0" y="593"/>
                  </a:lnTo>
                  <a:lnTo>
                    <a:pt x="0" y="238"/>
                  </a:lnTo>
                  <a:lnTo>
                    <a:pt x="3" y="199"/>
                  </a:lnTo>
                  <a:lnTo>
                    <a:pt x="12" y="163"/>
                  </a:lnTo>
                  <a:lnTo>
                    <a:pt x="26" y="129"/>
                  </a:lnTo>
                  <a:lnTo>
                    <a:pt x="45" y="97"/>
                  </a:lnTo>
                  <a:lnTo>
                    <a:pt x="70" y="70"/>
                  </a:lnTo>
                  <a:lnTo>
                    <a:pt x="97" y="47"/>
                  </a:lnTo>
                  <a:lnTo>
                    <a:pt x="128" y="27"/>
                  </a:lnTo>
                  <a:lnTo>
                    <a:pt x="162" y="13"/>
                  </a:lnTo>
                  <a:lnTo>
                    <a:pt x="198" y="3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22987D9-C111-86A5-3BE7-45D79D04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28" y="1839160"/>
            <a:ext cx="1690688" cy="55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63E701-31A4-B25C-4862-E0BC13BF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052" y="1714599"/>
            <a:ext cx="955969" cy="59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5896732-BBC1-C863-8486-01D37A438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31" y="3493414"/>
            <a:ext cx="1553145" cy="97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96F746F5-D2EE-630B-F9FD-6734ABF847CA}"/>
              </a:ext>
            </a:extLst>
          </p:cNvPr>
          <p:cNvGrpSpPr/>
          <p:nvPr/>
        </p:nvGrpSpPr>
        <p:grpSpPr>
          <a:xfrm>
            <a:off x="3077223" y="4834161"/>
            <a:ext cx="6049744" cy="213585"/>
            <a:chOff x="199271" y="6354045"/>
            <a:chExt cx="12186589" cy="69043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808F1F6-54A7-C296-367E-8F5A4E3797B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2E1B24-E42A-6DBF-B6ED-38B856D4C8F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04C9C0E-BC85-CE8B-68FF-2F3E4CCCAA0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E1D06A-BCB6-5A48-7764-E1567287771B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353D27-AACA-9889-E0B1-C3F5CE90DE5A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63F79E-2783-A776-A767-230063C0868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9486B63-9D73-9F97-C157-F8B619E421EE}"/>
                </a:ext>
              </a:extLst>
            </p:cNvPr>
            <p:cNvSpPr txBox="1"/>
            <p:nvPr/>
          </p:nvSpPr>
          <p:spPr>
            <a:xfrm>
              <a:off x="9487819" y="6354045"/>
              <a:ext cx="2898041" cy="69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88" b="1" spc="169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5B2733-F8F7-7FAE-A3DD-2C56754C56A3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/>
                <a:t>  </a:t>
              </a:r>
            </a:p>
          </p:txBody>
        </p:sp>
      </p:grpSp>
      <p:sp>
        <p:nvSpPr>
          <p:cNvPr id="37" name="Espace réservé du numéro de diapositive 1">
            <a:extLst>
              <a:ext uri="{FF2B5EF4-FFF2-40B4-BE49-F238E27FC236}">
                <a16:creationId xmlns:a16="http://schemas.microsoft.com/office/drawing/2014/main" id="{923F08C5-DFCF-C0EE-325F-3E0DB8C99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80582" y="4788751"/>
            <a:ext cx="611592" cy="27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1155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 DE </a:t>
            </a:r>
            <a:r>
              <a:rPr lang="fr-FR" dirty="0" err="1"/>
              <a:t>L’ENTITé</a:t>
            </a:r>
            <a:r>
              <a:rPr lang="fr-FR" dirty="0"/>
              <a:t> et mot de passe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15873668-058C-E0F4-3982-81D6FE0D12DF}"/>
              </a:ext>
            </a:extLst>
          </p:cNvPr>
          <p:cNvSpPr txBox="1">
            <a:spLocks/>
          </p:cNvSpPr>
          <p:nvPr/>
        </p:nvSpPr>
        <p:spPr>
          <a:xfrm>
            <a:off x="251520" y="1173947"/>
            <a:ext cx="5400600" cy="15186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</a:rPr>
              <a:t>Login d’accès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</a:rPr>
              <a:t>: RWAXXXXXXXX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fr-FR" sz="24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Arial" panose="020B0604020202020204"/>
              </a:rPr>
              <a:t>Mot de passe </a:t>
            </a:r>
            <a:r>
              <a:rPr lang="fr-FR" sz="24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: XXXXXXXX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5" name="Freeform 134">
            <a:extLst>
              <a:ext uri="{FF2B5EF4-FFF2-40B4-BE49-F238E27FC236}">
                <a16:creationId xmlns:a16="http://schemas.microsoft.com/office/drawing/2014/main" id="{AF653032-BED0-AC98-2667-3DAAE76D6408}"/>
              </a:ext>
            </a:extLst>
          </p:cNvPr>
          <p:cNvSpPr>
            <a:spLocks noEditPoints="1"/>
          </p:cNvSpPr>
          <p:nvPr/>
        </p:nvSpPr>
        <p:spPr bwMode="auto">
          <a:xfrm>
            <a:off x="2202254" y="876183"/>
            <a:ext cx="569546" cy="637569"/>
          </a:xfrm>
          <a:custGeom>
            <a:avLst/>
            <a:gdLst>
              <a:gd name="T0" fmla="*/ 1056 w 2706"/>
              <a:gd name="T1" fmla="*/ 160 h 3550"/>
              <a:gd name="T2" fmla="*/ 833 w 2706"/>
              <a:gd name="T3" fmla="*/ 321 h 3550"/>
              <a:gd name="T4" fmla="*/ 765 w 2706"/>
              <a:gd name="T5" fmla="*/ 511 h 3550"/>
              <a:gd name="T6" fmla="*/ 765 w 2706"/>
              <a:gd name="T7" fmla="*/ 592 h 3550"/>
              <a:gd name="T8" fmla="*/ 706 w 2706"/>
              <a:gd name="T9" fmla="*/ 1065 h 3550"/>
              <a:gd name="T10" fmla="*/ 760 w 2706"/>
              <a:gd name="T11" fmla="*/ 1401 h 3550"/>
              <a:gd name="T12" fmla="*/ 845 w 2706"/>
              <a:gd name="T13" fmla="*/ 1614 h 3550"/>
              <a:gd name="T14" fmla="*/ 947 w 2706"/>
              <a:gd name="T15" fmla="*/ 1800 h 3550"/>
              <a:gd name="T16" fmla="*/ 1000 w 2706"/>
              <a:gd name="T17" fmla="*/ 1872 h 3550"/>
              <a:gd name="T18" fmla="*/ 941 w 2706"/>
              <a:gd name="T19" fmla="*/ 2280 h 3550"/>
              <a:gd name="T20" fmla="*/ 260 w 2706"/>
              <a:gd name="T21" fmla="*/ 2690 h 3550"/>
              <a:gd name="T22" fmla="*/ 127 w 2706"/>
              <a:gd name="T23" fmla="*/ 2914 h 3550"/>
              <a:gd name="T24" fmla="*/ 148 w 2706"/>
              <a:gd name="T25" fmla="*/ 3236 h 3550"/>
              <a:gd name="T26" fmla="*/ 376 w 2706"/>
              <a:gd name="T27" fmla="*/ 3328 h 3550"/>
              <a:gd name="T28" fmla="*/ 822 w 2706"/>
              <a:gd name="T29" fmla="*/ 3406 h 3550"/>
              <a:gd name="T30" fmla="*/ 1471 w 2706"/>
              <a:gd name="T31" fmla="*/ 3431 h 3550"/>
              <a:gd name="T32" fmla="*/ 2056 w 2706"/>
              <a:gd name="T33" fmla="*/ 3384 h 3550"/>
              <a:gd name="T34" fmla="*/ 2431 w 2706"/>
              <a:gd name="T35" fmla="*/ 3297 h 3550"/>
              <a:gd name="T36" fmla="*/ 2585 w 2706"/>
              <a:gd name="T37" fmla="*/ 3208 h 3550"/>
              <a:gd name="T38" fmla="*/ 2549 w 2706"/>
              <a:gd name="T39" fmla="*/ 2836 h 3550"/>
              <a:gd name="T40" fmla="*/ 2361 w 2706"/>
              <a:gd name="T41" fmla="*/ 2643 h 3550"/>
              <a:gd name="T42" fmla="*/ 1671 w 2706"/>
              <a:gd name="T43" fmla="*/ 2227 h 3550"/>
              <a:gd name="T44" fmla="*/ 1677 w 2706"/>
              <a:gd name="T45" fmla="*/ 1835 h 3550"/>
              <a:gd name="T46" fmla="*/ 1852 w 2706"/>
              <a:gd name="T47" fmla="*/ 1525 h 3550"/>
              <a:gd name="T48" fmla="*/ 1978 w 2706"/>
              <a:gd name="T49" fmla="*/ 1372 h 3550"/>
              <a:gd name="T50" fmla="*/ 1990 w 2706"/>
              <a:gd name="T51" fmla="*/ 1018 h 3550"/>
              <a:gd name="T52" fmla="*/ 1942 w 2706"/>
              <a:gd name="T53" fmla="*/ 570 h 3550"/>
              <a:gd name="T54" fmla="*/ 1922 w 2706"/>
              <a:gd name="T55" fmla="*/ 421 h 3550"/>
              <a:gd name="T56" fmla="*/ 1780 w 2706"/>
              <a:gd name="T57" fmla="*/ 226 h 3550"/>
              <a:gd name="T58" fmla="*/ 1483 w 2706"/>
              <a:gd name="T59" fmla="*/ 125 h 3550"/>
              <a:gd name="T60" fmla="*/ 1555 w 2706"/>
              <a:gd name="T61" fmla="*/ 16 h 3550"/>
              <a:gd name="T62" fmla="*/ 1863 w 2706"/>
              <a:gd name="T63" fmla="*/ 140 h 3550"/>
              <a:gd name="T64" fmla="*/ 2031 w 2706"/>
              <a:gd name="T65" fmla="*/ 372 h 3550"/>
              <a:gd name="T66" fmla="*/ 2061 w 2706"/>
              <a:gd name="T67" fmla="*/ 566 h 3550"/>
              <a:gd name="T68" fmla="*/ 2108 w 2706"/>
              <a:gd name="T69" fmla="*/ 998 h 3550"/>
              <a:gd name="T70" fmla="*/ 2096 w 2706"/>
              <a:gd name="T71" fmla="*/ 1401 h 3550"/>
              <a:gd name="T72" fmla="*/ 1953 w 2706"/>
              <a:gd name="T73" fmla="*/ 1589 h 3550"/>
              <a:gd name="T74" fmla="*/ 1765 w 2706"/>
              <a:gd name="T75" fmla="*/ 1915 h 3550"/>
              <a:gd name="T76" fmla="*/ 1826 w 2706"/>
              <a:gd name="T77" fmla="*/ 2240 h 3550"/>
              <a:gd name="T78" fmla="*/ 2581 w 2706"/>
              <a:gd name="T79" fmla="*/ 2670 h 3550"/>
              <a:gd name="T80" fmla="*/ 2704 w 2706"/>
              <a:gd name="T81" fmla="*/ 2960 h 3550"/>
              <a:gd name="T82" fmla="*/ 2656 w 2706"/>
              <a:gd name="T83" fmla="*/ 3303 h 3550"/>
              <a:gd name="T84" fmla="*/ 2427 w 2706"/>
              <a:gd name="T85" fmla="*/ 3423 h 3550"/>
              <a:gd name="T86" fmla="*/ 2082 w 2706"/>
              <a:gd name="T87" fmla="*/ 3498 h 3550"/>
              <a:gd name="T88" fmla="*/ 1698 w 2706"/>
              <a:gd name="T89" fmla="*/ 3538 h 3550"/>
              <a:gd name="T90" fmla="*/ 1353 w 2706"/>
              <a:gd name="T91" fmla="*/ 3550 h 3550"/>
              <a:gd name="T92" fmla="*/ 1007 w 2706"/>
              <a:gd name="T93" fmla="*/ 3538 h 3550"/>
              <a:gd name="T94" fmla="*/ 625 w 2706"/>
              <a:gd name="T95" fmla="*/ 3498 h 3550"/>
              <a:gd name="T96" fmla="*/ 279 w 2706"/>
              <a:gd name="T97" fmla="*/ 3423 h 3550"/>
              <a:gd name="T98" fmla="*/ 50 w 2706"/>
              <a:gd name="T99" fmla="*/ 3303 h 3550"/>
              <a:gd name="T100" fmla="*/ 3 w 2706"/>
              <a:gd name="T101" fmla="*/ 2951 h 3550"/>
              <a:gd name="T102" fmla="*/ 119 w 2706"/>
              <a:gd name="T103" fmla="*/ 2668 h 3550"/>
              <a:gd name="T104" fmla="*/ 825 w 2706"/>
              <a:gd name="T105" fmla="*/ 2231 h 3550"/>
              <a:gd name="T106" fmla="*/ 882 w 2706"/>
              <a:gd name="T107" fmla="*/ 1914 h 3550"/>
              <a:gd name="T108" fmla="*/ 785 w 2706"/>
              <a:gd name="T109" fmla="*/ 1761 h 3550"/>
              <a:gd name="T110" fmla="*/ 677 w 2706"/>
              <a:gd name="T111" fmla="*/ 1486 h 3550"/>
              <a:gd name="T112" fmla="*/ 588 w 2706"/>
              <a:gd name="T113" fmla="*/ 1302 h 3550"/>
              <a:gd name="T114" fmla="*/ 647 w 2706"/>
              <a:gd name="T115" fmla="*/ 910 h 3550"/>
              <a:gd name="T116" fmla="*/ 649 w 2706"/>
              <a:gd name="T117" fmla="*/ 484 h 3550"/>
              <a:gd name="T118" fmla="*/ 738 w 2706"/>
              <a:gd name="T119" fmla="*/ 250 h 3550"/>
              <a:gd name="T120" fmla="*/ 981 w 2706"/>
              <a:gd name="T121" fmla="*/ 62 h 3550"/>
              <a:gd name="T122" fmla="*/ 1353 w 2706"/>
              <a:gd name="T123" fmla="*/ 0 h 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6" h="3550">
                <a:moveTo>
                  <a:pt x="1353" y="118"/>
                </a:moveTo>
                <a:lnTo>
                  <a:pt x="1286" y="120"/>
                </a:lnTo>
                <a:lnTo>
                  <a:pt x="1222" y="125"/>
                </a:lnTo>
                <a:lnTo>
                  <a:pt x="1163" y="133"/>
                </a:lnTo>
                <a:lnTo>
                  <a:pt x="1108" y="145"/>
                </a:lnTo>
                <a:lnTo>
                  <a:pt x="1056" y="160"/>
                </a:lnTo>
                <a:lnTo>
                  <a:pt x="1009" y="180"/>
                </a:lnTo>
                <a:lnTo>
                  <a:pt x="965" y="201"/>
                </a:lnTo>
                <a:lnTo>
                  <a:pt x="925" y="226"/>
                </a:lnTo>
                <a:lnTo>
                  <a:pt x="890" y="255"/>
                </a:lnTo>
                <a:lnTo>
                  <a:pt x="859" y="287"/>
                </a:lnTo>
                <a:lnTo>
                  <a:pt x="833" y="321"/>
                </a:lnTo>
                <a:lnTo>
                  <a:pt x="812" y="354"/>
                </a:lnTo>
                <a:lnTo>
                  <a:pt x="796" y="388"/>
                </a:lnTo>
                <a:lnTo>
                  <a:pt x="783" y="422"/>
                </a:lnTo>
                <a:lnTo>
                  <a:pt x="774" y="454"/>
                </a:lnTo>
                <a:lnTo>
                  <a:pt x="769" y="484"/>
                </a:lnTo>
                <a:lnTo>
                  <a:pt x="765" y="511"/>
                </a:lnTo>
                <a:lnTo>
                  <a:pt x="764" y="536"/>
                </a:lnTo>
                <a:lnTo>
                  <a:pt x="763" y="555"/>
                </a:lnTo>
                <a:lnTo>
                  <a:pt x="764" y="570"/>
                </a:lnTo>
                <a:lnTo>
                  <a:pt x="764" y="580"/>
                </a:lnTo>
                <a:lnTo>
                  <a:pt x="765" y="584"/>
                </a:lnTo>
                <a:lnTo>
                  <a:pt x="765" y="592"/>
                </a:lnTo>
                <a:lnTo>
                  <a:pt x="765" y="960"/>
                </a:lnTo>
                <a:lnTo>
                  <a:pt x="745" y="978"/>
                </a:lnTo>
                <a:lnTo>
                  <a:pt x="728" y="996"/>
                </a:lnTo>
                <a:lnTo>
                  <a:pt x="717" y="1018"/>
                </a:lnTo>
                <a:lnTo>
                  <a:pt x="709" y="1040"/>
                </a:lnTo>
                <a:lnTo>
                  <a:pt x="706" y="1065"/>
                </a:lnTo>
                <a:lnTo>
                  <a:pt x="706" y="1302"/>
                </a:lnTo>
                <a:lnTo>
                  <a:pt x="708" y="1325"/>
                </a:lnTo>
                <a:lnTo>
                  <a:pt x="715" y="1348"/>
                </a:lnTo>
                <a:lnTo>
                  <a:pt x="726" y="1368"/>
                </a:lnTo>
                <a:lnTo>
                  <a:pt x="741" y="1386"/>
                </a:lnTo>
                <a:lnTo>
                  <a:pt x="760" y="1401"/>
                </a:lnTo>
                <a:lnTo>
                  <a:pt x="781" y="1414"/>
                </a:lnTo>
                <a:lnTo>
                  <a:pt x="786" y="1437"/>
                </a:lnTo>
                <a:lnTo>
                  <a:pt x="798" y="1485"/>
                </a:lnTo>
                <a:lnTo>
                  <a:pt x="812" y="1530"/>
                </a:lnTo>
                <a:lnTo>
                  <a:pt x="828" y="1573"/>
                </a:lnTo>
                <a:lnTo>
                  <a:pt x="845" y="1614"/>
                </a:lnTo>
                <a:lnTo>
                  <a:pt x="862" y="1652"/>
                </a:lnTo>
                <a:lnTo>
                  <a:pt x="880" y="1688"/>
                </a:lnTo>
                <a:lnTo>
                  <a:pt x="897" y="1721"/>
                </a:lnTo>
                <a:lnTo>
                  <a:pt x="914" y="1750"/>
                </a:lnTo>
                <a:lnTo>
                  <a:pt x="932" y="1777"/>
                </a:lnTo>
                <a:lnTo>
                  <a:pt x="947" y="1800"/>
                </a:lnTo>
                <a:lnTo>
                  <a:pt x="959" y="1819"/>
                </a:lnTo>
                <a:lnTo>
                  <a:pt x="970" y="1834"/>
                </a:lnTo>
                <a:lnTo>
                  <a:pt x="979" y="1846"/>
                </a:lnTo>
                <a:lnTo>
                  <a:pt x="984" y="1852"/>
                </a:lnTo>
                <a:lnTo>
                  <a:pt x="986" y="1856"/>
                </a:lnTo>
                <a:lnTo>
                  <a:pt x="1000" y="1872"/>
                </a:lnTo>
                <a:lnTo>
                  <a:pt x="1000" y="2110"/>
                </a:lnTo>
                <a:lnTo>
                  <a:pt x="998" y="2147"/>
                </a:lnTo>
                <a:lnTo>
                  <a:pt x="990" y="2183"/>
                </a:lnTo>
                <a:lnTo>
                  <a:pt x="979" y="2217"/>
                </a:lnTo>
                <a:lnTo>
                  <a:pt x="962" y="2249"/>
                </a:lnTo>
                <a:lnTo>
                  <a:pt x="941" y="2280"/>
                </a:lnTo>
                <a:lnTo>
                  <a:pt x="918" y="2306"/>
                </a:lnTo>
                <a:lnTo>
                  <a:pt x="889" y="2331"/>
                </a:lnTo>
                <a:lnTo>
                  <a:pt x="858" y="2351"/>
                </a:lnTo>
                <a:lnTo>
                  <a:pt x="333" y="2639"/>
                </a:lnTo>
                <a:lnTo>
                  <a:pt x="295" y="2663"/>
                </a:lnTo>
                <a:lnTo>
                  <a:pt x="260" y="2690"/>
                </a:lnTo>
                <a:lnTo>
                  <a:pt x="228" y="2721"/>
                </a:lnTo>
                <a:lnTo>
                  <a:pt x="200" y="2755"/>
                </a:lnTo>
                <a:lnTo>
                  <a:pt x="175" y="2792"/>
                </a:lnTo>
                <a:lnTo>
                  <a:pt x="155" y="2830"/>
                </a:lnTo>
                <a:lnTo>
                  <a:pt x="139" y="2871"/>
                </a:lnTo>
                <a:lnTo>
                  <a:pt x="127" y="2914"/>
                </a:lnTo>
                <a:lnTo>
                  <a:pt x="121" y="2958"/>
                </a:lnTo>
                <a:lnTo>
                  <a:pt x="118" y="3004"/>
                </a:lnTo>
                <a:lnTo>
                  <a:pt x="118" y="3195"/>
                </a:lnTo>
                <a:lnTo>
                  <a:pt x="121" y="3208"/>
                </a:lnTo>
                <a:lnTo>
                  <a:pt x="130" y="3221"/>
                </a:lnTo>
                <a:lnTo>
                  <a:pt x="148" y="3236"/>
                </a:lnTo>
                <a:lnTo>
                  <a:pt x="170" y="3250"/>
                </a:lnTo>
                <a:lnTo>
                  <a:pt x="199" y="3266"/>
                </a:lnTo>
                <a:lnTo>
                  <a:pt x="233" y="3281"/>
                </a:lnTo>
                <a:lnTo>
                  <a:pt x="275" y="3297"/>
                </a:lnTo>
                <a:lnTo>
                  <a:pt x="323" y="3313"/>
                </a:lnTo>
                <a:lnTo>
                  <a:pt x="376" y="3328"/>
                </a:lnTo>
                <a:lnTo>
                  <a:pt x="435" y="3343"/>
                </a:lnTo>
                <a:lnTo>
                  <a:pt x="502" y="3357"/>
                </a:lnTo>
                <a:lnTo>
                  <a:pt x="573" y="3371"/>
                </a:lnTo>
                <a:lnTo>
                  <a:pt x="650" y="3384"/>
                </a:lnTo>
                <a:lnTo>
                  <a:pt x="734" y="3395"/>
                </a:lnTo>
                <a:lnTo>
                  <a:pt x="822" y="3406"/>
                </a:lnTo>
                <a:lnTo>
                  <a:pt x="918" y="3414"/>
                </a:lnTo>
                <a:lnTo>
                  <a:pt x="1018" y="3422"/>
                </a:lnTo>
                <a:lnTo>
                  <a:pt x="1124" y="3427"/>
                </a:lnTo>
                <a:lnTo>
                  <a:pt x="1235" y="3431"/>
                </a:lnTo>
                <a:lnTo>
                  <a:pt x="1353" y="3432"/>
                </a:lnTo>
                <a:lnTo>
                  <a:pt x="1471" y="3431"/>
                </a:lnTo>
                <a:lnTo>
                  <a:pt x="1582" y="3427"/>
                </a:lnTo>
                <a:lnTo>
                  <a:pt x="1688" y="3422"/>
                </a:lnTo>
                <a:lnTo>
                  <a:pt x="1788" y="3414"/>
                </a:lnTo>
                <a:lnTo>
                  <a:pt x="1884" y="3406"/>
                </a:lnTo>
                <a:lnTo>
                  <a:pt x="1972" y="3395"/>
                </a:lnTo>
                <a:lnTo>
                  <a:pt x="2056" y="3384"/>
                </a:lnTo>
                <a:lnTo>
                  <a:pt x="2133" y="3371"/>
                </a:lnTo>
                <a:lnTo>
                  <a:pt x="2204" y="3357"/>
                </a:lnTo>
                <a:lnTo>
                  <a:pt x="2271" y="3343"/>
                </a:lnTo>
                <a:lnTo>
                  <a:pt x="2331" y="3328"/>
                </a:lnTo>
                <a:lnTo>
                  <a:pt x="2384" y="3313"/>
                </a:lnTo>
                <a:lnTo>
                  <a:pt x="2431" y="3297"/>
                </a:lnTo>
                <a:lnTo>
                  <a:pt x="2473" y="3281"/>
                </a:lnTo>
                <a:lnTo>
                  <a:pt x="2508" y="3266"/>
                </a:lnTo>
                <a:lnTo>
                  <a:pt x="2537" y="3250"/>
                </a:lnTo>
                <a:lnTo>
                  <a:pt x="2559" y="3236"/>
                </a:lnTo>
                <a:lnTo>
                  <a:pt x="2576" y="3221"/>
                </a:lnTo>
                <a:lnTo>
                  <a:pt x="2585" y="3208"/>
                </a:lnTo>
                <a:lnTo>
                  <a:pt x="2588" y="3195"/>
                </a:lnTo>
                <a:lnTo>
                  <a:pt x="2588" y="3015"/>
                </a:lnTo>
                <a:lnTo>
                  <a:pt x="2586" y="2968"/>
                </a:lnTo>
                <a:lnTo>
                  <a:pt x="2579" y="2923"/>
                </a:lnTo>
                <a:lnTo>
                  <a:pt x="2566" y="2879"/>
                </a:lnTo>
                <a:lnTo>
                  <a:pt x="2549" y="2836"/>
                </a:lnTo>
                <a:lnTo>
                  <a:pt x="2527" y="2796"/>
                </a:lnTo>
                <a:lnTo>
                  <a:pt x="2502" y="2759"/>
                </a:lnTo>
                <a:lnTo>
                  <a:pt x="2472" y="2725"/>
                </a:lnTo>
                <a:lnTo>
                  <a:pt x="2438" y="2694"/>
                </a:lnTo>
                <a:lnTo>
                  <a:pt x="2401" y="2667"/>
                </a:lnTo>
                <a:lnTo>
                  <a:pt x="2361" y="2643"/>
                </a:lnTo>
                <a:lnTo>
                  <a:pt x="1798" y="2361"/>
                </a:lnTo>
                <a:lnTo>
                  <a:pt x="1765" y="2341"/>
                </a:lnTo>
                <a:lnTo>
                  <a:pt x="1736" y="2317"/>
                </a:lnTo>
                <a:lnTo>
                  <a:pt x="1709" y="2290"/>
                </a:lnTo>
                <a:lnTo>
                  <a:pt x="1688" y="2260"/>
                </a:lnTo>
                <a:lnTo>
                  <a:pt x="1671" y="2227"/>
                </a:lnTo>
                <a:lnTo>
                  <a:pt x="1658" y="2191"/>
                </a:lnTo>
                <a:lnTo>
                  <a:pt x="1649" y="2154"/>
                </a:lnTo>
                <a:lnTo>
                  <a:pt x="1647" y="2115"/>
                </a:lnTo>
                <a:lnTo>
                  <a:pt x="1647" y="1871"/>
                </a:lnTo>
                <a:lnTo>
                  <a:pt x="1662" y="1855"/>
                </a:lnTo>
                <a:lnTo>
                  <a:pt x="1677" y="1835"/>
                </a:lnTo>
                <a:lnTo>
                  <a:pt x="1694" y="1814"/>
                </a:lnTo>
                <a:lnTo>
                  <a:pt x="1711" y="1790"/>
                </a:lnTo>
                <a:lnTo>
                  <a:pt x="1752" y="1728"/>
                </a:lnTo>
                <a:lnTo>
                  <a:pt x="1789" y="1663"/>
                </a:lnTo>
                <a:lnTo>
                  <a:pt x="1823" y="1595"/>
                </a:lnTo>
                <a:lnTo>
                  <a:pt x="1852" y="1525"/>
                </a:lnTo>
                <a:lnTo>
                  <a:pt x="1878" y="1452"/>
                </a:lnTo>
                <a:lnTo>
                  <a:pt x="1888" y="1423"/>
                </a:lnTo>
                <a:lnTo>
                  <a:pt x="1917" y="1415"/>
                </a:lnTo>
                <a:lnTo>
                  <a:pt x="1940" y="1404"/>
                </a:lnTo>
                <a:lnTo>
                  <a:pt x="1961" y="1390"/>
                </a:lnTo>
                <a:lnTo>
                  <a:pt x="1978" y="1372"/>
                </a:lnTo>
                <a:lnTo>
                  <a:pt x="1989" y="1350"/>
                </a:lnTo>
                <a:lnTo>
                  <a:pt x="1998" y="1326"/>
                </a:lnTo>
                <a:lnTo>
                  <a:pt x="2000" y="1302"/>
                </a:lnTo>
                <a:lnTo>
                  <a:pt x="2000" y="1065"/>
                </a:lnTo>
                <a:lnTo>
                  <a:pt x="1998" y="1040"/>
                </a:lnTo>
                <a:lnTo>
                  <a:pt x="1990" y="1018"/>
                </a:lnTo>
                <a:lnTo>
                  <a:pt x="1978" y="996"/>
                </a:lnTo>
                <a:lnTo>
                  <a:pt x="1961" y="978"/>
                </a:lnTo>
                <a:lnTo>
                  <a:pt x="1941" y="960"/>
                </a:lnTo>
                <a:lnTo>
                  <a:pt x="1942" y="584"/>
                </a:lnTo>
                <a:lnTo>
                  <a:pt x="1942" y="580"/>
                </a:lnTo>
                <a:lnTo>
                  <a:pt x="1942" y="570"/>
                </a:lnTo>
                <a:lnTo>
                  <a:pt x="1943" y="555"/>
                </a:lnTo>
                <a:lnTo>
                  <a:pt x="1942" y="535"/>
                </a:lnTo>
                <a:lnTo>
                  <a:pt x="1941" y="511"/>
                </a:lnTo>
                <a:lnTo>
                  <a:pt x="1937" y="483"/>
                </a:lnTo>
                <a:lnTo>
                  <a:pt x="1932" y="453"/>
                </a:lnTo>
                <a:lnTo>
                  <a:pt x="1922" y="421"/>
                </a:lnTo>
                <a:lnTo>
                  <a:pt x="1910" y="387"/>
                </a:lnTo>
                <a:lnTo>
                  <a:pt x="1893" y="353"/>
                </a:lnTo>
                <a:lnTo>
                  <a:pt x="1873" y="318"/>
                </a:lnTo>
                <a:lnTo>
                  <a:pt x="1846" y="286"/>
                </a:lnTo>
                <a:lnTo>
                  <a:pt x="1815" y="254"/>
                </a:lnTo>
                <a:lnTo>
                  <a:pt x="1780" y="226"/>
                </a:lnTo>
                <a:lnTo>
                  <a:pt x="1740" y="200"/>
                </a:lnTo>
                <a:lnTo>
                  <a:pt x="1696" y="179"/>
                </a:lnTo>
                <a:lnTo>
                  <a:pt x="1649" y="160"/>
                </a:lnTo>
                <a:lnTo>
                  <a:pt x="1598" y="145"/>
                </a:lnTo>
                <a:lnTo>
                  <a:pt x="1542" y="133"/>
                </a:lnTo>
                <a:lnTo>
                  <a:pt x="1483" y="125"/>
                </a:lnTo>
                <a:lnTo>
                  <a:pt x="1420" y="120"/>
                </a:lnTo>
                <a:lnTo>
                  <a:pt x="1353" y="118"/>
                </a:lnTo>
                <a:close/>
                <a:moveTo>
                  <a:pt x="1353" y="0"/>
                </a:moveTo>
                <a:lnTo>
                  <a:pt x="1424" y="2"/>
                </a:lnTo>
                <a:lnTo>
                  <a:pt x="1491" y="6"/>
                </a:lnTo>
                <a:lnTo>
                  <a:pt x="1555" y="16"/>
                </a:lnTo>
                <a:lnTo>
                  <a:pt x="1615" y="28"/>
                </a:lnTo>
                <a:lnTo>
                  <a:pt x="1672" y="43"/>
                </a:lnTo>
                <a:lnTo>
                  <a:pt x="1725" y="62"/>
                </a:lnTo>
                <a:lnTo>
                  <a:pt x="1774" y="85"/>
                </a:lnTo>
                <a:lnTo>
                  <a:pt x="1820" y="111"/>
                </a:lnTo>
                <a:lnTo>
                  <a:pt x="1863" y="140"/>
                </a:lnTo>
                <a:lnTo>
                  <a:pt x="1902" y="173"/>
                </a:lnTo>
                <a:lnTo>
                  <a:pt x="1936" y="209"/>
                </a:lnTo>
                <a:lnTo>
                  <a:pt x="1968" y="250"/>
                </a:lnTo>
                <a:lnTo>
                  <a:pt x="1994" y="290"/>
                </a:lnTo>
                <a:lnTo>
                  <a:pt x="2015" y="332"/>
                </a:lnTo>
                <a:lnTo>
                  <a:pt x="2031" y="372"/>
                </a:lnTo>
                <a:lnTo>
                  <a:pt x="2043" y="412"/>
                </a:lnTo>
                <a:lnTo>
                  <a:pt x="2051" y="450"/>
                </a:lnTo>
                <a:lnTo>
                  <a:pt x="2057" y="484"/>
                </a:lnTo>
                <a:lnTo>
                  <a:pt x="2060" y="516"/>
                </a:lnTo>
                <a:lnTo>
                  <a:pt x="2061" y="543"/>
                </a:lnTo>
                <a:lnTo>
                  <a:pt x="2061" y="566"/>
                </a:lnTo>
                <a:lnTo>
                  <a:pt x="2060" y="583"/>
                </a:lnTo>
                <a:lnTo>
                  <a:pt x="2059" y="595"/>
                </a:lnTo>
                <a:lnTo>
                  <a:pt x="2059" y="910"/>
                </a:lnTo>
                <a:lnTo>
                  <a:pt x="2079" y="937"/>
                </a:lnTo>
                <a:lnTo>
                  <a:pt x="2096" y="967"/>
                </a:lnTo>
                <a:lnTo>
                  <a:pt x="2108" y="998"/>
                </a:lnTo>
                <a:lnTo>
                  <a:pt x="2116" y="1031"/>
                </a:lnTo>
                <a:lnTo>
                  <a:pt x="2118" y="1065"/>
                </a:lnTo>
                <a:lnTo>
                  <a:pt x="2118" y="1302"/>
                </a:lnTo>
                <a:lnTo>
                  <a:pt x="2116" y="1336"/>
                </a:lnTo>
                <a:lnTo>
                  <a:pt x="2108" y="1369"/>
                </a:lnTo>
                <a:lnTo>
                  <a:pt x="2096" y="1401"/>
                </a:lnTo>
                <a:lnTo>
                  <a:pt x="2080" y="1430"/>
                </a:lnTo>
                <a:lnTo>
                  <a:pt x="2061" y="1456"/>
                </a:lnTo>
                <a:lnTo>
                  <a:pt x="2038" y="1479"/>
                </a:lnTo>
                <a:lnTo>
                  <a:pt x="2011" y="1500"/>
                </a:lnTo>
                <a:lnTo>
                  <a:pt x="1981" y="1516"/>
                </a:lnTo>
                <a:lnTo>
                  <a:pt x="1953" y="1589"/>
                </a:lnTo>
                <a:lnTo>
                  <a:pt x="1922" y="1660"/>
                </a:lnTo>
                <a:lnTo>
                  <a:pt x="1888" y="1729"/>
                </a:lnTo>
                <a:lnTo>
                  <a:pt x="1849" y="1795"/>
                </a:lnTo>
                <a:lnTo>
                  <a:pt x="1808" y="1859"/>
                </a:lnTo>
                <a:lnTo>
                  <a:pt x="1785" y="1888"/>
                </a:lnTo>
                <a:lnTo>
                  <a:pt x="1765" y="1915"/>
                </a:lnTo>
                <a:lnTo>
                  <a:pt x="1765" y="2115"/>
                </a:lnTo>
                <a:lnTo>
                  <a:pt x="1768" y="2144"/>
                </a:lnTo>
                <a:lnTo>
                  <a:pt x="1775" y="2172"/>
                </a:lnTo>
                <a:lnTo>
                  <a:pt x="1788" y="2198"/>
                </a:lnTo>
                <a:lnTo>
                  <a:pt x="1805" y="2220"/>
                </a:lnTo>
                <a:lnTo>
                  <a:pt x="1826" y="2240"/>
                </a:lnTo>
                <a:lnTo>
                  <a:pt x="1850" y="2255"/>
                </a:lnTo>
                <a:lnTo>
                  <a:pt x="2413" y="2538"/>
                </a:lnTo>
                <a:lnTo>
                  <a:pt x="2460" y="2565"/>
                </a:lnTo>
                <a:lnTo>
                  <a:pt x="2505" y="2596"/>
                </a:lnTo>
                <a:lnTo>
                  <a:pt x="2545" y="2631"/>
                </a:lnTo>
                <a:lnTo>
                  <a:pt x="2581" y="2670"/>
                </a:lnTo>
                <a:lnTo>
                  <a:pt x="2613" y="2712"/>
                </a:lnTo>
                <a:lnTo>
                  <a:pt x="2641" y="2757"/>
                </a:lnTo>
                <a:lnTo>
                  <a:pt x="2663" y="2805"/>
                </a:lnTo>
                <a:lnTo>
                  <a:pt x="2682" y="2855"/>
                </a:lnTo>
                <a:lnTo>
                  <a:pt x="2695" y="2907"/>
                </a:lnTo>
                <a:lnTo>
                  <a:pt x="2704" y="2960"/>
                </a:lnTo>
                <a:lnTo>
                  <a:pt x="2706" y="3015"/>
                </a:lnTo>
                <a:lnTo>
                  <a:pt x="2706" y="3195"/>
                </a:lnTo>
                <a:lnTo>
                  <a:pt x="2703" y="3224"/>
                </a:lnTo>
                <a:lnTo>
                  <a:pt x="2693" y="3252"/>
                </a:lnTo>
                <a:lnTo>
                  <a:pt x="2677" y="3278"/>
                </a:lnTo>
                <a:lnTo>
                  <a:pt x="2656" y="3303"/>
                </a:lnTo>
                <a:lnTo>
                  <a:pt x="2629" y="3326"/>
                </a:lnTo>
                <a:lnTo>
                  <a:pt x="2597" y="3349"/>
                </a:lnTo>
                <a:lnTo>
                  <a:pt x="2561" y="3369"/>
                </a:lnTo>
                <a:lnTo>
                  <a:pt x="2520" y="3389"/>
                </a:lnTo>
                <a:lnTo>
                  <a:pt x="2475" y="3406"/>
                </a:lnTo>
                <a:lnTo>
                  <a:pt x="2427" y="3423"/>
                </a:lnTo>
                <a:lnTo>
                  <a:pt x="2376" y="3438"/>
                </a:lnTo>
                <a:lnTo>
                  <a:pt x="2321" y="3452"/>
                </a:lnTo>
                <a:lnTo>
                  <a:pt x="2264" y="3466"/>
                </a:lnTo>
                <a:lnTo>
                  <a:pt x="2205" y="3478"/>
                </a:lnTo>
                <a:lnTo>
                  <a:pt x="2144" y="3489"/>
                </a:lnTo>
                <a:lnTo>
                  <a:pt x="2082" y="3498"/>
                </a:lnTo>
                <a:lnTo>
                  <a:pt x="2019" y="3508"/>
                </a:lnTo>
                <a:lnTo>
                  <a:pt x="1955" y="3516"/>
                </a:lnTo>
                <a:lnTo>
                  <a:pt x="1890" y="3523"/>
                </a:lnTo>
                <a:lnTo>
                  <a:pt x="1826" y="3528"/>
                </a:lnTo>
                <a:lnTo>
                  <a:pt x="1762" y="3534"/>
                </a:lnTo>
                <a:lnTo>
                  <a:pt x="1698" y="3538"/>
                </a:lnTo>
                <a:lnTo>
                  <a:pt x="1636" y="3542"/>
                </a:lnTo>
                <a:lnTo>
                  <a:pt x="1575" y="3545"/>
                </a:lnTo>
                <a:lnTo>
                  <a:pt x="1517" y="3547"/>
                </a:lnTo>
                <a:lnTo>
                  <a:pt x="1459" y="3549"/>
                </a:lnTo>
                <a:lnTo>
                  <a:pt x="1404" y="3550"/>
                </a:lnTo>
                <a:lnTo>
                  <a:pt x="1353" y="3550"/>
                </a:lnTo>
                <a:lnTo>
                  <a:pt x="1302" y="3550"/>
                </a:lnTo>
                <a:lnTo>
                  <a:pt x="1247" y="3549"/>
                </a:lnTo>
                <a:lnTo>
                  <a:pt x="1189" y="3547"/>
                </a:lnTo>
                <a:lnTo>
                  <a:pt x="1131" y="3545"/>
                </a:lnTo>
                <a:lnTo>
                  <a:pt x="1070" y="3542"/>
                </a:lnTo>
                <a:lnTo>
                  <a:pt x="1007" y="3538"/>
                </a:lnTo>
                <a:lnTo>
                  <a:pt x="944" y="3534"/>
                </a:lnTo>
                <a:lnTo>
                  <a:pt x="880" y="3528"/>
                </a:lnTo>
                <a:lnTo>
                  <a:pt x="816" y="3523"/>
                </a:lnTo>
                <a:lnTo>
                  <a:pt x="752" y="3516"/>
                </a:lnTo>
                <a:lnTo>
                  <a:pt x="688" y="3508"/>
                </a:lnTo>
                <a:lnTo>
                  <a:pt x="625" y="3498"/>
                </a:lnTo>
                <a:lnTo>
                  <a:pt x="561" y="3489"/>
                </a:lnTo>
                <a:lnTo>
                  <a:pt x="502" y="3478"/>
                </a:lnTo>
                <a:lnTo>
                  <a:pt x="442" y="3466"/>
                </a:lnTo>
                <a:lnTo>
                  <a:pt x="385" y="3452"/>
                </a:lnTo>
                <a:lnTo>
                  <a:pt x="330" y="3438"/>
                </a:lnTo>
                <a:lnTo>
                  <a:pt x="279" y="3423"/>
                </a:lnTo>
                <a:lnTo>
                  <a:pt x="231" y="3406"/>
                </a:lnTo>
                <a:lnTo>
                  <a:pt x="186" y="3389"/>
                </a:lnTo>
                <a:lnTo>
                  <a:pt x="145" y="3369"/>
                </a:lnTo>
                <a:lnTo>
                  <a:pt x="109" y="3349"/>
                </a:lnTo>
                <a:lnTo>
                  <a:pt x="77" y="3326"/>
                </a:lnTo>
                <a:lnTo>
                  <a:pt x="50" y="3303"/>
                </a:lnTo>
                <a:lnTo>
                  <a:pt x="29" y="3278"/>
                </a:lnTo>
                <a:lnTo>
                  <a:pt x="13" y="3252"/>
                </a:lnTo>
                <a:lnTo>
                  <a:pt x="3" y="3224"/>
                </a:lnTo>
                <a:lnTo>
                  <a:pt x="0" y="3195"/>
                </a:lnTo>
                <a:lnTo>
                  <a:pt x="0" y="3004"/>
                </a:lnTo>
                <a:lnTo>
                  <a:pt x="3" y="2951"/>
                </a:lnTo>
                <a:lnTo>
                  <a:pt x="11" y="2899"/>
                </a:lnTo>
                <a:lnTo>
                  <a:pt x="22" y="2849"/>
                </a:lnTo>
                <a:lnTo>
                  <a:pt x="41" y="2800"/>
                </a:lnTo>
                <a:lnTo>
                  <a:pt x="62" y="2753"/>
                </a:lnTo>
                <a:lnTo>
                  <a:pt x="88" y="2709"/>
                </a:lnTo>
                <a:lnTo>
                  <a:pt x="119" y="2668"/>
                </a:lnTo>
                <a:lnTo>
                  <a:pt x="152" y="2629"/>
                </a:lnTo>
                <a:lnTo>
                  <a:pt x="190" y="2594"/>
                </a:lnTo>
                <a:lnTo>
                  <a:pt x="232" y="2562"/>
                </a:lnTo>
                <a:lnTo>
                  <a:pt x="277" y="2534"/>
                </a:lnTo>
                <a:lnTo>
                  <a:pt x="801" y="2247"/>
                </a:lnTo>
                <a:lnTo>
                  <a:pt x="825" y="2231"/>
                </a:lnTo>
                <a:lnTo>
                  <a:pt x="845" y="2212"/>
                </a:lnTo>
                <a:lnTo>
                  <a:pt x="861" y="2189"/>
                </a:lnTo>
                <a:lnTo>
                  <a:pt x="873" y="2164"/>
                </a:lnTo>
                <a:lnTo>
                  <a:pt x="880" y="2138"/>
                </a:lnTo>
                <a:lnTo>
                  <a:pt x="882" y="2110"/>
                </a:lnTo>
                <a:lnTo>
                  <a:pt x="882" y="1914"/>
                </a:lnTo>
                <a:lnTo>
                  <a:pt x="872" y="1899"/>
                </a:lnTo>
                <a:lnTo>
                  <a:pt x="858" y="1879"/>
                </a:lnTo>
                <a:lnTo>
                  <a:pt x="842" y="1856"/>
                </a:lnTo>
                <a:lnTo>
                  <a:pt x="824" y="1828"/>
                </a:lnTo>
                <a:lnTo>
                  <a:pt x="804" y="1795"/>
                </a:lnTo>
                <a:lnTo>
                  <a:pt x="785" y="1761"/>
                </a:lnTo>
                <a:lnTo>
                  <a:pt x="765" y="1722"/>
                </a:lnTo>
                <a:lnTo>
                  <a:pt x="745" y="1680"/>
                </a:lnTo>
                <a:lnTo>
                  <a:pt x="726" y="1636"/>
                </a:lnTo>
                <a:lnTo>
                  <a:pt x="708" y="1588"/>
                </a:lnTo>
                <a:lnTo>
                  <a:pt x="691" y="1538"/>
                </a:lnTo>
                <a:lnTo>
                  <a:pt x="677" y="1486"/>
                </a:lnTo>
                <a:lnTo>
                  <a:pt x="650" y="1461"/>
                </a:lnTo>
                <a:lnTo>
                  <a:pt x="629" y="1434"/>
                </a:lnTo>
                <a:lnTo>
                  <a:pt x="612" y="1404"/>
                </a:lnTo>
                <a:lnTo>
                  <a:pt x="599" y="1372"/>
                </a:lnTo>
                <a:lnTo>
                  <a:pt x="591" y="1337"/>
                </a:lnTo>
                <a:lnTo>
                  <a:pt x="588" y="1302"/>
                </a:lnTo>
                <a:lnTo>
                  <a:pt x="588" y="1065"/>
                </a:lnTo>
                <a:lnTo>
                  <a:pt x="590" y="1031"/>
                </a:lnTo>
                <a:lnTo>
                  <a:pt x="598" y="998"/>
                </a:lnTo>
                <a:lnTo>
                  <a:pt x="611" y="967"/>
                </a:lnTo>
                <a:lnTo>
                  <a:pt x="627" y="937"/>
                </a:lnTo>
                <a:lnTo>
                  <a:pt x="647" y="910"/>
                </a:lnTo>
                <a:lnTo>
                  <a:pt x="647" y="595"/>
                </a:lnTo>
                <a:lnTo>
                  <a:pt x="646" y="583"/>
                </a:lnTo>
                <a:lnTo>
                  <a:pt x="646" y="566"/>
                </a:lnTo>
                <a:lnTo>
                  <a:pt x="645" y="543"/>
                </a:lnTo>
                <a:lnTo>
                  <a:pt x="647" y="516"/>
                </a:lnTo>
                <a:lnTo>
                  <a:pt x="649" y="484"/>
                </a:lnTo>
                <a:lnTo>
                  <a:pt x="656" y="450"/>
                </a:lnTo>
                <a:lnTo>
                  <a:pt x="664" y="412"/>
                </a:lnTo>
                <a:lnTo>
                  <a:pt x="676" y="372"/>
                </a:lnTo>
                <a:lnTo>
                  <a:pt x="692" y="332"/>
                </a:lnTo>
                <a:lnTo>
                  <a:pt x="712" y="290"/>
                </a:lnTo>
                <a:lnTo>
                  <a:pt x="738" y="250"/>
                </a:lnTo>
                <a:lnTo>
                  <a:pt x="770" y="209"/>
                </a:lnTo>
                <a:lnTo>
                  <a:pt x="805" y="173"/>
                </a:lnTo>
                <a:lnTo>
                  <a:pt x="844" y="140"/>
                </a:lnTo>
                <a:lnTo>
                  <a:pt x="886" y="111"/>
                </a:lnTo>
                <a:lnTo>
                  <a:pt x="932" y="85"/>
                </a:lnTo>
                <a:lnTo>
                  <a:pt x="981" y="62"/>
                </a:lnTo>
                <a:lnTo>
                  <a:pt x="1034" y="43"/>
                </a:lnTo>
                <a:lnTo>
                  <a:pt x="1091" y="28"/>
                </a:lnTo>
                <a:lnTo>
                  <a:pt x="1151" y="16"/>
                </a:lnTo>
                <a:lnTo>
                  <a:pt x="1215" y="6"/>
                </a:lnTo>
                <a:lnTo>
                  <a:pt x="1282" y="2"/>
                </a:lnTo>
                <a:lnTo>
                  <a:pt x="1353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0A6E6-BC52-9574-72B9-DD7A9E62AEF6}"/>
              </a:ext>
            </a:extLst>
          </p:cNvPr>
          <p:cNvSpPr/>
          <p:nvPr/>
        </p:nvSpPr>
        <p:spPr>
          <a:xfrm>
            <a:off x="2987824" y="3665634"/>
            <a:ext cx="3816424" cy="1080120"/>
          </a:xfrm>
          <a:prstGeom prst="rect">
            <a:avLst/>
          </a:prstGeom>
          <a:ln>
            <a:solidFill>
              <a:schemeClr val="accent3">
                <a:shade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Chaque code de l’entité et mot de passe est à usage unique </a:t>
            </a:r>
          </a:p>
          <a:p>
            <a:pPr algn="ctr"/>
            <a:r>
              <a:rPr lang="fr-BE" sz="1600" i="1" dirty="0">
                <a:solidFill>
                  <a:srgbClr val="FF0000"/>
                </a:solidFill>
              </a:rPr>
              <a:t>(utilisable que par une personne !)</a:t>
            </a:r>
          </a:p>
          <a:p>
            <a:pPr algn="ctr"/>
            <a:endParaRPr lang="fr-BE" dirty="0"/>
          </a:p>
        </p:txBody>
      </p:sp>
      <p:pic>
        <p:nvPicPr>
          <p:cNvPr id="8" name="Image 7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3F70B7A-486C-B336-73F3-55E160A7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85" y="1292009"/>
            <a:ext cx="3058965" cy="17186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7D2599-3B7E-6ADE-2AFE-4A5E62CFCF84}"/>
              </a:ext>
            </a:extLst>
          </p:cNvPr>
          <p:cNvCxnSpPr/>
          <p:nvPr/>
        </p:nvCxnSpPr>
        <p:spPr>
          <a:xfrm>
            <a:off x="5148064" y="2211710"/>
            <a:ext cx="581247" cy="0"/>
          </a:xfrm>
          <a:prstGeom prst="straightConnector1">
            <a:avLst/>
          </a:prstGeom>
          <a:ln w="825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24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632" y="594734"/>
            <a:ext cx="7956104" cy="173255"/>
          </a:xfrm>
        </p:spPr>
        <p:txBody>
          <a:bodyPr/>
          <a:lstStyle/>
          <a:p>
            <a:r>
              <a:rPr lang="fr-FR" dirty="0"/>
              <a:t>Une base de données complète de contacts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E89C68-B59C-F760-F52F-536D1D00C18D}"/>
              </a:ext>
            </a:extLst>
          </p:cNvPr>
          <p:cNvSpPr/>
          <p:nvPr/>
        </p:nvSpPr>
        <p:spPr>
          <a:xfrm>
            <a:off x="2204937" y="873639"/>
            <a:ext cx="4032000" cy="4068000"/>
          </a:xfrm>
          <a:prstGeom prst="ellipse">
            <a:avLst/>
          </a:prstGeom>
          <a:solidFill>
            <a:srgbClr val="8F9DB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2C8D125-AE54-10AE-35CF-5A349BD6D101}"/>
              </a:ext>
            </a:extLst>
          </p:cNvPr>
          <p:cNvSpPr txBox="1"/>
          <p:nvPr/>
        </p:nvSpPr>
        <p:spPr>
          <a:xfrm>
            <a:off x="2771800" y="1278019"/>
            <a:ext cx="2880319" cy="974939"/>
          </a:xfrm>
          <a:prstGeom prst="rect">
            <a:avLst/>
          </a:prstGeom>
        </p:spPr>
        <p:txBody>
          <a:bodyPr wrap="none" lIns="72000" rIns="72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Une base de référence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l’accès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aux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modules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MA1B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&amp;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MA2X</a:t>
            </a: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8353F088-8BEF-C5F2-3922-82B743267063}"/>
              </a:ext>
            </a:extLst>
          </p:cNvPr>
          <p:cNvSpPr txBox="1">
            <a:spLocks/>
          </p:cNvSpPr>
          <p:nvPr/>
        </p:nvSpPr>
        <p:spPr>
          <a:xfrm>
            <a:off x="2552164" y="2502709"/>
            <a:ext cx="161803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Responsable de Commune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897AF101-8D8F-AC73-D933-654F6591B805}"/>
              </a:ext>
            </a:extLst>
          </p:cNvPr>
          <p:cNvSpPr txBox="1">
            <a:spLocks/>
          </p:cNvSpPr>
          <p:nvPr/>
        </p:nvSpPr>
        <p:spPr>
          <a:xfrm>
            <a:off x="4211960" y="2502709"/>
            <a:ext cx="161803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7CB4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Responsable de Bureau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7CB4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107681F1-028A-A131-8186-FAD00C20A1A7}"/>
              </a:ext>
            </a:extLst>
          </p:cNvPr>
          <p:cNvSpPr txBox="1">
            <a:spLocks/>
          </p:cNvSpPr>
          <p:nvPr/>
        </p:nvSpPr>
        <p:spPr>
          <a:xfrm>
            <a:off x="2665934" y="3579862"/>
            <a:ext cx="161803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Superviseur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Super-Utilisateur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3C3ABE3F-FFBC-2857-DD54-D838E244F4DB}"/>
              </a:ext>
            </a:extLst>
          </p:cNvPr>
          <p:cNvSpPr txBox="1">
            <a:spLocks/>
          </p:cNvSpPr>
          <p:nvPr/>
        </p:nvSpPr>
        <p:spPr>
          <a:xfrm>
            <a:off x="4211960" y="3579862"/>
            <a:ext cx="161803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Gouverneur de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FA9D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Province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FA9D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46" name="Group 773">
            <a:extLst>
              <a:ext uri="{FF2B5EF4-FFF2-40B4-BE49-F238E27FC236}">
                <a16:creationId xmlns:a16="http://schemas.microsoft.com/office/drawing/2014/main" id="{A8ED97D2-F991-E89D-3396-B12A11FEF9B9}"/>
              </a:ext>
            </a:extLst>
          </p:cNvPr>
          <p:cNvGrpSpPr/>
          <p:nvPr/>
        </p:nvGrpSpPr>
        <p:grpSpPr>
          <a:xfrm>
            <a:off x="3291029" y="2959641"/>
            <a:ext cx="250046" cy="233145"/>
            <a:chOff x="5988050" y="3986213"/>
            <a:chExt cx="301625" cy="354013"/>
          </a:xfrm>
          <a:solidFill>
            <a:schemeClr val="accent2"/>
          </a:solidFill>
        </p:grpSpPr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B313986C-9AAC-46D1-C2CE-2FE7FC00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986213"/>
              <a:ext cx="155575" cy="155575"/>
            </a:xfrm>
            <a:custGeom>
              <a:avLst/>
              <a:gdLst>
                <a:gd name="T0" fmla="*/ 654 w 1186"/>
                <a:gd name="T1" fmla="*/ 2 h 1173"/>
                <a:gd name="T2" fmla="*/ 769 w 1186"/>
                <a:gd name="T3" fmla="*/ 26 h 1173"/>
                <a:gd name="T4" fmla="*/ 876 w 1186"/>
                <a:gd name="T5" fmla="*/ 70 h 1173"/>
                <a:gd name="T6" fmla="*/ 970 w 1186"/>
                <a:gd name="T7" fmla="*/ 133 h 1173"/>
                <a:gd name="T8" fmla="*/ 1051 w 1186"/>
                <a:gd name="T9" fmla="*/ 212 h 1173"/>
                <a:gd name="T10" fmla="*/ 1114 w 1186"/>
                <a:gd name="T11" fmla="*/ 307 h 1173"/>
                <a:gd name="T12" fmla="*/ 1159 w 1186"/>
                <a:gd name="T13" fmla="*/ 411 h 1173"/>
                <a:gd name="T14" fmla="*/ 1183 w 1186"/>
                <a:gd name="T15" fmla="*/ 527 h 1173"/>
                <a:gd name="T16" fmla="*/ 1183 w 1186"/>
                <a:gd name="T17" fmla="*/ 646 h 1173"/>
                <a:gd name="T18" fmla="*/ 1159 w 1186"/>
                <a:gd name="T19" fmla="*/ 761 h 1173"/>
                <a:gd name="T20" fmla="*/ 1114 w 1186"/>
                <a:gd name="T21" fmla="*/ 866 h 1173"/>
                <a:gd name="T22" fmla="*/ 1051 w 1186"/>
                <a:gd name="T23" fmla="*/ 959 h 1173"/>
                <a:gd name="T24" fmla="*/ 970 w 1186"/>
                <a:gd name="T25" fmla="*/ 1039 h 1173"/>
                <a:gd name="T26" fmla="*/ 876 w 1186"/>
                <a:gd name="T27" fmla="*/ 1103 h 1173"/>
                <a:gd name="T28" fmla="*/ 769 w 1186"/>
                <a:gd name="T29" fmla="*/ 1147 h 1173"/>
                <a:gd name="T30" fmla="*/ 654 w 1186"/>
                <a:gd name="T31" fmla="*/ 1170 h 1173"/>
                <a:gd name="T32" fmla="*/ 532 w 1186"/>
                <a:gd name="T33" fmla="*/ 1170 h 1173"/>
                <a:gd name="T34" fmla="*/ 417 w 1186"/>
                <a:gd name="T35" fmla="*/ 1147 h 1173"/>
                <a:gd name="T36" fmla="*/ 310 w 1186"/>
                <a:gd name="T37" fmla="*/ 1103 h 1173"/>
                <a:gd name="T38" fmla="*/ 216 w 1186"/>
                <a:gd name="T39" fmla="*/ 1039 h 1173"/>
                <a:gd name="T40" fmla="*/ 135 w 1186"/>
                <a:gd name="T41" fmla="*/ 959 h 1173"/>
                <a:gd name="T42" fmla="*/ 71 w 1186"/>
                <a:gd name="T43" fmla="*/ 866 h 1173"/>
                <a:gd name="T44" fmla="*/ 26 w 1186"/>
                <a:gd name="T45" fmla="*/ 761 h 1173"/>
                <a:gd name="T46" fmla="*/ 3 w 1186"/>
                <a:gd name="T47" fmla="*/ 646 h 1173"/>
                <a:gd name="T48" fmla="*/ 3 w 1186"/>
                <a:gd name="T49" fmla="*/ 527 h 1173"/>
                <a:gd name="T50" fmla="*/ 26 w 1186"/>
                <a:gd name="T51" fmla="*/ 411 h 1173"/>
                <a:gd name="T52" fmla="*/ 71 w 1186"/>
                <a:gd name="T53" fmla="*/ 307 h 1173"/>
                <a:gd name="T54" fmla="*/ 135 w 1186"/>
                <a:gd name="T55" fmla="*/ 212 h 1173"/>
                <a:gd name="T56" fmla="*/ 216 w 1186"/>
                <a:gd name="T57" fmla="*/ 133 h 1173"/>
                <a:gd name="T58" fmla="*/ 310 w 1186"/>
                <a:gd name="T59" fmla="*/ 70 h 1173"/>
                <a:gd name="T60" fmla="*/ 417 w 1186"/>
                <a:gd name="T61" fmla="*/ 26 h 1173"/>
                <a:gd name="T62" fmla="*/ 532 w 1186"/>
                <a:gd name="T63" fmla="*/ 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6" h="1173">
                  <a:moveTo>
                    <a:pt x="593" y="0"/>
                  </a:moveTo>
                  <a:lnTo>
                    <a:pt x="654" y="2"/>
                  </a:lnTo>
                  <a:lnTo>
                    <a:pt x="712" y="11"/>
                  </a:lnTo>
                  <a:lnTo>
                    <a:pt x="769" y="26"/>
                  </a:lnTo>
                  <a:lnTo>
                    <a:pt x="823" y="46"/>
                  </a:lnTo>
                  <a:lnTo>
                    <a:pt x="876" y="70"/>
                  </a:lnTo>
                  <a:lnTo>
                    <a:pt x="925" y="99"/>
                  </a:lnTo>
                  <a:lnTo>
                    <a:pt x="970" y="133"/>
                  </a:lnTo>
                  <a:lnTo>
                    <a:pt x="1012" y="172"/>
                  </a:lnTo>
                  <a:lnTo>
                    <a:pt x="1051" y="212"/>
                  </a:lnTo>
                  <a:lnTo>
                    <a:pt x="1085" y="259"/>
                  </a:lnTo>
                  <a:lnTo>
                    <a:pt x="1114" y="307"/>
                  </a:lnTo>
                  <a:lnTo>
                    <a:pt x="1140" y="358"/>
                  </a:lnTo>
                  <a:lnTo>
                    <a:pt x="1159" y="411"/>
                  </a:lnTo>
                  <a:lnTo>
                    <a:pt x="1174" y="468"/>
                  </a:lnTo>
                  <a:lnTo>
                    <a:pt x="1183" y="527"/>
                  </a:lnTo>
                  <a:lnTo>
                    <a:pt x="1186" y="586"/>
                  </a:lnTo>
                  <a:lnTo>
                    <a:pt x="1183" y="646"/>
                  </a:lnTo>
                  <a:lnTo>
                    <a:pt x="1174" y="705"/>
                  </a:lnTo>
                  <a:lnTo>
                    <a:pt x="1159" y="761"/>
                  </a:lnTo>
                  <a:lnTo>
                    <a:pt x="1140" y="815"/>
                  </a:lnTo>
                  <a:lnTo>
                    <a:pt x="1114" y="866"/>
                  </a:lnTo>
                  <a:lnTo>
                    <a:pt x="1085" y="914"/>
                  </a:lnTo>
                  <a:lnTo>
                    <a:pt x="1051" y="959"/>
                  </a:lnTo>
                  <a:lnTo>
                    <a:pt x="1012" y="1001"/>
                  </a:lnTo>
                  <a:lnTo>
                    <a:pt x="970" y="1039"/>
                  </a:lnTo>
                  <a:lnTo>
                    <a:pt x="925" y="1073"/>
                  </a:lnTo>
                  <a:lnTo>
                    <a:pt x="876" y="1103"/>
                  </a:lnTo>
                  <a:lnTo>
                    <a:pt x="823" y="1127"/>
                  </a:lnTo>
                  <a:lnTo>
                    <a:pt x="769" y="1147"/>
                  </a:lnTo>
                  <a:lnTo>
                    <a:pt x="712" y="1161"/>
                  </a:lnTo>
                  <a:lnTo>
                    <a:pt x="654" y="1170"/>
                  </a:lnTo>
                  <a:lnTo>
                    <a:pt x="593" y="1173"/>
                  </a:lnTo>
                  <a:lnTo>
                    <a:pt x="532" y="1170"/>
                  </a:lnTo>
                  <a:lnTo>
                    <a:pt x="473" y="1161"/>
                  </a:lnTo>
                  <a:lnTo>
                    <a:pt x="417" y="1147"/>
                  </a:lnTo>
                  <a:lnTo>
                    <a:pt x="362" y="1127"/>
                  </a:lnTo>
                  <a:lnTo>
                    <a:pt x="310" y="1103"/>
                  </a:lnTo>
                  <a:lnTo>
                    <a:pt x="261" y="1073"/>
                  </a:lnTo>
                  <a:lnTo>
                    <a:pt x="216" y="1039"/>
                  </a:lnTo>
                  <a:lnTo>
                    <a:pt x="174" y="1001"/>
                  </a:lnTo>
                  <a:lnTo>
                    <a:pt x="135" y="959"/>
                  </a:lnTo>
                  <a:lnTo>
                    <a:pt x="100" y="914"/>
                  </a:lnTo>
                  <a:lnTo>
                    <a:pt x="71" y="866"/>
                  </a:lnTo>
                  <a:lnTo>
                    <a:pt x="46" y="815"/>
                  </a:lnTo>
                  <a:lnTo>
                    <a:pt x="26" y="761"/>
                  </a:lnTo>
                  <a:lnTo>
                    <a:pt x="11" y="705"/>
                  </a:lnTo>
                  <a:lnTo>
                    <a:pt x="3" y="646"/>
                  </a:lnTo>
                  <a:lnTo>
                    <a:pt x="0" y="586"/>
                  </a:lnTo>
                  <a:lnTo>
                    <a:pt x="3" y="527"/>
                  </a:lnTo>
                  <a:lnTo>
                    <a:pt x="11" y="468"/>
                  </a:lnTo>
                  <a:lnTo>
                    <a:pt x="26" y="411"/>
                  </a:lnTo>
                  <a:lnTo>
                    <a:pt x="46" y="358"/>
                  </a:lnTo>
                  <a:lnTo>
                    <a:pt x="71" y="307"/>
                  </a:lnTo>
                  <a:lnTo>
                    <a:pt x="100" y="259"/>
                  </a:lnTo>
                  <a:lnTo>
                    <a:pt x="135" y="212"/>
                  </a:lnTo>
                  <a:lnTo>
                    <a:pt x="174" y="172"/>
                  </a:lnTo>
                  <a:lnTo>
                    <a:pt x="216" y="133"/>
                  </a:lnTo>
                  <a:lnTo>
                    <a:pt x="261" y="99"/>
                  </a:lnTo>
                  <a:lnTo>
                    <a:pt x="310" y="70"/>
                  </a:lnTo>
                  <a:lnTo>
                    <a:pt x="362" y="46"/>
                  </a:lnTo>
                  <a:lnTo>
                    <a:pt x="417" y="26"/>
                  </a:lnTo>
                  <a:lnTo>
                    <a:pt x="473" y="11"/>
                  </a:lnTo>
                  <a:lnTo>
                    <a:pt x="532" y="2"/>
                  </a:lnTo>
                  <a:lnTo>
                    <a:pt x="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01DB460F-FDAA-8624-31D7-DEBC17DA9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8050" y="4167188"/>
              <a:ext cx="301625" cy="173038"/>
            </a:xfrm>
            <a:custGeom>
              <a:avLst/>
              <a:gdLst>
                <a:gd name="T0" fmla="*/ 993 w 2283"/>
                <a:gd name="T1" fmla="*/ 210 h 1306"/>
                <a:gd name="T2" fmla="*/ 987 w 2283"/>
                <a:gd name="T3" fmla="*/ 250 h 1306"/>
                <a:gd name="T4" fmla="*/ 992 w 2283"/>
                <a:gd name="T5" fmla="*/ 314 h 1306"/>
                <a:gd name="T6" fmla="*/ 993 w 2283"/>
                <a:gd name="T7" fmla="*/ 353 h 1306"/>
                <a:gd name="T8" fmla="*/ 884 w 2283"/>
                <a:gd name="T9" fmla="*/ 872 h 1306"/>
                <a:gd name="T10" fmla="*/ 899 w 2283"/>
                <a:gd name="T11" fmla="*/ 936 h 1306"/>
                <a:gd name="T12" fmla="*/ 1134 w 2283"/>
                <a:gd name="T13" fmla="*/ 1143 h 1306"/>
                <a:gd name="T14" fmla="*/ 1374 w 2283"/>
                <a:gd name="T15" fmla="*/ 948 h 1306"/>
                <a:gd name="T16" fmla="*/ 1400 w 2283"/>
                <a:gd name="T17" fmla="*/ 888 h 1306"/>
                <a:gd name="T18" fmla="*/ 1293 w 2283"/>
                <a:gd name="T19" fmla="*/ 362 h 1306"/>
                <a:gd name="T20" fmla="*/ 1291 w 2283"/>
                <a:gd name="T21" fmla="*/ 329 h 1306"/>
                <a:gd name="T22" fmla="*/ 1296 w 2283"/>
                <a:gd name="T23" fmla="*/ 263 h 1306"/>
                <a:gd name="T24" fmla="*/ 1297 w 2283"/>
                <a:gd name="T25" fmla="*/ 223 h 1306"/>
                <a:gd name="T26" fmla="*/ 1255 w 2283"/>
                <a:gd name="T27" fmla="*/ 191 h 1306"/>
                <a:gd name="T28" fmla="*/ 1694 w 2283"/>
                <a:gd name="T29" fmla="*/ 11 h 1306"/>
                <a:gd name="T30" fmla="*/ 1793 w 2283"/>
                <a:gd name="T31" fmla="*/ 72 h 1306"/>
                <a:gd name="T32" fmla="*/ 1857 w 2283"/>
                <a:gd name="T33" fmla="*/ 151 h 1306"/>
                <a:gd name="T34" fmla="*/ 1883 w 2283"/>
                <a:gd name="T35" fmla="*/ 203 h 1306"/>
                <a:gd name="T36" fmla="*/ 2281 w 2283"/>
                <a:gd name="T37" fmla="*/ 1278 h 1306"/>
                <a:gd name="T38" fmla="*/ 2244 w 2283"/>
                <a:gd name="T39" fmla="*/ 1305 h 1306"/>
                <a:gd name="T40" fmla="*/ 1947 w 2283"/>
                <a:gd name="T41" fmla="*/ 1300 h 1306"/>
                <a:gd name="T42" fmla="*/ 1911 w 2283"/>
                <a:gd name="T43" fmla="*/ 1267 h 1306"/>
                <a:gd name="T44" fmla="*/ 1726 w 2283"/>
                <a:gd name="T45" fmla="*/ 741 h 1306"/>
                <a:gd name="T46" fmla="*/ 1719 w 2283"/>
                <a:gd name="T47" fmla="*/ 731 h 1306"/>
                <a:gd name="T48" fmla="*/ 1711 w 2283"/>
                <a:gd name="T49" fmla="*/ 743 h 1306"/>
                <a:gd name="T50" fmla="*/ 1710 w 2283"/>
                <a:gd name="T51" fmla="*/ 859 h 1306"/>
                <a:gd name="T52" fmla="*/ 1711 w 2283"/>
                <a:gd name="T53" fmla="*/ 1045 h 1306"/>
                <a:gd name="T54" fmla="*/ 1711 w 2283"/>
                <a:gd name="T55" fmla="*/ 1217 h 1306"/>
                <a:gd name="T56" fmla="*/ 1708 w 2283"/>
                <a:gd name="T57" fmla="*/ 1277 h 1306"/>
                <a:gd name="T58" fmla="*/ 1671 w 2283"/>
                <a:gd name="T59" fmla="*/ 1305 h 1306"/>
                <a:gd name="T60" fmla="*/ 658 w 2283"/>
                <a:gd name="T61" fmla="*/ 1302 h 1306"/>
                <a:gd name="T62" fmla="*/ 634 w 2283"/>
                <a:gd name="T63" fmla="*/ 1267 h 1306"/>
                <a:gd name="T64" fmla="*/ 632 w 2283"/>
                <a:gd name="T65" fmla="*/ 1160 h 1306"/>
                <a:gd name="T66" fmla="*/ 631 w 2283"/>
                <a:gd name="T67" fmla="*/ 964 h 1306"/>
                <a:gd name="T68" fmla="*/ 630 w 2283"/>
                <a:gd name="T69" fmla="*/ 790 h 1306"/>
                <a:gd name="T70" fmla="*/ 625 w 2283"/>
                <a:gd name="T71" fmla="*/ 728 h 1306"/>
                <a:gd name="T72" fmla="*/ 613 w 2283"/>
                <a:gd name="T73" fmla="*/ 739 h 1306"/>
                <a:gd name="T74" fmla="*/ 606 w 2283"/>
                <a:gd name="T75" fmla="*/ 755 h 1306"/>
                <a:gd name="T76" fmla="*/ 410 w 2283"/>
                <a:gd name="T77" fmla="*/ 1275 h 1306"/>
                <a:gd name="T78" fmla="*/ 366 w 2283"/>
                <a:gd name="T79" fmla="*/ 1305 h 1306"/>
                <a:gd name="T80" fmla="*/ 23 w 2283"/>
                <a:gd name="T81" fmla="*/ 1301 h 1306"/>
                <a:gd name="T82" fmla="*/ 0 w 2283"/>
                <a:gd name="T83" fmla="*/ 1268 h 1306"/>
                <a:gd name="T84" fmla="*/ 403 w 2283"/>
                <a:gd name="T85" fmla="*/ 195 h 1306"/>
                <a:gd name="T86" fmla="*/ 430 w 2283"/>
                <a:gd name="T87" fmla="*/ 139 h 1306"/>
                <a:gd name="T88" fmla="*/ 490 w 2283"/>
                <a:gd name="T89" fmla="*/ 65 h 1306"/>
                <a:gd name="T90" fmla="*/ 588 w 2283"/>
                <a:gd name="T91" fmla="*/ 11 h 1306"/>
                <a:gd name="T92" fmla="*/ 693 w 2283"/>
                <a:gd name="T93" fmla="*/ 3 h 1306"/>
                <a:gd name="T94" fmla="*/ 790 w 2283"/>
                <a:gd name="T95" fmla="*/ 2 h 1306"/>
                <a:gd name="T96" fmla="*/ 965 w 2283"/>
                <a:gd name="T97" fmla="*/ 2 h 1306"/>
                <a:gd name="T98" fmla="*/ 1177 w 2283"/>
                <a:gd name="T99" fmla="*/ 2 h 1306"/>
                <a:gd name="T100" fmla="*/ 1386 w 2283"/>
                <a:gd name="T101" fmla="*/ 2 h 1306"/>
                <a:gd name="T102" fmla="*/ 1550 w 2283"/>
                <a:gd name="T103" fmla="*/ 0 h 1306"/>
                <a:gd name="T104" fmla="*/ 1631 w 2283"/>
                <a:gd name="T10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3" h="1306">
                  <a:moveTo>
                    <a:pt x="1029" y="191"/>
                  </a:moveTo>
                  <a:lnTo>
                    <a:pt x="1014" y="193"/>
                  </a:lnTo>
                  <a:lnTo>
                    <a:pt x="1001" y="199"/>
                  </a:lnTo>
                  <a:lnTo>
                    <a:pt x="993" y="210"/>
                  </a:lnTo>
                  <a:lnTo>
                    <a:pt x="987" y="223"/>
                  </a:lnTo>
                  <a:lnTo>
                    <a:pt x="986" y="237"/>
                  </a:lnTo>
                  <a:lnTo>
                    <a:pt x="986" y="240"/>
                  </a:lnTo>
                  <a:lnTo>
                    <a:pt x="987" y="250"/>
                  </a:lnTo>
                  <a:lnTo>
                    <a:pt x="988" y="263"/>
                  </a:lnTo>
                  <a:lnTo>
                    <a:pt x="989" y="279"/>
                  </a:lnTo>
                  <a:lnTo>
                    <a:pt x="991" y="297"/>
                  </a:lnTo>
                  <a:lnTo>
                    <a:pt x="992" y="314"/>
                  </a:lnTo>
                  <a:lnTo>
                    <a:pt x="993" y="329"/>
                  </a:lnTo>
                  <a:lnTo>
                    <a:pt x="994" y="341"/>
                  </a:lnTo>
                  <a:lnTo>
                    <a:pt x="994" y="346"/>
                  </a:lnTo>
                  <a:lnTo>
                    <a:pt x="993" y="353"/>
                  </a:lnTo>
                  <a:lnTo>
                    <a:pt x="991" y="362"/>
                  </a:lnTo>
                  <a:lnTo>
                    <a:pt x="990" y="370"/>
                  </a:lnTo>
                  <a:lnTo>
                    <a:pt x="988" y="376"/>
                  </a:lnTo>
                  <a:lnTo>
                    <a:pt x="884" y="872"/>
                  </a:lnTo>
                  <a:lnTo>
                    <a:pt x="883" y="888"/>
                  </a:lnTo>
                  <a:lnTo>
                    <a:pt x="885" y="904"/>
                  </a:lnTo>
                  <a:lnTo>
                    <a:pt x="890" y="921"/>
                  </a:lnTo>
                  <a:lnTo>
                    <a:pt x="899" y="936"/>
                  </a:lnTo>
                  <a:lnTo>
                    <a:pt x="909" y="948"/>
                  </a:lnTo>
                  <a:lnTo>
                    <a:pt x="1108" y="1130"/>
                  </a:lnTo>
                  <a:lnTo>
                    <a:pt x="1121" y="1139"/>
                  </a:lnTo>
                  <a:lnTo>
                    <a:pt x="1134" y="1143"/>
                  </a:lnTo>
                  <a:lnTo>
                    <a:pt x="1149" y="1143"/>
                  </a:lnTo>
                  <a:lnTo>
                    <a:pt x="1163" y="1139"/>
                  </a:lnTo>
                  <a:lnTo>
                    <a:pt x="1175" y="1130"/>
                  </a:lnTo>
                  <a:lnTo>
                    <a:pt x="1374" y="948"/>
                  </a:lnTo>
                  <a:lnTo>
                    <a:pt x="1385" y="936"/>
                  </a:lnTo>
                  <a:lnTo>
                    <a:pt x="1393" y="921"/>
                  </a:lnTo>
                  <a:lnTo>
                    <a:pt x="1398" y="904"/>
                  </a:lnTo>
                  <a:lnTo>
                    <a:pt x="1400" y="888"/>
                  </a:lnTo>
                  <a:lnTo>
                    <a:pt x="1399" y="872"/>
                  </a:lnTo>
                  <a:lnTo>
                    <a:pt x="1296" y="376"/>
                  </a:lnTo>
                  <a:lnTo>
                    <a:pt x="1294" y="370"/>
                  </a:lnTo>
                  <a:lnTo>
                    <a:pt x="1293" y="362"/>
                  </a:lnTo>
                  <a:lnTo>
                    <a:pt x="1291" y="353"/>
                  </a:lnTo>
                  <a:lnTo>
                    <a:pt x="1289" y="346"/>
                  </a:lnTo>
                  <a:lnTo>
                    <a:pt x="1289" y="341"/>
                  </a:lnTo>
                  <a:lnTo>
                    <a:pt x="1291" y="329"/>
                  </a:lnTo>
                  <a:lnTo>
                    <a:pt x="1292" y="314"/>
                  </a:lnTo>
                  <a:lnTo>
                    <a:pt x="1293" y="297"/>
                  </a:lnTo>
                  <a:lnTo>
                    <a:pt x="1295" y="279"/>
                  </a:lnTo>
                  <a:lnTo>
                    <a:pt x="1296" y="263"/>
                  </a:lnTo>
                  <a:lnTo>
                    <a:pt x="1297" y="250"/>
                  </a:lnTo>
                  <a:lnTo>
                    <a:pt x="1297" y="240"/>
                  </a:lnTo>
                  <a:lnTo>
                    <a:pt x="1298" y="237"/>
                  </a:lnTo>
                  <a:lnTo>
                    <a:pt x="1297" y="223"/>
                  </a:lnTo>
                  <a:lnTo>
                    <a:pt x="1291" y="210"/>
                  </a:lnTo>
                  <a:lnTo>
                    <a:pt x="1281" y="199"/>
                  </a:lnTo>
                  <a:lnTo>
                    <a:pt x="1270" y="193"/>
                  </a:lnTo>
                  <a:lnTo>
                    <a:pt x="1255" y="191"/>
                  </a:lnTo>
                  <a:lnTo>
                    <a:pt x="1029" y="191"/>
                  </a:lnTo>
                  <a:close/>
                  <a:moveTo>
                    <a:pt x="1631" y="0"/>
                  </a:moveTo>
                  <a:lnTo>
                    <a:pt x="1663" y="4"/>
                  </a:lnTo>
                  <a:lnTo>
                    <a:pt x="1694" y="11"/>
                  </a:lnTo>
                  <a:lnTo>
                    <a:pt x="1722" y="21"/>
                  </a:lnTo>
                  <a:lnTo>
                    <a:pt x="1748" y="36"/>
                  </a:lnTo>
                  <a:lnTo>
                    <a:pt x="1772" y="53"/>
                  </a:lnTo>
                  <a:lnTo>
                    <a:pt x="1793" y="72"/>
                  </a:lnTo>
                  <a:lnTo>
                    <a:pt x="1812" y="92"/>
                  </a:lnTo>
                  <a:lnTo>
                    <a:pt x="1830" y="111"/>
                  </a:lnTo>
                  <a:lnTo>
                    <a:pt x="1845" y="131"/>
                  </a:lnTo>
                  <a:lnTo>
                    <a:pt x="1857" y="151"/>
                  </a:lnTo>
                  <a:lnTo>
                    <a:pt x="1867" y="168"/>
                  </a:lnTo>
                  <a:lnTo>
                    <a:pt x="1875" y="183"/>
                  </a:lnTo>
                  <a:lnTo>
                    <a:pt x="1880" y="194"/>
                  </a:lnTo>
                  <a:lnTo>
                    <a:pt x="1883" y="203"/>
                  </a:lnTo>
                  <a:lnTo>
                    <a:pt x="2279" y="1248"/>
                  </a:lnTo>
                  <a:lnTo>
                    <a:pt x="2283" y="1257"/>
                  </a:lnTo>
                  <a:lnTo>
                    <a:pt x="2283" y="1268"/>
                  </a:lnTo>
                  <a:lnTo>
                    <a:pt x="2281" y="1278"/>
                  </a:lnTo>
                  <a:lnTo>
                    <a:pt x="2277" y="1288"/>
                  </a:lnTo>
                  <a:lnTo>
                    <a:pt x="2270" y="1295"/>
                  </a:lnTo>
                  <a:lnTo>
                    <a:pt x="2259" y="1301"/>
                  </a:lnTo>
                  <a:lnTo>
                    <a:pt x="2244" y="1305"/>
                  </a:lnTo>
                  <a:lnTo>
                    <a:pt x="2225" y="1306"/>
                  </a:lnTo>
                  <a:lnTo>
                    <a:pt x="1983" y="1306"/>
                  </a:lnTo>
                  <a:lnTo>
                    <a:pt x="1964" y="1305"/>
                  </a:lnTo>
                  <a:lnTo>
                    <a:pt x="1947" y="1300"/>
                  </a:lnTo>
                  <a:lnTo>
                    <a:pt x="1935" y="1293"/>
                  </a:lnTo>
                  <a:lnTo>
                    <a:pt x="1924" y="1284"/>
                  </a:lnTo>
                  <a:lnTo>
                    <a:pt x="1916" y="1275"/>
                  </a:lnTo>
                  <a:lnTo>
                    <a:pt x="1911" y="1267"/>
                  </a:lnTo>
                  <a:lnTo>
                    <a:pt x="1906" y="1259"/>
                  </a:lnTo>
                  <a:lnTo>
                    <a:pt x="1904" y="1254"/>
                  </a:lnTo>
                  <a:lnTo>
                    <a:pt x="1903" y="1253"/>
                  </a:lnTo>
                  <a:lnTo>
                    <a:pt x="1726" y="741"/>
                  </a:lnTo>
                  <a:lnTo>
                    <a:pt x="1726" y="740"/>
                  </a:lnTo>
                  <a:lnTo>
                    <a:pt x="1724" y="738"/>
                  </a:lnTo>
                  <a:lnTo>
                    <a:pt x="1722" y="735"/>
                  </a:lnTo>
                  <a:lnTo>
                    <a:pt x="1719" y="731"/>
                  </a:lnTo>
                  <a:lnTo>
                    <a:pt x="1717" y="730"/>
                  </a:lnTo>
                  <a:lnTo>
                    <a:pt x="1714" y="731"/>
                  </a:lnTo>
                  <a:lnTo>
                    <a:pt x="1712" y="736"/>
                  </a:lnTo>
                  <a:lnTo>
                    <a:pt x="1711" y="743"/>
                  </a:lnTo>
                  <a:lnTo>
                    <a:pt x="1710" y="757"/>
                  </a:lnTo>
                  <a:lnTo>
                    <a:pt x="1710" y="785"/>
                  </a:lnTo>
                  <a:lnTo>
                    <a:pt x="1710" y="819"/>
                  </a:lnTo>
                  <a:lnTo>
                    <a:pt x="1710" y="859"/>
                  </a:lnTo>
                  <a:lnTo>
                    <a:pt x="1710" y="902"/>
                  </a:lnTo>
                  <a:lnTo>
                    <a:pt x="1710" y="949"/>
                  </a:lnTo>
                  <a:lnTo>
                    <a:pt x="1710" y="996"/>
                  </a:lnTo>
                  <a:lnTo>
                    <a:pt x="1711" y="1045"/>
                  </a:lnTo>
                  <a:lnTo>
                    <a:pt x="1711" y="1092"/>
                  </a:lnTo>
                  <a:lnTo>
                    <a:pt x="1711" y="1137"/>
                  </a:lnTo>
                  <a:lnTo>
                    <a:pt x="1711" y="1180"/>
                  </a:lnTo>
                  <a:lnTo>
                    <a:pt x="1711" y="1217"/>
                  </a:lnTo>
                  <a:lnTo>
                    <a:pt x="1711" y="1235"/>
                  </a:lnTo>
                  <a:lnTo>
                    <a:pt x="1711" y="1251"/>
                  </a:lnTo>
                  <a:lnTo>
                    <a:pt x="1711" y="1265"/>
                  </a:lnTo>
                  <a:lnTo>
                    <a:pt x="1708" y="1277"/>
                  </a:lnTo>
                  <a:lnTo>
                    <a:pt x="1704" y="1288"/>
                  </a:lnTo>
                  <a:lnTo>
                    <a:pt x="1697" y="1296"/>
                  </a:lnTo>
                  <a:lnTo>
                    <a:pt x="1685" y="1302"/>
                  </a:lnTo>
                  <a:lnTo>
                    <a:pt x="1671" y="1305"/>
                  </a:lnTo>
                  <a:lnTo>
                    <a:pt x="1651" y="1306"/>
                  </a:lnTo>
                  <a:lnTo>
                    <a:pt x="688" y="1306"/>
                  </a:lnTo>
                  <a:lnTo>
                    <a:pt x="671" y="1305"/>
                  </a:lnTo>
                  <a:lnTo>
                    <a:pt x="658" y="1302"/>
                  </a:lnTo>
                  <a:lnTo>
                    <a:pt x="648" y="1296"/>
                  </a:lnTo>
                  <a:lnTo>
                    <a:pt x="641" y="1289"/>
                  </a:lnTo>
                  <a:lnTo>
                    <a:pt x="637" y="1278"/>
                  </a:lnTo>
                  <a:lnTo>
                    <a:pt x="634" y="1267"/>
                  </a:lnTo>
                  <a:lnTo>
                    <a:pt x="632" y="1253"/>
                  </a:lnTo>
                  <a:lnTo>
                    <a:pt x="632" y="1238"/>
                  </a:lnTo>
                  <a:lnTo>
                    <a:pt x="632" y="1202"/>
                  </a:lnTo>
                  <a:lnTo>
                    <a:pt x="632" y="1160"/>
                  </a:lnTo>
                  <a:lnTo>
                    <a:pt x="631" y="1114"/>
                  </a:lnTo>
                  <a:lnTo>
                    <a:pt x="631" y="1065"/>
                  </a:lnTo>
                  <a:lnTo>
                    <a:pt x="631" y="1014"/>
                  </a:lnTo>
                  <a:lnTo>
                    <a:pt x="631" y="964"/>
                  </a:lnTo>
                  <a:lnTo>
                    <a:pt x="631" y="915"/>
                  </a:lnTo>
                  <a:lnTo>
                    <a:pt x="630" y="869"/>
                  </a:lnTo>
                  <a:lnTo>
                    <a:pt x="630" y="827"/>
                  </a:lnTo>
                  <a:lnTo>
                    <a:pt x="630" y="790"/>
                  </a:lnTo>
                  <a:lnTo>
                    <a:pt x="630" y="760"/>
                  </a:lnTo>
                  <a:lnTo>
                    <a:pt x="630" y="744"/>
                  </a:lnTo>
                  <a:lnTo>
                    <a:pt x="627" y="734"/>
                  </a:lnTo>
                  <a:lnTo>
                    <a:pt x="625" y="728"/>
                  </a:lnTo>
                  <a:lnTo>
                    <a:pt x="622" y="727"/>
                  </a:lnTo>
                  <a:lnTo>
                    <a:pt x="619" y="729"/>
                  </a:lnTo>
                  <a:lnTo>
                    <a:pt x="616" y="734"/>
                  </a:lnTo>
                  <a:lnTo>
                    <a:pt x="613" y="739"/>
                  </a:lnTo>
                  <a:lnTo>
                    <a:pt x="611" y="744"/>
                  </a:lnTo>
                  <a:lnTo>
                    <a:pt x="609" y="749"/>
                  </a:lnTo>
                  <a:lnTo>
                    <a:pt x="606" y="753"/>
                  </a:lnTo>
                  <a:lnTo>
                    <a:pt x="606" y="755"/>
                  </a:lnTo>
                  <a:lnTo>
                    <a:pt x="418" y="1260"/>
                  </a:lnTo>
                  <a:lnTo>
                    <a:pt x="417" y="1262"/>
                  </a:lnTo>
                  <a:lnTo>
                    <a:pt x="414" y="1268"/>
                  </a:lnTo>
                  <a:lnTo>
                    <a:pt x="410" y="1275"/>
                  </a:lnTo>
                  <a:lnTo>
                    <a:pt x="402" y="1283"/>
                  </a:lnTo>
                  <a:lnTo>
                    <a:pt x="393" y="1292"/>
                  </a:lnTo>
                  <a:lnTo>
                    <a:pt x="381" y="1300"/>
                  </a:lnTo>
                  <a:lnTo>
                    <a:pt x="366" y="1305"/>
                  </a:lnTo>
                  <a:lnTo>
                    <a:pt x="348" y="1306"/>
                  </a:lnTo>
                  <a:lnTo>
                    <a:pt x="55" y="1306"/>
                  </a:lnTo>
                  <a:lnTo>
                    <a:pt x="38" y="1305"/>
                  </a:lnTo>
                  <a:lnTo>
                    <a:pt x="23" y="1301"/>
                  </a:lnTo>
                  <a:lnTo>
                    <a:pt x="13" y="1295"/>
                  </a:lnTo>
                  <a:lnTo>
                    <a:pt x="5" y="1288"/>
                  </a:lnTo>
                  <a:lnTo>
                    <a:pt x="2" y="1278"/>
                  </a:lnTo>
                  <a:lnTo>
                    <a:pt x="0" y="1268"/>
                  </a:lnTo>
                  <a:lnTo>
                    <a:pt x="2" y="1257"/>
                  </a:lnTo>
                  <a:lnTo>
                    <a:pt x="4" y="1248"/>
                  </a:lnTo>
                  <a:lnTo>
                    <a:pt x="400" y="203"/>
                  </a:lnTo>
                  <a:lnTo>
                    <a:pt x="403" y="195"/>
                  </a:lnTo>
                  <a:lnTo>
                    <a:pt x="407" y="185"/>
                  </a:lnTo>
                  <a:lnTo>
                    <a:pt x="413" y="171"/>
                  </a:lnTo>
                  <a:lnTo>
                    <a:pt x="421" y="155"/>
                  </a:lnTo>
                  <a:lnTo>
                    <a:pt x="430" y="139"/>
                  </a:lnTo>
                  <a:lnTo>
                    <a:pt x="442" y="121"/>
                  </a:lnTo>
                  <a:lnTo>
                    <a:pt x="457" y="102"/>
                  </a:lnTo>
                  <a:lnTo>
                    <a:pt x="472" y="83"/>
                  </a:lnTo>
                  <a:lnTo>
                    <a:pt x="490" y="65"/>
                  </a:lnTo>
                  <a:lnTo>
                    <a:pt x="511" y="49"/>
                  </a:lnTo>
                  <a:lnTo>
                    <a:pt x="534" y="33"/>
                  </a:lnTo>
                  <a:lnTo>
                    <a:pt x="559" y="20"/>
                  </a:lnTo>
                  <a:lnTo>
                    <a:pt x="588" y="11"/>
                  </a:lnTo>
                  <a:lnTo>
                    <a:pt x="619" y="5"/>
                  </a:lnTo>
                  <a:lnTo>
                    <a:pt x="653" y="3"/>
                  </a:lnTo>
                  <a:lnTo>
                    <a:pt x="686" y="3"/>
                  </a:lnTo>
                  <a:lnTo>
                    <a:pt x="693" y="3"/>
                  </a:lnTo>
                  <a:lnTo>
                    <a:pt x="708" y="3"/>
                  </a:lnTo>
                  <a:lnTo>
                    <a:pt x="729" y="3"/>
                  </a:lnTo>
                  <a:lnTo>
                    <a:pt x="757" y="3"/>
                  </a:lnTo>
                  <a:lnTo>
                    <a:pt x="790" y="2"/>
                  </a:lnTo>
                  <a:lnTo>
                    <a:pt x="829" y="2"/>
                  </a:lnTo>
                  <a:lnTo>
                    <a:pt x="870" y="2"/>
                  </a:lnTo>
                  <a:lnTo>
                    <a:pt x="917" y="2"/>
                  </a:lnTo>
                  <a:lnTo>
                    <a:pt x="965" y="2"/>
                  </a:lnTo>
                  <a:lnTo>
                    <a:pt x="1016" y="2"/>
                  </a:lnTo>
                  <a:lnTo>
                    <a:pt x="1069" y="2"/>
                  </a:lnTo>
                  <a:lnTo>
                    <a:pt x="1123" y="2"/>
                  </a:lnTo>
                  <a:lnTo>
                    <a:pt x="1177" y="2"/>
                  </a:lnTo>
                  <a:lnTo>
                    <a:pt x="1232" y="2"/>
                  </a:lnTo>
                  <a:lnTo>
                    <a:pt x="1284" y="2"/>
                  </a:lnTo>
                  <a:lnTo>
                    <a:pt x="1337" y="2"/>
                  </a:lnTo>
                  <a:lnTo>
                    <a:pt x="1386" y="2"/>
                  </a:lnTo>
                  <a:lnTo>
                    <a:pt x="1433" y="2"/>
                  </a:lnTo>
                  <a:lnTo>
                    <a:pt x="1476" y="2"/>
                  </a:lnTo>
                  <a:lnTo>
                    <a:pt x="1516" y="0"/>
                  </a:lnTo>
                  <a:lnTo>
                    <a:pt x="1550" y="0"/>
                  </a:lnTo>
                  <a:lnTo>
                    <a:pt x="1581" y="0"/>
                  </a:lnTo>
                  <a:lnTo>
                    <a:pt x="1604" y="0"/>
                  </a:lnTo>
                  <a:lnTo>
                    <a:pt x="1620" y="0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Freeform 144">
            <a:extLst>
              <a:ext uri="{FF2B5EF4-FFF2-40B4-BE49-F238E27FC236}">
                <a16:creationId xmlns:a16="http://schemas.microsoft.com/office/drawing/2014/main" id="{948AFB15-FC46-3BA3-AFA0-7D483FBC864E}"/>
              </a:ext>
            </a:extLst>
          </p:cNvPr>
          <p:cNvSpPr>
            <a:spLocks noEditPoints="1"/>
          </p:cNvSpPr>
          <p:nvPr/>
        </p:nvSpPr>
        <p:spPr bwMode="auto">
          <a:xfrm>
            <a:off x="4788024" y="2915171"/>
            <a:ext cx="437706" cy="453885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0" name="Group 1060">
            <a:extLst>
              <a:ext uri="{FF2B5EF4-FFF2-40B4-BE49-F238E27FC236}">
                <a16:creationId xmlns:a16="http://schemas.microsoft.com/office/drawing/2014/main" id="{A303D941-25CA-8720-1DAA-5686FA062936}"/>
              </a:ext>
            </a:extLst>
          </p:cNvPr>
          <p:cNvGrpSpPr/>
          <p:nvPr/>
        </p:nvGrpSpPr>
        <p:grpSpPr>
          <a:xfrm>
            <a:off x="4788024" y="4070854"/>
            <a:ext cx="401479" cy="369332"/>
            <a:chOff x="2543175" y="1997075"/>
            <a:chExt cx="387350" cy="487363"/>
          </a:xfrm>
          <a:solidFill>
            <a:schemeClr val="accent2"/>
          </a:solidFill>
        </p:grpSpPr>
        <p:sp>
          <p:nvSpPr>
            <p:cNvPr id="51" name="Freeform 375">
              <a:extLst>
                <a:ext uri="{FF2B5EF4-FFF2-40B4-BE49-F238E27FC236}">
                  <a16:creationId xmlns:a16="http://schemas.microsoft.com/office/drawing/2014/main" id="{1F3E081D-370C-5033-9AEB-C4E25AEB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1997075"/>
              <a:ext cx="184150" cy="234950"/>
            </a:xfrm>
            <a:custGeom>
              <a:avLst/>
              <a:gdLst>
                <a:gd name="T0" fmla="*/ 513 w 1041"/>
                <a:gd name="T1" fmla="*/ 1 h 1338"/>
                <a:gd name="T2" fmla="*/ 527 w 1041"/>
                <a:gd name="T3" fmla="*/ 1 h 1338"/>
                <a:gd name="T4" fmla="*/ 549 w 1041"/>
                <a:gd name="T5" fmla="*/ 1 h 1338"/>
                <a:gd name="T6" fmla="*/ 581 w 1041"/>
                <a:gd name="T7" fmla="*/ 3 h 1338"/>
                <a:gd name="T8" fmla="*/ 622 w 1041"/>
                <a:gd name="T9" fmla="*/ 8 h 1338"/>
                <a:gd name="T10" fmla="*/ 668 w 1041"/>
                <a:gd name="T11" fmla="*/ 18 h 1338"/>
                <a:gd name="T12" fmla="*/ 719 w 1041"/>
                <a:gd name="T13" fmla="*/ 34 h 1338"/>
                <a:gd name="T14" fmla="*/ 772 w 1041"/>
                <a:gd name="T15" fmla="*/ 57 h 1338"/>
                <a:gd name="T16" fmla="*/ 825 w 1041"/>
                <a:gd name="T17" fmla="*/ 88 h 1338"/>
                <a:gd name="T18" fmla="*/ 877 w 1041"/>
                <a:gd name="T19" fmla="*/ 129 h 1338"/>
                <a:gd name="T20" fmla="*/ 925 w 1041"/>
                <a:gd name="T21" fmla="*/ 182 h 1338"/>
                <a:gd name="T22" fmla="*/ 967 w 1041"/>
                <a:gd name="T23" fmla="*/ 247 h 1338"/>
                <a:gd name="T24" fmla="*/ 1000 w 1041"/>
                <a:gd name="T25" fmla="*/ 326 h 1338"/>
                <a:gd name="T26" fmla="*/ 1024 w 1041"/>
                <a:gd name="T27" fmla="*/ 419 h 1338"/>
                <a:gd name="T28" fmla="*/ 1036 w 1041"/>
                <a:gd name="T29" fmla="*/ 530 h 1338"/>
                <a:gd name="T30" fmla="*/ 1037 w 1041"/>
                <a:gd name="T31" fmla="*/ 538 h 1338"/>
                <a:gd name="T32" fmla="*/ 1039 w 1041"/>
                <a:gd name="T33" fmla="*/ 561 h 1338"/>
                <a:gd name="T34" fmla="*/ 1040 w 1041"/>
                <a:gd name="T35" fmla="*/ 596 h 1338"/>
                <a:gd name="T36" fmla="*/ 1041 w 1041"/>
                <a:gd name="T37" fmla="*/ 642 h 1338"/>
                <a:gd name="T38" fmla="*/ 1039 w 1041"/>
                <a:gd name="T39" fmla="*/ 697 h 1338"/>
                <a:gd name="T40" fmla="*/ 1035 w 1041"/>
                <a:gd name="T41" fmla="*/ 760 h 1338"/>
                <a:gd name="T42" fmla="*/ 1027 w 1041"/>
                <a:gd name="T43" fmla="*/ 826 h 1338"/>
                <a:gd name="T44" fmla="*/ 1014 w 1041"/>
                <a:gd name="T45" fmla="*/ 896 h 1338"/>
                <a:gd name="T46" fmla="*/ 995 w 1041"/>
                <a:gd name="T47" fmla="*/ 967 h 1338"/>
                <a:gd name="T48" fmla="*/ 969 w 1041"/>
                <a:gd name="T49" fmla="*/ 1037 h 1338"/>
                <a:gd name="T50" fmla="*/ 936 w 1041"/>
                <a:gd name="T51" fmla="*/ 1104 h 1338"/>
                <a:gd name="T52" fmla="*/ 895 w 1041"/>
                <a:gd name="T53" fmla="*/ 1166 h 1338"/>
                <a:gd name="T54" fmla="*/ 844 w 1041"/>
                <a:gd name="T55" fmla="*/ 1222 h 1338"/>
                <a:gd name="T56" fmla="*/ 781 w 1041"/>
                <a:gd name="T57" fmla="*/ 1269 h 1338"/>
                <a:gd name="T58" fmla="*/ 708 w 1041"/>
                <a:gd name="T59" fmla="*/ 1305 h 1338"/>
                <a:gd name="T60" fmla="*/ 623 w 1041"/>
                <a:gd name="T61" fmla="*/ 1329 h 1338"/>
                <a:gd name="T62" fmla="*/ 524 w 1041"/>
                <a:gd name="T63" fmla="*/ 1338 h 1338"/>
                <a:gd name="T64" fmla="*/ 465 w 1041"/>
                <a:gd name="T65" fmla="*/ 1335 h 1338"/>
                <a:gd name="T66" fmla="*/ 374 w 1041"/>
                <a:gd name="T67" fmla="*/ 1319 h 1338"/>
                <a:gd name="T68" fmla="*/ 294 w 1041"/>
                <a:gd name="T69" fmla="*/ 1289 h 1338"/>
                <a:gd name="T70" fmla="*/ 227 w 1041"/>
                <a:gd name="T71" fmla="*/ 1246 h 1338"/>
                <a:gd name="T72" fmla="*/ 170 w 1041"/>
                <a:gd name="T73" fmla="*/ 1195 h 1338"/>
                <a:gd name="T74" fmla="*/ 124 w 1041"/>
                <a:gd name="T75" fmla="*/ 1136 h 1338"/>
                <a:gd name="T76" fmla="*/ 87 w 1041"/>
                <a:gd name="T77" fmla="*/ 1071 h 1338"/>
                <a:gd name="T78" fmla="*/ 57 w 1041"/>
                <a:gd name="T79" fmla="*/ 1003 h 1338"/>
                <a:gd name="T80" fmla="*/ 35 w 1041"/>
                <a:gd name="T81" fmla="*/ 931 h 1338"/>
                <a:gd name="T82" fmla="*/ 20 w 1041"/>
                <a:gd name="T83" fmla="*/ 861 h 1338"/>
                <a:gd name="T84" fmla="*/ 9 w 1041"/>
                <a:gd name="T85" fmla="*/ 793 h 1338"/>
                <a:gd name="T86" fmla="*/ 3 w 1041"/>
                <a:gd name="T87" fmla="*/ 728 h 1338"/>
                <a:gd name="T88" fmla="*/ 0 w 1041"/>
                <a:gd name="T89" fmla="*/ 669 h 1338"/>
                <a:gd name="T90" fmla="*/ 0 w 1041"/>
                <a:gd name="T91" fmla="*/ 618 h 1338"/>
                <a:gd name="T92" fmla="*/ 1 w 1041"/>
                <a:gd name="T93" fmla="*/ 577 h 1338"/>
                <a:gd name="T94" fmla="*/ 3 w 1041"/>
                <a:gd name="T95" fmla="*/ 548 h 1338"/>
                <a:gd name="T96" fmla="*/ 4 w 1041"/>
                <a:gd name="T97" fmla="*/ 532 h 1338"/>
                <a:gd name="T98" fmla="*/ 9 w 1041"/>
                <a:gd name="T99" fmla="*/ 473 h 1338"/>
                <a:gd name="T100" fmla="*/ 27 w 1041"/>
                <a:gd name="T101" fmla="*/ 370 h 1338"/>
                <a:gd name="T102" fmla="*/ 56 w 1041"/>
                <a:gd name="T103" fmla="*/ 285 h 1338"/>
                <a:gd name="T104" fmla="*/ 94 w 1041"/>
                <a:gd name="T105" fmla="*/ 213 h 1338"/>
                <a:gd name="T106" fmla="*/ 139 w 1041"/>
                <a:gd name="T107" fmla="*/ 155 h 1338"/>
                <a:gd name="T108" fmla="*/ 188 w 1041"/>
                <a:gd name="T109" fmla="*/ 107 h 1338"/>
                <a:gd name="T110" fmla="*/ 242 w 1041"/>
                <a:gd name="T111" fmla="*/ 71 h 1338"/>
                <a:gd name="T112" fmla="*/ 295 w 1041"/>
                <a:gd name="T113" fmla="*/ 44 h 1338"/>
                <a:gd name="T114" fmla="*/ 347 w 1041"/>
                <a:gd name="T115" fmla="*/ 25 h 1338"/>
                <a:gd name="T116" fmla="*/ 396 w 1041"/>
                <a:gd name="T117" fmla="*/ 12 h 1338"/>
                <a:gd name="T118" fmla="*/ 440 w 1041"/>
                <a:gd name="T119" fmla="*/ 5 h 1338"/>
                <a:gd name="T120" fmla="*/ 476 w 1041"/>
                <a:gd name="T121" fmla="*/ 1 h 1338"/>
                <a:gd name="T122" fmla="*/ 504 w 1041"/>
                <a:gd name="T12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1" h="1338">
                  <a:moveTo>
                    <a:pt x="504" y="0"/>
                  </a:moveTo>
                  <a:lnTo>
                    <a:pt x="513" y="1"/>
                  </a:lnTo>
                  <a:lnTo>
                    <a:pt x="520" y="1"/>
                  </a:lnTo>
                  <a:lnTo>
                    <a:pt x="527" y="1"/>
                  </a:lnTo>
                  <a:lnTo>
                    <a:pt x="537" y="0"/>
                  </a:lnTo>
                  <a:lnTo>
                    <a:pt x="549" y="1"/>
                  </a:lnTo>
                  <a:lnTo>
                    <a:pt x="564" y="1"/>
                  </a:lnTo>
                  <a:lnTo>
                    <a:pt x="581" y="3"/>
                  </a:lnTo>
                  <a:lnTo>
                    <a:pt x="600" y="5"/>
                  </a:lnTo>
                  <a:lnTo>
                    <a:pt x="622" y="8"/>
                  </a:lnTo>
                  <a:lnTo>
                    <a:pt x="644" y="12"/>
                  </a:lnTo>
                  <a:lnTo>
                    <a:pt x="668" y="18"/>
                  </a:lnTo>
                  <a:lnTo>
                    <a:pt x="693" y="25"/>
                  </a:lnTo>
                  <a:lnTo>
                    <a:pt x="719" y="34"/>
                  </a:lnTo>
                  <a:lnTo>
                    <a:pt x="745" y="44"/>
                  </a:lnTo>
                  <a:lnTo>
                    <a:pt x="772" y="57"/>
                  </a:lnTo>
                  <a:lnTo>
                    <a:pt x="799" y="71"/>
                  </a:lnTo>
                  <a:lnTo>
                    <a:pt x="825" y="88"/>
                  </a:lnTo>
                  <a:lnTo>
                    <a:pt x="852" y="107"/>
                  </a:lnTo>
                  <a:lnTo>
                    <a:pt x="877" y="129"/>
                  </a:lnTo>
                  <a:lnTo>
                    <a:pt x="902" y="155"/>
                  </a:lnTo>
                  <a:lnTo>
                    <a:pt x="925" y="182"/>
                  </a:lnTo>
                  <a:lnTo>
                    <a:pt x="947" y="213"/>
                  </a:lnTo>
                  <a:lnTo>
                    <a:pt x="967" y="247"/>
                  </a:lnTo>
                  <a:lnTo>
                    <a:pt x="985" y="285"/>
                  </a:lnTo>
                  <a:lnTo>
                    <a:pt x="1000" y="326"/>
                  </a:lnTo>
                  <a:lnTo>
                    <a:pt x="1014" y="370"/>
                  </a:lnTo>
                  <a:lnTo>
                    <a:pt x="1024" y="419"/>
                  </a:lnTo>
                  <a:lnTo>
                    <a:pt x="1032" y="473"/>
                  </a:lnTo>
                  <a:lnTo>
                    <a:pt x="1036" y="530"/>
                  </a:lnTo>
                  <a:lnTo>
                    <a:pt x="1036" y="532"/>
                  </a:lnTo>
                  <a:lnTo>
                    <a:pt x="1037" y="538"/>
                  </a:lnTo>
                  <a:lnTo>
                    <a:pt x="1038" y="548"/>
                  </a:lnTo>
                  <a:lnTo>
                    <a:pt x="1039" y="561"/>
                  </a:lnTo>
                  <a:lnTo>
                    <a:pt x="1039" y="577"/>
                  </a:lnTo>
                  <a:lnTo>
                    <a:pt x="1040" y="596"/>
                  </a:lnTo>
                  <a:lnTo>
                    <a:pt x="1041" y="618"/>
                  </a:lnTo>
                  <a:lnTo>
                    <a:pt x="1041" y="642"/>
                  </a:lnTo>
                  <a:lnTo>
                    <a:pt x="1040" y="668"/>
                  </a:lnTo>
                  <a:lnTo>
                    <a:pt x="1039" y="697"/>
                  </a:lnTo>
                  <a:lnTo>
                    <a:pt x="1037" y="728"/>
                  </a:lnTo>
                  <a:lnTo>
                    <a:pt x="1035" y="760"/>
                  </a:lnTo>
                  <a:lnTo>
                    <a:pt x="1031" y="792"/>
                  </a:lnTo>
                  <a:lnTo>
                    <a:pt x="1027" y="826"/>
                  </a:lnTo>
                  <a:lnTo>
                    <a:pt x="1021" y="861"/>
                  </a:lnTo>
                  <a:lnTo>
                    <a:pt x="1014" y="896"/>
                  </a:lnTo>
                  <a:lnTo>
                    <a:pt x="1005" y="931"/>
                  </a:lnTo>
                  <a:lnTo>
                    <a:pt x="995" y="967"/>
                  </a:lnTo>
                  <a:lnTo>
                    <a:pt x="983" y="1003"/>
                  </a:lnTo>
                  <a:lnTo>
                    <a:pt x="969" y="1037"/>
                  </a:lnTo>
                  <a:lnTo>
                    <a:pt x="954" y="1071"/>
                  </a:lnTo>
                  <a:lnTo>
                    <a:pt x="936" y="1104"/>
                  </a:lnTo>
                  <a:lnTo>
                    <a:pt x="917" y="1136"/>
                  </a:lnTo>
                  <a:lnTo>
                    <a:pt x="895" y="1166"/>
                  </a:lnTo>
                  <a:lnTo>
                    <a:pt x="870" y="1195"/>
                  </a:lnTo>
                  <a:lnTo>
                    <a:pt x="844" y="1222"/>
                  </a:lnTo>
                  <a:lnTo>
                    <a:pt x="813" y="1246"/>
                  </a:lnTo>
                  <a:lnTo>
                    <a:pt x="781" y="1269"/>
                  </a:lnTo>
                  <a:lnTo>
                    <a:pt x="746" y="1289"/>
                  </a:lnTo>
                  <a:lnTo>
                    <a:pt x="708" y="1305"/>
                  </a:lnTo>
                  <a:lnTo>
                    <a:pt x="667" y="1319"/>
                  </a:lnTo>
                  <a:lnTo>
                    <a:pt x="623" y="1329"/>
                  </a:lnTo>
                  <a:lnTo>
                    <a:pt x="575" y="1335"/>
                  </a:lnTo>
                  <a:lnTo>
                    <a:pt x="524" y="1338"/>
                  </a:lnTo>
                  <a:lnTo>
                    <a:pt x="516" y="1338"/>
                  </a:lnTo>
                  <a:lnTo>
                    <a:pt x="465" y="1335"/>
                  </a:lnTo>
                  <a:lnTo>
                    <a:pt x="418" y="1329"/>
                  </a:lnTo>
                  <a:lnTo>
                    <a:pt x="374" y="1319"/>
                  </a:lnTo>
                  <a:lnTo>
                    <a:pt x="332" y="1305"/>
                  </a:lnTo>
                  <a:lnTo>
                    <a:pt x="294" y="1289"/>
                  </a:lnTo>
                  <a:lnTo>
                    <a:pt x="259" y="1269"/>
                  </a:lnTo>
                  <a:lnTo>
                    <a:pt x="227" y="1246"/>
                  </a:lnTo>
                  <a:lnTo>
                    <a:pt x="197" y="1222"/>
                  </a:lnTo>
                  <a:lnTo>
                    <a:pt x="170" y="1195"/>
                  </a:lnTo>
                  <a:lnTo>
                    <a:pt x="146" y="1166"/>
                  </a:lnTo>
                  <a:lnTo>
                    <a:pt x="124" y="1136"/>
                  </a:lnTo>
                  <a:lnTo>
                    <a:pt x="104" y="1104"/>
                  </a:lnTo>
                  <a:lnTo>
                    <a:pt x="87" y="1071"/>
                  </a:lnTo>
                  <a:lnTo>
                    <a:pt x="71" y="1038"/>
                  </a:lnTo>
                  <a:lnTo>
                    <a:pt x="57" y="1003"/>
                  </a:lnTo>
                  <a:lnTo>
                    <a:pt x="46" y="967"/>
                  </a:lnTo>
                  <a:lnTo>
                    <a:pt x="35" y="931"/>
                  </a:lnTo>
                  <a:lnTo>
                    <a:pt x="27" y="896"/>
                  </a:lnTo>
                  <a:lnTo>
                    <a:pt x="20" y="861"/>
                  </a:lnTo>
                  <a:lnTo>
                    <a:pt x="14" y="827"/>
                  </a:lnTo>
                  <a:lnTo>
                    <a:pt x="9" y="793"/>
                  </a:lnTo>
                  <a:lnTo>
                    <a:pt x="6" y="760"/>
                  </a:lnTo>
                  <a:lnTo>
                    <a:pt x="3" y="728"/>
                  </a:lnTo>
                  <a:lnTo>
                    <a:pt x="1" y="697"/>
                  </a:lnTo>
                  <a:lnTo>
                    <a:pt x="0" y="669"/>
                  </a:lnTo>
                  <a:lnTo>
                    <a:pt x="0" y="642"/>
                  </a:lnTo>
                  <a:lnTo>
                    <a:pt x="0" y="618"/>
                  </a:lnTo>
                  <a:lnTo>
                    <a:pt x="0" y="596"/>
                  </a:lnTo>
                  <a:lnTo>
                    <a:pt x="1" y="577"/>
                  </a:lnTo>
                  <a:lnTo>
                    <a:pt x="2" y="561"/>
                  </a:lnTo>
                  <a:lnTo>
                    <a:pt x="3" y="548"/>
                  </a:lnTo>
                  <a:lnTo>
                    <a:pt x="3" y="538"/>
                  </a:lnTo>
                  <a:lnTo>
                    <a:pt x="4" y="532"/>
                  </a:lnTo>
                  <a:lnTo>
                    <a:pt x="4" y="530"/>
                  </a:lnTo>
                  <a:lnTo>
                    <a:pt x="9" y="473"/>
                  </a:lnTo>
                  <a:lnTo>
                    <a:pt x="16" y="419"/>
                  </a:lnTo>
                  <a:lnTo>
                    <a:pt x="27" y="370"/>
                  </a:lnTo>
                  <a:lnTo>
                    <a:pt x="40" y="326"/>
                  </a:lnTo>
                  <a:lnTo>
                    <a:pt x="56" y="285"/>
                  </a:lnTo>
                  <a:lnTo>
                    <a:pt x="74" y="247"/>
                  </a:lnTo>
                  <a:lnTo>
                    <a:pt x="94" y="213"/>
                  </a:lnTo>
                  <a:lnTo>
                    <a:pt x="115" y="182"/>
                  </a:lnTo>
                  <a:lnTo>
                    <a:pt x="139" y="155"/>
                  </a:lnTo>
                  <a:lnTo>
                    <a:pt x="163" y="129"/>
                  </a:lnTo>
                  <a:lnTo>
                    <a:pt x="188" y="107"/>
                  </a:lnTo>
                  <a:lnTo>
                    <a:pt x="215" y="88"/>
                  </a:lnTo>
                  <a:lnTo>
                    <a:pt x="242" y="71"/>
                  </a:lnTo>
                  <a:lnTo>
                    <a:pt x="268" y="57"/>
                  </a:lnTo>
                  <a:lnTo>
                    <a:pt x="295" y="44"/>
                  </a:lnTo>
                  <a:lnTo>
                    <a:pt x="321" y="34"/>
                  </a:lnTo>
                  <a:lnTo>
                    <a:pt x="347" y="25"/>
                  </a:lnTo>
                  <a:lnTo>
                    <a:pt x="372" y="18"/>
                  </a:lnTo>
                  <a:lnTo>
                    <a:pt x="396" y="12"/>
                  </a:lnTo>
                  <a:lnTo>
                    <a:pt x="419" y="8"/>
                  </a:lnTo>
                  <a:lnTo>
                    <a:pt x="440" y="5"/>
                  </a:lnTo>
                  <a:lnTo>
                    <a:pt x="459" y="3"/>
                  </a:lnTo>
                  <a:lnTo>
                    <a:pt x="476" y="1"/>
                  </a:lnTo>
                  <a:lnTo>
                    <a:pt x="491" y="1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376">
              <a:extLst>
                <a:ext uri="{FF2B5EF4-FFF2-40B4-BE49-F238E27FC236}">
                  <a16:creationId xmlns:a16="http://schemas.microsoft.com/office/drawing/2014/main" id="{C3FBAE23-0D50-34D4-1A7A-C950D134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5" y="2259013"/>
              <a:ext cx="387350" cy="225425"/>
            </a:xfrm>
            <a:custGeom>
              <a:avLst/>
              <a:gdLst>
                <a:gd name="T0" fmla="*/ 1098 w 2194"/>
                <a:gd name="T1" fmla="*/ 0 h 1279"/>
                <a:gd name="T2" fmla="*/ 1113 w 2194"/>
                <a:gd name="T3" fmla="*/ 1 h 1279"/>
                <a:gd name="T4" fmla="*/ 1132 w 2194"/>
                <a:gd name="T5" fmla="*/ 3 h 1279"/>
                <a:gd name="T6" fmla="*/ 1155 w 2194"/>
                <a:gd name="T7" fmla="*/ 7 h 1279"/>
                <a:gd name="T8" fmla="*/ 1179 w 2194"/>
                <a:gd name="T9" fmla="*/ 15 h 1279"/>
                <a:gd name="T10" fmla="*/ 1202 w 2194"/>
                <a:gd name="T11" fmla="*/ 28 h 1279"/>
                <a:gd name="T12" fmla="*/ 1222 w 2194"/>
                <a:gd name="T13" fmla="*/ 45 h 1279"/>
                <a:gd name="T14" fmla="*/ 1237 w 2194"/>
                <a:gd name="T15" fmla="*/ 70 h 1279"/>
                <a:gd name="T16" fmla="*/ 1244 w 2194"/>
                <a:gd name="T17" fmla="*/ 101 h 1279"/>
                <a:gd name="T18" fmla="*/ 1242 w 2194"/>
                <a:gd name="T19" fmla="*/ 140 h 1279"/>
                <a:gd name="T20" fmla="*/ 1228 w 2194"/>
                <a:gd name="T21" fmla="*/ 187 h 1279"/>
                <a:gd name="T22" fmla="*/ 1199 w 2194"/>
                <a:gd name="T23" fmla="*/ 245 h 1279"/>
                <a:gd name="T24" fmla="*/ 1155 w 2194"/>
                <a:gd name="T25" fmla="*/ 314 h 1279"/>
                <a:gd name="T26" fmla="*/ 1485 w 2194"/>
                <a:gd name="T27" fmla="*/ 1 h 1279"/>
                <a:gd name="T28" fmla="*/ 1494 w 2194"/>
                <a:gd name="T29" fmla="*/ 5 h 1279"/>
                <a:gd name="T30" fmla="*/ 1520 w 2194"/>
                <a:gd name="T31" fmla="*/ 18 h 1279"/>
                <a:gd name="T32" fmla="*/ 1561 w 2194"/>
                <a:gd name="T33" fmla="*/ 39 h 1279"/>
                <a:gd name="T34" fmla="*/ 1614 w 2194"/>
                <a:gd name="T35" fmla="*/ 67 h 1279"/>
                <a:gd name="T36" fmla="*/ 1677 w 2194"/>
                <a:gd name="T37" fmla="*/ 101 h 1279"/>
                <a:gd name="T38" fmla="*/ 1748 w 2194"/>
                <a:gd name="T39" fmla="*/ 139 h 1279"/>
                <a:gd name="T40" fmla="*/ 1824 w 2194"/>
                <a:gd name="T41" fmla="*/ 181 h 1279"/>
                <a:gd name="T42" fmla="*/ 1902 w 2194"/>
                <a:gd name="T43" fmla="*/ 227 h 1279"/>
                <a:gd name="T44" fmla="*/ 1980 w 2194"/>
                <a:gd name="T45" fmla="*/ 275 h 1279"/>
                <a:gd name="T46" fmla="*/ 2064 w 2194"/>
                <a:gd name="T47" fmla="*/ 338 h 1279"/>
                <a:gd name="T48" fmla="*/ 2122 w 2194"/>
                <a:gd name="T49" fmla="*/ 402 h 1279"/>
                <a:gd name="T50" fmla="*/ 2160 w 2194"/>
                <a:gd name="T51" fmla="*/ 472 h 1279"/>
                <a:gd name="T52" fmla="*/ 2182 w 2194"/>
                <a:gd name="T53" fmla="*/ 548 h 1279"/>
                <a:gd name="T54" fmla="*/ 2192 w 2194"/>
                <a:gd name="T55" fmla="*/ 633 h 1279"/>
                <a:gd name="T56" fmla="*/ 2194 w 2194"/>
                <a:gd name="T57" fmla="*/ 1279 h 1279"/>
                <a:gd name="T58" fmla="*/ 0 w 2194"/>
                <a:gd name="T59" fmla="*/ 679 h 1279"/>
                <a:gd name="T60" fmla="*/ 6 w 2194"/>
                <a:gd name="T61" fmla="*/ 589 h 1279"/>
                <a:gd name="T62" fmla="*/ 22 w 2194"/>
                <a:gd name="T63" fmla="*/ 509 h 1279"/>
                <a:gd name="T64" fmla="*/ 52 w 2194"/>
                <a:gd name="T65" fmla="*/ 436 h 1279"/>
                <a:gd name="T66" fmla="*/ 99 w 2194"/>
                <a:gd name="T67" fmla="*/ 369 h 1279"/>
                <a:gd name="T68" fmla="*/ 170 w 2194"/>
                <a:gd name="T69" fmla="*/ 306 h 1279"/>
                <a:gd name="T70" fmla="*/ 254 w 2194"/>
                <a:gd name="T71" fmla="*/ 251 h 1279"/>
                <a:gd name="T72" fmla="*/ 332 w 2194"/>
                <a:gd name="T73" fmla="*/ 204 h 1279"/>
                <a:gd name="T74" fmla="*/ 409 w 2194"/>
                <a:gd name="T75" fmla="*/ 160 h 1279"/>
                <a:gd name="T76" fmla="*/ 483 w 2194"/>
                <a:gd name="T77" fmla="*/ 119 h 1279"/>
                <a:gd name="T78" fmla="*/ 550 w 2194"/>
                <a:gd name="T79" fmla="*/ 83 h 1279"/>
                <a:gd name="T80" fmla="*/ 608 w 2194"/>
                <a:gd name="T81" fmla="*/ 53 h 1279"/>
                <a:gd name="T82" fmla="*/ 656 w 2194"/>
                <a:gd name="T83" fmla="*/ 28 h 1279"/>
                <a:gd name="T84" fmla="*/ 689 w 2194"/>
                <a:gd name="T85" fmla="*/ 11 h 1279"/>
                <a:gd name="T86" fmla="*/ 707 w 2194"/>
                <a:gd name="T87" fmla="*/ 2 h 1279"/>
                <a:gd name="T88" fmla="*/ 918 w 2194"/>
                <a:gd name="T89" fmla="*/ 660 h 1279"/>
                <a:gd name="T90" fmla="*/ 1015 w 2194"/>
                <a:gd name="T91" fmla="*/ 278 h 1279"/>
                <a:gd name="T92" fmla="*/ 979 w 2194"/>
                <a:gd name="T93" fmla="*/ 215 h 1279"/>
                <a:gd name="T94" fmla="*/ 958 w 2194"/>
                <a:gd name="T95" fmla="*/ 162 h 1279"/>
                <a:gd name="T96" fmla="*/ 950 w 2194"/>
                <a:gd name="T97" fmla="*/ 119 h 1279"/>
                <a:gd name="T98" fmla="*/ 953 w 2194"/>
                <a:gd name="T99" fmla="*/ 84 h 1279"/>
                <a:gd name="T100" fmla="*/ 964 w 2194"/>
                <a:gd name="T101" fmla="*/ 57 h 1279"/>
                <a:gd name="T102" fmla="*/ 982 w 2194"/>
                <a:gd name="T103" fmla="*/ 36 h 1279"/>
                <a:gd name="T104" fmla="*/ 1004 w 2194"/>
                <a:gd name="T105" fmla="*/ 21 h 1279"/>
                <a:gd name="T106" fmla="*/ 1028 w 2194"/>
                <a:gd name="T107" fmla="*/ 11 h 1279"/>
                <a:gd name="T108" fmla="*/ 1051 w 2194"/>
                <a:gd name="T109" fmla="*/ 5 h 1279"/>
                <a:gd name="T110" fmla="*/ 1073 w 2194"/>
                <a:gd name="T111" fmla="*/ 2 h 1279"/>
                <a:gd name="T112" fmla="*/ 1089 w 2194"/>
                <a:gd name="T113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4" h="1279">
                  <a:moveTo>
                    <a:pt x="1095" y="0"/>
                  </a:moveTo>
                  <a:lnTo>
                    <a:pt x="1098" y="0"/>
                  </a:lnTo>
                  <a:lnTo>
                    <a:pt x="1105" y="0"/>
                  </a:lnTo>
                  <a:lnTo>
                    <a:pt x="1113" y="1"/>
                  </a:lnTo>
                  <a:lnTo>
                    <a:pt x="1122" y="2"/>
                  </a:lnTo>
                  <a:lnTo>
                    <a:pt x="1132" y="3"/>
                  </a:lnTo>
                  <a:lnTo>
                    <a:pt x="1143" y="5"/>
                  </a:lnTo>
                  <a:lnTo>
                    <a:pt x="1155" y="7"/>
                  </a:lnTo>
                  <a:lnTo>
                    <a:pt x="1167" y="11"/>
                  </a:lnTo>
                  <a:lnTo>
                    <a:pt x="1179" y="15"/>
                  </a:lnTo>
                  <a:lnTo>
                    <a:pt x="1191" y="21"/>
                  </a:lnTo>
                  <a:lnTo>
                    <a:pt x="1202" y="28"/>
                  </a:lnTo>
                  <a:lnTo>
                    <a:pt x="1213" y="36"/>
                  </a:lnTo>
                  <a:lnTo>
                    <a:pt x="1222" y="45"/>
                  </a:lnTo>
                  <a:lnTo>
                    <a:pt x="1230" y="57"/>
                  </a:lnTo>
                  <a:lnTo>
                    <a:pt x="1237" y="70"/>
                  </a:lnTo>
                  <a:lnTo>
                    <a:pt x="1242" y="84"/>
                  </a:lnTo>
                  <a:lnTo>
                    <a:pt x="1244" y="101"/>
                  </a:lnTo>
                  <a:lnTo>
                    <a:pt x="1244" y="119"/>
                  </a:lnTo>
                  <a:lnTo>
                    <a:pt x="1242" y="140"/>
                  </a:lnTo>
                  <a:lnTo>
                    <a:pt x="1236" y="162"/>
                  </a:lnTo>
                  <a:lnTo>
                    <a:pt x="1228" y="187"/>
                  </a:lnTo>
                  <a:lnTo>
                    <a:pt x="1215" y="215"/>
                  </a:lnTo>
                  <a:lnTo>
                    <a:pt x="1199" y="245"/>
                  </a:lnTo>
                  <a:lnTo>
                    <a:pt x="1179" y="278"/>
                  </a:lnTo>
                  <a:lnTo>
                    <a:pt x="1155" y="314"/>
                  </a:lnTo>
                  <a:lnTo>
                    <a:pt x="1276" y="660"/>
                  </a:lnTo>
                  <a:lnTo>
                    <a:pt x="1485" y="1"/>
                  </a:lnTo>
                  <a:lnTo>
                    <a:pt x="1487" y="2"/>
                  </a:lnTo>
                  <a:lnTo>
                    <a:pt x="1494" y="5"/>
                  </a:lnTo>
                  <a:lnTo>
                    <a:pt x="1505" y="11"/>
                  </a:lnTo>
                  <a:lnTo>
                    <a:pt x="1520" y="18"/>
                  </a:lnTo>
                  <a:lnTo>
                    <a:pt x="1539" y="28"/>
                  </a:lnTo>
                  <a:lnTo>
                    <a:pt x="1561" y="39"/>
                  </a:lnTo>
                  <a:lnTo>
                    <a:pt x="1586" y="53"/>
                  </a:lnTo>
                  <a:lnTo>
                    <a:pt x="1614" y="67"/>
                  </a:lnTo>
                  <a:lnTo>
                    <a:pt x="1644" y="83"/>
                  </a:lnTo>
                  <a:lnTo>
                    <a:pt x="1677" y="101"/>
                  </a:lnTo>
                  <a:lnTo>
                    <a:pt x="1711" y="119"/>
                  </a:lnTo>
                  <a:lnTo>
                    <a:pt x="1748" y="139"/>
                  </a:lnTo>
                  <a:lnTo>
                    <a:pt x="1785" y="160"/>
                  </a:lnTo>
                  <a:lnTo>
                    <a:pt x="1824" y="181"/>
                  </a:lnTo>
                  <a:lnTo>
                    <a:pt x="1862" y="204"/>
                  </a:lnTo>
                  <a:lnTo>
                    <a:pt x="1902" y="227"/>
                  </a:lnTo>
                  <a:lnTo>
                    <a:pt x="1941" y="251"/>
                  </a:lnTo>
                  <a:lnTo>
                    <a:pt x="1980" y="275"/>
                  </a:lnTo>
                  <a:lnTo>
                    <a:pt x="2025" y="306"/>
                  </a:lnTo>
                  <a:lnTo>
                    <a:pt x="2064" y="338"/>
                  </a:lnTo>
                  <a:lnTo>
                    <a:pt x="2095" y="369"/>
                  </a:lnTo>
                  <a:lnTo>
                    <a:pt x="2122" y="402"/>
                  </a:lnTo>
                  <a:lnTo>
                    <a:pt x="2143" y="436"/>
                  </a:lnTo>
                  <a:lnTo>
                    <a:pt x="2160" y="472"/>
                  </a:lnTo>
                  <a:lnTo>
                    <a:pt x="2173" y="509"/>
                  </a:lnTo>
                  <a:lnTo>
                    <a:pt x="2182" y="548"/>
                  </a:lnTo>
                  <a:lnTo>
                    <a:pt x="2188" y="589"/>
                  </a:lnTo>
                  <a:lnTo>
                    <a:pt x="2192" y="633"/>
                  </a:lnTo>
                  <a:lnTo>
                    <a:pt x="2194" y="679"/>
                  </a:lnTo>
                  <a:lnTo>
                    <a:pt x="2194" y="1279"/>
                  </a:lnTo>
                  <a:lnTo>
                    <a:pt x="0" y="1279"/>
                  </a:lnTo>
                  <a:lnTo>
                    <a:pt x="0" y="679"/>
                  </a:lnTo>
                  <a:lnTo>
                    <a:pt x="2" y="633"/>
                  </a:lnTo>
                  <a:lnTo>
                    <a:pt x="6" y="589"/>
                  </a:lnTo>
                  <a:lnTo>
                    <a:pt x="12" y="548"/>
                  </a:lnTo>
                  <a:lnTo>
                    <a:pt x="22" y="509"/>
                  </a:lnTo>
                  <a:lnTo>
                    <a:pt x="35" y="472"/>
                  </a:lnTo>
                  <a:lnTo>
                    <a:pt x="52" y="436"/>
                  </a:lnTo>
                  <a:lnTo>
                    <a:pt x="73" y="402"/>
                  </a:lnTo>
                  <a:lnTo>
                    <a:pt x="99" y="369"/>
                  </a:lnTo>
                  <a:lnTo>
                    <a:pt x="131" y="338"/>
                  </a:lnTo>
                  <a:lnTo>
                    <a:pt x="170" y="306"/>
                  </a:lnTo>
                  <a:lnTo>
                    <a:pt x="214" y="275"/>
                  </a:lnTo>
                  <a:lnTo>
                    <a:pt x="254" y="251"/>
                  </a:lnTo>
                  <a:lnTo>
                    <a:pt x="293" y="227"/>
                  </a:lnTo>
                  <a:lnTo>
                    <a:pt x="332" y="204"/>
                  </a:lnTo>
                  <a:lnTo>
                    <a:pt x="371" y="181"/>
                  </a:lnTo>
                  <a:lnTo>
                    <a:pt x="409" y="160"/>
                  </a:lnTo>
                  <a:lnTo>
                    <a:pt x="446" y="139"/>
                  </a:lnTo>
                  <a:lnTo>
                    <a:pt x="483" y="119"/>
                  </a:lnTo>
                  <a:lnTo>
                    <a:pt x="518" y="101"/>
                  </a:lnTo>
                  <a:lnTo>
                    <a:pt x="550" y="83"/>
                  </a:lnTo>
                  <a:lnTo>
                    <a:pt x="581" y="67"/>
                  </a:lnTo>
                  <a:lnTo>
                    <a:pt x="608" y="53"/>
                  </a:lnTo>
                  <a:lnTo>
                    <a:pt x="634" y="39"/>
                  </a:lnTo>
                  <a:lnTo>
                    <a:pt x="656" y="28"/>
                  </a:lnTo>
                  <a:lnTo>
                    <a:pt x="674" y="18"/>
                  </a:lnTo>
                  <a:lnTo>
                    <a:pt x="689" y="11"/>
                  </a:lnTo>
                  <a:lnTo>
                    <a:pt x="701" y="5"/>
                  </a:lnTo>
                  <a:lnTo>
                    <a:pt x="707" y="2"/>
                  </a:lnTo>
                  <a:lnTo>
                    <a:pt x="710" y="1"/>
                  </a:lnTo>
                  <a:lnTo>
                    <a:pt x="918" y="660"/>
                  </a:lnTo>
                  <a:lnTo>
                    <a:pt x="1039" y="314"/>
                  </a:lnTo>
                  <a:lnTo>
                    <a:pt x="1015" y="278"/>
                  </a:lnTo>
                  <a:lnTo>
                    <a:pt x="995" y="245"/>
                  </a:lnTo>
                  <a:lnTo>
                    <a:pt x="979" y="215"/>
                  </a:lnTo>
                  <a:lnTo>
                    <a:pt x="967" y="187"/>
                  </a:lnTo>
                  <a:lnTo>
                    <a:pt x="958" y="162"/>
                  </a:lnTo>
                  <a:lnTo>
                    <a:pt x="953" y="140"/>
                  </a:lnTo>
                  <a:lnTo>
                    <a:pt x="950" y="119"/>
                  </a:lnTo>
                  <a:lnTo>
                    <a:pt x="950" y="101"/>
                  </a:lnTo>
                  <a:lnTo>
                    <a:pt x="953" y="84"/>
                  </a:lnTo>
                  <a:lnTo>
                    <a:pt x="958" y="70"/>
                  </a:lnTo>
                  <a:lnTo>
                    <a:pt x="964" y="57"/>
                  </a:lnTo>
                  <a:lnTo>
                    <a:pt x="972" y="45"/>
                  </a:lnTo>
                  <a:lnTo>
                    <a:pt x="982" y="36"/>
                  </a:lnTo>
                  <a:lnTo>
                    <a:pt x="992" y="28"/>
                  </a:lnTo>
                  <a:lnTo>
                    <a:pt x="1004" y="21"/>
                  </a:lnTo>
                  <a:lnTo>
                    <a:pt x="1016" y="15"/>
                  </a:lnTo>
                  <a:lnTo>
                    <a:pt x="1028" y="11"/>
                  </a:lnTo>
                  <a:lnTo>
                    <a:pt x="1040" y="7"/>
                  </a:lnTo>
                  <a:lnTo>
                    <a:pt x="1051" y="5"/>
                  </a:lnTo>
                  <a:lnTo>
                    <a:pt x="1062" y="3"/>
                  </a:lnTo>
                  <a:lnTo>
                    <a:pt x="1073" y="2"/>
                  </a:lnTo>
                  <a:lnTo>
                    <a:pt x="1082" y="1"/>
                  </a:lnTo>
                  <a:lnTo>
                    <a:pt x="1089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Freeform 134">
            <a:extLst>
              <a:ext uri="{FF2B5EF4-FFF2-40B4-BE49-F238E27FC236}">
                <a16:creationId xmlns:a16="http://schemas.microsoft.com/office/drawing/2014/main" id="{F22620C3-7C53-7337-3698-F7CD288E4ECD}"/>
              </a:ext>
            </a:extLst>
          </p:cNvPr>
          <p:cNvSpPr>
            <a:spLocks noEditPoints="1"/>
          </p:cNvSpPr>
          <p:nvPr/>
        </p:nvSpPr>
        <p:spPr bwMode="auto">
          <a:xfrm>
            <a:off x="3353574" y="4136301"/>
            <a:ext cx="284832" cy="266107"/>
          </a:xfrm>
          <a:custGeom>
            <a:avLst/>
            <a:gdLst>
              <a:gd name="T0" fmla="*/ 1056 w 2706"/>
              <a:gd name="T1" fmla="*/ 160 h 3550"/>
              <a:gd name="T2" fmla="*/ 833 w 2706"/>
              <a:gd name="T3" fmla="*/ 321 h 3550"/>
              <a:gd name="T4" fmla="*/ 765 w 2706"/>
              <a:gd name="T5" fmla="*/ 511 h 3550"/>
              <a:gd name="T6" fmla="*/ 765 w 2706"/>
              <a:gd name="T7" fmla="*/ 592 h 3550"/>
              <a:gd name="T8" fmla="*/ 706 w 2706"/>
              <a:gd name="T9" fmla="*/ 1065 h 3550"/>
              <a:gd name="T10" fmla="*/ 760 w 2706"/>
              <a:gd name="T11" fmla="*/ 1401 h 3550"/>
              <a:gd name="T12" fmla="*/ 845 w 2706"/>
              <a:gd name="T13" fmla="*/ 1614 h 3550"/>
              <a:gd name="T14" fmla="*/ 947 w 2706"/>
              <a:gd name="T15" fmla="*/ 1800 h 3550"/>
              <a:gd name="T16" fmla="*/ 1000 w 2706"/>
              <a:gd name="T17" fmla="*/ 1872 h 3550"/>
              <a:gd name="T18" fmla="*/ 941 w 2706"/>
              <a:gd name="T19" fmla="*/ 2280 h 3550"/>
              <a:gd name="T20" fmla="*/ 260 w 2706"/>
              <a:gd name="T21" fmla="*/ 2690 h 3550"/>
              <a:gd name="T22" fmla="*/ 127 w 2706"/>
              <a:gd name="T23" fmla="*/ 2914 h 3550"/>
              <a:gd name="T24" fmla="*/ 148 w 2706"/>
              <a:gd name="T25" fmla="*/ 3236 h 3550"/>
              <a:gd name="T26" fmla="*/ 376 w 2706"/>
              <a:gd name="T27" fmla="*/ 3328 h 3550"/>
              <a:gd name="T28" fmla="*/ 822 w 2706"/>
              <a:gd name="T29" fmla="*/ 3406 h 3550"/>
              <a:gd name="T30" fmla="*/ 1471 w 2706"/>
              <a:gd name="T31" fmla="*/ 3431 h 3550"/>
              <a:gd name="T32" fmla="*/ 2056 w 2706"/>
              <a:gd name="T33" fmla="*/ 3384 h 3550"/>
              <a:gd name="T34" fmla="*/ 2431 w 2706"/>
              <a:gd name="T35" fmla="*/ 3297 h 3550"/>
              <a:gd name="T36" fmla="*/ 2585 w 2706"/>
              <a:gd name="T37" fmla="*/ 3208 h 3550"/>
              <a:gd name="T38" fmla="*/ 2549 w 2706"/>
              <a:gd name="T39" fmla="*/ 2836 h 3550"/>
              <a:gd name="T40" fmla="*/ 2361 w 2706"/>
              <a:gd name="T41" fmla="*/ 2643 h 3550"/>
              <a:gd name="T42" fmla="*/ 1671 w 2706"/>
              <a:gd name="T43" fmla="*/ 2227 h 3550"/>
              <a:gd name="T44" fmla="*/ 1677 w 2706"/>
              <a:gd name="T45" fmla="*/ 1835 h 3550"/>
              <a:gd name="T46" fmla="*/ 1852 w 2706"/>
              <a:gd name="T47" fmla="*/ 1525 h 3550"/>
              <a:gd name="T48" fmla="*/ 1978 w 2706"/>
              <a:gd name="T49" fmla="*/ 1372 h 3550"/>
              <a:gd name="T50" fmla="*/ 1990 w 2706"/>
              <a:gd name="T51" fmla="*/ 1018 h 3550"/>
              <a:gd name="T52" fmla="*/ 1942 w 2706"/>
              <a:gd name="T53" fmla="*/ 570 h 3550"/>
              <a:gd name="T54" fmla="*/ 1922 w 2706"/>
              <a:gd name="T55" fmla="*/ 421 h 3550"/>
              <a:gd name="T56" fmla="*/ 1780 w 2706"/>
              <a:gd name="T57" fmla="*/ 226 h 3550"/>
              <a:gd name="T58" fmla="*/ 1483 w 2706"/>
              <a:gd name="T59" fmla="*/ 125 h 3550"/>
              <a:gd name="T60" fmla="*/ 1555 w 2706"/>
              <a:gd name="T61" fmla="*/ 16 h 3550"/>
              <a:gd name="T62" fmla="*/ 1863 w 2706"/>
              <a:gd name="T63" fmla="*/ 140 h 3550"/>
              <a:gd name="T64" fmla="*/ 2031 w 2706"/>
              <a:gd name="T65" fmla="*/ 372 h 3550"/>
              <a:gd name="T66" fmla="*/ 2061 w 2706"/>
              <a:gd name="T67" fmla="*/ 566 h 3550"/>
              <a:gd name="T68" fmla="*/ 2108 w 2706"/>
              <a:gd name="T69" fmla="*/ 998 h 3550"/>
              <a:gd name="T70" fmla="*/ 2096 w 2706"/>
              <a:gd name="T71" fmla="*/ 1401 h 3550"/>
              <a:gd name="T72" fmla="*/ 1953 w 2706"/>
              <a:gd name="T73" fmla="*/ 1589 h 3550"/>
              <a:gd name="T74" fmla="*/ 1765 w 2706"/>
              <a:gd name="T75" fmla="*/ 1915 h 3550"/>
              <a:gd name="T76" fmla="*/ 1826 w 2706"/>
              <a:gd name="T77" fmla="*/ 2240 h 3550"/>
              <a:gd name="T78" fmla="*/ 2581 w 2706"/>
              <a:gd name="T79" fmla="*/ 2670 h 3550"/>
              <a:gd name="T80" fmla="*/ 2704 w 2706"/>
              <a:gd name="T81" fmla="*/ 2960 h 3550"/>
              <a:gd name="T82" fmla="*/ 2656 w 2706"/>
              <a:gd name="T83" fmla="*/ 3303 h 3550"/>
              <a:gd name="T84" fmla="*/ 2427 w 2706"/>
              <a:gd name="T85" fmla="*/ 3423 h 3550"/>
              <a:gd name="T86" fmla="*/ 2082 w 2706"/>
              <a:gd name="T87" fmla="*/ 3498 h 3550"/>
              <a:gd name="T88" fmla="*/ 1698 w 2706"/>
              <a:gd name="T89" fmla="*/ 3538 h 3550"/>
              <a:gd name="T90" fmla="*/ 1353 w 2706"/>
              <a:gd name="T91" fmla="*/ 3550 h 3550"/>
              <a:gd name="T92" fmla="*/ 1007 w 2706"/>
              <a:gd name="T93" fmla="*/ 3538 h 3550"/>
              <a:gd name="T94" fmla="*/ 625 w 2706"/>
              <a:gd name="T95" fmla="*/ 3498 h 3550"/>
              <a:gd name="T96" fmla="*/ 279 w 2706"/>
              <a:gd name="T97" fmla="*/ 3423 h 3550"/>
              <a:gd name="T98" fmla="*/ 50 w 2706"/>
              <a:gd name="T99" fmla="*/ 3303 h 3550"/>
              <a:gd name="T100" fmla="*/ 3 w 2706"/>
              <a:gd name="T101" fmla="*/ 2951 h 3550"/>
              <a:gd name="T102" fmla="*/ 119 w 2706"/>
              <a:gd name="T103" fmla="*/ 2668 h 3550"/>
              <a:gd name="T104" fmla="*/ 825 w 2706"/>
              <a:gd name="T105" fmla="*/ 2231 h 3550"/>
              <a:gd name="T106" fmla="*/ 882 w 2706"/>
              <a:gd name="T107" fmla="*/ 1914 h 3550"/>
              <a:gd name="T108" fmla="*/ 785 w 2706"/>
              <a:gd name="T109" fmla="*/ 1761 h 3550"/>
              <a:gd name="T110" fmla="*/ 677 w 2706"/>
              <a:gd name="T111" fmla="*/ 1486 h 3550"/>
              <a:gd name="T112" fmla="*/ 588 w 2706"/>
              <a:gd name="T113" fmla="*/ 1302 h 3550"/>
              <a:gd name="T114" fmla="*/ 647 w 2706"/>
              <a:gd name="T115" fmla="*/ 910 h 3550"/>
              <a:gd name="T116" fmla="*/ 649 w 2706"/>
              <a:gd name="T117" fmla="*/ 484 h 3550"/>
              <a:gd name="T118" fmla="*/ 738 w 2706"/>
              <a:gd name="T119" fmla="*/ 250 h 3550"/>
              <a:gd name="T120" fmla="*/ 981 w 2706"/>
              <a:gd name="T121" fmla="*/ 62 h 3550"/>
              <a:gd name="T122" fmla="*/ 1353 w 2706"/>
              <a:gd name="T123" fmla="*/ 0 h 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6" h="3550">
                <a:moveTo>
                  <a:pt x="1353" y="118"/>
                </a:moveTo>
                <a:lnTo>
                  <a:pt x="1286" y="120"/>
                </a:lnTo>
                <a:lnTo>
                  <a:pt x="1222" y="125"/>
                </a:lnTo>
                <a:lnTo>
                  <a:pt x="1163" y="133"/>
                </a:lnTo>
                <a:lnTo>
                  <a:pt x="1108" y="145"/>
                </a:lnTo>
                <a:lnTo>
                  <a:pt x="1056" y="160"/>
                </a:lnTo>
                <a:lnTo>
                  <a:pt x="1009" y="180"/>
                </a:lnTo>
                <a:lnTo>
                  <a:pt x="965" y="201"/>
                </a:lnTo>
                <a:lnTo>
                  <a:pt x="925" y="226"/>
                </a:lnTo>
                <a:lnTo>
                  <a:pt x="890" y="255"/>
                </a:lnTo>
                <a:lnTo>
                  <a:pt x="859" y="287"/>
                </a:lnTo>
                <a:lnTo>
                  <a:pt x="833" y="321"/>
                </a:lnTo>
                <a:lnTo>
                  <a:pt x="812" y="354"/>
                </a:lnTo>
                <a:lnTo>
                  <a:pt x="796" y="388"/>
                </a:lnTo>
                <a:lnTo>
                  <a:pt x="783" y="422"/>
                </a:lnTo>
                <a:lnTo>
                  <a:pt x="774" y="454"/>
                </a:lnTo>
                <a:lnTo>
                  <a:pt x="769" y="484"/>
                </a:lnTo>
                <a:lnTo>
                  <a:pt x="765" y="511"/>
                </a:lnTo>
                <a:lnTo>
                  <a:pt x="764" y="536"/>
                </a:lnTo>
                <a:lnTo>
                  <a:pt x="763" y="555"/>
                </a:lnTo>
                <a:lnTo>
                  <a:pt x="764" y="570"/>
                </a:lnTo>
                <a:lnTo>
                  <a:pt x="764" y="580"/>
                </a:lnTo>
                <a:lnTo>
                  <a:pt x="765" y="584"/>
                </a:lnTo>
                <a:lnTo>
                  <a:pt x="765" y="592"/>
                </a:lnTo>
                <a:lnTo>
                  <a:pt x="765" y="960"/>
                </a:lnTo>
                <a:lnTo>
                  <a:pt x="745" y="978"/>
                </a:lnTo>
                <a:lnTo>
                  <a:pt x="728" y="996"/>
                </a:lnTo>
                <a:lnTo>
                  <a:pt x="717" y="1018"/>
                </a:lnTo>
                <a:lnTo>
                  <a:pt x="709" y="1040"/>
                </a:lnTo>
                <a:lnTo>
                  <a:pt x="706" y="1065"/>
                </a:lnTo>
                <a:lnTo>
                  <a:pt x="706" y="1302"/>
                </a:lnTo>
                <a:lnTo>
                  <a:pt x="708" y="1325"/>
                </a:lnTo>
                <a:lnTo>
                  <a:pt x="715" y="1348"/>
                </a:lnTo>
                <a:lnTo>
                  <a:pt x="726" y="1368"/>
                </a:lnTo>
                <a:lnTo>
                  <a:pt x="741" y="1386"/>
                </a:lnTo>
                <a:lnTo>
                  <a:pt x="760" y="1401"/>
                </a:lnTo>
                <a:lnTo>
                  <a:pt x="781" y="1414"/>
                </a:lnTo>
                <a:lnTo>
                  <a:pt x="786" y="1437"/>
                </a:lnTo>
                <a:lnTo>
                  <a:pt x="798" y="1485"/>
                </a:lnTo>
                <a:lnTo>
                  <a:pt x="812" y="1530"/>
                </a:lnTo>
                <a:lnTo>
                  <a:pt x="828" y="1573"/>
                </a:lnTo>
                <a:lnTo>
                  <a:pt x="845" y="1614"/>
                </a:lnTo>
                <a:lnTo>
                  <a:pt x="862" y="1652"/>
                </a:lnTo>
                <a:lnTo>
                  <a:pt x="880" y="1688"/>
                </a:lnTo>
                <a:lnTo>
                  <a:pt x="897" y="1721"/>
                </a:lnTo>
                <a:lnTo>
                  <a:pt x="914" y="1750"/>
                </a:lnTo>
                <a:lnTo>
                  <a:pt x="932" y="1777"/>
                </a:lnTo>
                <a:lnTo>
                  <a:pt x="947" y="1800"/>
                </a:lnTo>
                <a:lnTo>
                  <a:pt x="959" y="1819"/>
                </a:lnTo>
                <a:lnTo>
                  <a:pt x="970" y="1834"/>
                </a:lnTo>
                <a:lnTo>
                  <a:pt x="979" y="1846"/>
                </a:lnTo>
                <a:lnTo>
                  <a:pt x="984" y="1852"/>
                </a:lnTo>
                <a:lnTo>
                  <a:pt x="986" y="1856"/>
                </a:lnTo>
                <a:lnTo>
                  <a:pt x="1000" y="1872"/>
                </a:lnTo>
                <a:lnTo>
                  <a:pt x="1000" y="2110"/>
                </a:lnTo>
                <a:lnTo>
                  <a:pt x="998" y="2147"/>
                </a:lnTo>
                <a:lnTo>
                  <a:pt x="990" y="2183"/>
                </a:lnTo>
                <a:lnTo>
                  <a:pt x="979" y="2217"/>
                </a:lnTo>
                <a:lnTo>
                  <a:pt x="962" y="2249"/>
                </a:lnTo>
                <a:lnTo>
                  <a:pt x="941" y="2280"/>
                </a:lnTo>
                <a:lnTo>
                  <a:pt x="918" y="2306"/>
                </a:lnTo>
                <a:lnTo>
                  <a:pt x="889" y="2331"/>
                </a:lnTo>
                <a:lnTo>
                  <a:pt x="858" y="2351"/>
                </a:lnTo>
                <a:lnTo>
                  <a:pt x="333" y="2639"/>
                </a:lnTo>
                <a:lnTo>
                  <a:pt x="295" y="2663"/>
                </a:lnTo>
                <a:lnTo>
                  <a:pt x="260" y="2690"/>
                </a:lnTo>
                <a:lnTo>
                  <a:pt x="228" y="2721"/>
                </a:lnTo>
                <a:lnTo>
                  <a:pt x="200" y="2755"/>
                </a:lnTo>
                <a:lnTo>
                  <a:pt x="175" y="2792"/>
                </a:lnTo>
                <a:lnTo>
                  <a:pt x="155" y="2830"/>
                </a:lnTo>
                <a:lnTo>
                  <a:pt x="139" y="2871"/>
                </a:lnTo>
                <a:lnTo>
                  <a:pt x="127" y="2914"/>
                </a:lnTo>
                <a:lnTo>
                  <a:pt x="121" y="2958"/>
                </a:lnTo>
                <a:lnTo>
                  <a:pt x="118" y="3004"/>
                </a:lnTo>
                <a:lnTo>
                  <a:pt x="118" y="3195"/>
                </a:lnTo>
                <a:lnTo>
                  <a:pt x="121" y="3208"/>
                </a:lnTo>
                <a:lnTo>
                  <a:pt x="130" y="3221"/>
                </a:lnTo>
                <a:lnTo>
                  <a:pt x="148" y="3236"/>
                </a:lnTo>
                <a:lnTo>
                  <a:pt x="170" y="3250"/>
                </a:lnTo>
                <a:lnTo>
                  <a:pt x="199" y="3266"/>
                </a:lnTo>
                <a:lnTo>
                  <a:pt x="233" y="3281"/>
                </a:lnTo>
                <a:lnTo>
                  <a:pt x="275" y="3297"/>
                </a:lnTo>
                <a:lnTo>
                  <a:pt x="323" y="3313"/>
                </a:lnTo>
                <a:lnTo>
                  <a:pt x="376" y="3328"/>
                </a:lnTo>
                <a:lnTo>
                  <a:pt x="435" y="3343"/>
                </a:lnTo>
                <a:lnTo>
                  <a:pt x="502" y="3357"/>
                </a:lnTo>
                <a:lnTo>
                  <a:pt x="573" y="3371"/>
                </a:lnTo>
                <a:lnTo>
                  <a:pt x="650" y="3384"/>
                </a:lnTo>
                <a:lnTo>
                  <a:pt x="734" y="3395"/>
                </a:lnTo>
                <a:lnTo>
                  <a:pt x="822" y="3406"/>
                </a:lnTo>
                <a:lnTo>
                  <a:pt x="918" y="3414"/>
                </a:lnTo>
                <a:lnTo>
                  <a:pt x="1018" y="3422"/>
                </a:lnTo>
                <a:lnTo>
                  <a:pt x="1124" y="3427"/>
                </a:lnTo>
                <a:lnTo>
                  <a:pt x="1235" y="3431"/>
                </a:lnTo>
                <a:lnTo>
                  <a:pt x="1353" y="3432"/>
                </a:lnTo>
                <a:lnTo>
                  <a:pt x="1471" y="3431"/>
                </a:lnTo>
                <a:lnTo>
                  <a:pt x="1582" y="3427"/>
                </a:lnTo>
                <a:lnTo>
                  <a:pt x="1688" y="3422"/>
                </a:lnTo>
                <a:lnTo>
                  <a:pt x="1788" y="3414"/>
                </a:lnTo>
                <a:lnTo>
                  <a:pt x="1884" y="3406"/>
                </a:lnTo>
                <a:lnTo>
                  <a:pt x="1972" y="3395"/>
                </a:lnTo>
                <a:lnTo>
                  <a:pt x="2056" y="3384"/>
                </a:lnTo>
                <a:lnTo>
                  <a:pt x="2133" y="3371"/>
                </a:lnTo>
                <a:lnTo>
                  <a:pt x="2204" y="3357"/>
                </a:lnTo>
                <a:lnTo>
                  <a:pt x="2271" y="3343"/>
                </a:lnTo>
                <a:lnTo>
                  <a:pt x="2331" y="3328"/>
                </a:lnTo>
                <a:lnTo>
                  <a:pt x="2384" y="3313"/>
                </a:lnTo>
                <a:lnTo>
                  <a:pt x="2431" y="3297"/>
                </a:lnTo>
                <a:lnTo>
                  <a:pt x="2473" y="3281"/>
                </a:lnTo>
                <a:lnTo>
                  <a:pt x="2508" y="3266"/>
                </a:lnTo>
                <a:lnTo>
                  <a:pt x="2537" y="3250"/>
                </a:lnTo>
                <a:lnTo>
                  <a:pt x="2559" y="3236"/>
                </a:lnTo>
                <a:lnTo>
                  <a:pt x="2576" y="3221"/>
                </a:lnTo>
                <a:lnTo>
                  <a:pt x="2585" y="3208"/>
                </a:lnTo>
                <a:lnTo>
                  <a:pt x="2588" y="3195"/>
                </a:lnTo>
                <a:lnTo>
                  <a:pt x="2588" y="3015"/>
                </a:lnTo>
                <a:lnTo>
                  <a:pt x="2586" y="2968"/>
                </a:lnTo>
                <a:lnTo>
                  <a:pt x="2579" y="2923"/>
                </a:lnTo>
                <a:lnTo>
                  <a:pt x="2566" y="2879"/>
                </a:lnTo>
                <a:lnTo>
                  <a:pt x="2549" y="2836"/>
                </a:lnTo>
                <a:lnTo>
                  <a:pt x="2527" y="2796"/>
                </a:lnTo>
                <a:lnTo>
                  <a:pt x="2502" y="2759"/>
                </a:lnTo>
                <a:lnTo>
                  <a:pt x="2472" y="2725"/>
                </a:lnTo>
                <a:lnTo>
                  <a:pt x="2438" y="2694"/>
                </a:lnTo>
                <a:lnTo>
                  <a:pt x="2401" y="2667"/>
                </a:lnTo>
                <a:lnTo>
                  <a:pt x="2361" y="2643"/>
                </a:lnTo>
                <a:lnTo>
                  <a:pt x="1798" y="2361"/>
                </a:lnTo>
                <a:lnTo>
                  <a:pt x="1765" y="2341"/>
                </a:lnTo>
                <a:lnTo>
                  <a:pt x="1736" y="2317"/>
                </a:lnTo>
                <a:lnTo>
                  <a:pt x="1709" y="2290"/>
                </a:lnTo>
                <a:lnTo>
                  <a:pt x="1688" y="2260"/>
                </a:lnTo>
                <a:lnTo>
                  <a:pt x="1671" y="2227"/>
                </a:lnTo>
                <a:lnTo>
                  <a:pt x="1658" y="2191"/>
                </a:lnTo>
                <a:lnTo>
                  <a:pt x="1649" y="2154"/>
                </a:lnTo>
                <a:lnTo>
                  <a:pt x="1647" y="2115"/>
                </a:lnTo>
                <a:lnTo>
                  <a:pt x="1647" y="1871"/>
                </a:lnTo>
                <a:lnTo>
                  <a:pt x="1662" y="1855"/>
                </a:lnTo>
                <a:lnTo>
                  <a:pt x="1677" y="1835"/>
                </a:lnTo>
                <a:lnTo>
                  <a:pt x="1694" y="1814"/>
                </a:lnTo>
                <a:lnTo>
                  <a:pt x="1711" y="1790"/>
                </a:lnTo>
                <a:lnTo>
                  <a:pt x="1752" y="1728"/>
                </a:lnTo>
                <a:lnTo>
                  <a:pt x="1789" y="1663"/>
                </a:lnTo>
                <a:lnTo>
                  <a:pt x="1823" y="1595"/>
                </a:lnTo>
                <a:lnTo>
                  <a:pt x="1852" y="1525"/>
                </a:lnTo>
                <a:lnTo>
                  <a:pt x="1878" y="1452"/>
                </a:lnTo>
                <a:lnTo>
                  <a:pt x="1888" y="1423"/>
                </a:lnTo>
                <a:lnTo>
                  <a:pt x="1917" y="1415"/>
                </a:lnTo>
                <a:lnTo>
                  <a:pt x="1940" y="1404"/>
                </a:lnTo>
                <a:lnTo>
                  <a:pt x="1961" y="1390"/>
                </a:lnTo>
                <a:lnTo>
                  <a:pt x="1978" y="1372"/>
                </a:lnTo>
                <a:lnTo>
                  <a:pt x="1989" y="1350"/>
                </a:lnTo>
                <a:lnTo>
                  <a:pt x="1998" y="1326"/>
                </a:lnTo>
                <a:lnTo>
                  <a:pt x="2000" y="1302"/>
                </a:lnTo>
                <a:lnTo>
                  <a:pt x="2000" y="1065"/>
                </a:lnTo>
                <a:lnTo>
                  <a:pt x="1998" y="1040"/>
                </a:lnTo>
                <a:lnTo>
                  <a:pt x="1990" y="1018"/>
                </a:lnTo>
                <a:lnTo>
                  <a:pt x="1978" y="996"/>
                </a:lnTo>
                <a:lnTo>
                  <a:pt x="1961" y="978"/>
                </a:lnTo>
                <a:lnTo>
                  <a:pt x="1941" y="960"/>
                </a:lnTo>
                <a:lnTo>
                  <a:pt x="1942" y="584"/>
                </a:lnTo>
                <a:lnTo>
                  <a:pt x="1942" y="580"/>
                </a:lnTo>
                <a:lnTo>
                  <a:pt x="1942" y="570"/>
                </a:lnTo>
                <a:lnTo>
                  <a:pt x="1943" y="555"/>
                </a:lnTo>
                <a:lnTo>
                  <a:pt x="1942" y="535"/>
                </a:lnTo>
                <a:lnTo>
                  <a:pt x="1941" y="511"/>
                </a:lnTo>
                <a:lnTo>
                  <a:pt x="1937" y="483"/>
                </a:lnTo>
                <a:lnTo>
                  <a:pt x="1932" y="453"/>
                </a:lnTo>
                <a:lnTo>
                  <a:pt x="1922" y="421"/>
                </a:lnTo>
                <a:lnTo>
                  <a:pt x="1910" y="387"/>
                </a:lnTo>
                <a:lnTo>
                  <a:pt x="1893" y="353"/>
                </a:lnTo>
                <a:lnTo>
                  <a:pt x="1873" y="318"/>
                </a:lnTo>
                <a:lnTo>
                  <a:pt x="1846" y="286"/>
                </a:lnTo>
                <a:lnTo>
                  <a:pt x="1815" y="254"/>
                </a:lnTo>
                <a:lnTo>
                  <a:pt x="1780" y="226"/>
                </a:lnTo>
                <a:lnTo>
                  <a:pt x="1740" y="200"/>
                </a:lnTo>
                <a:lnTo>
                  <a:pt x="1696" y="179"/>
                </a:lnTo>
                <a:lnTo>
                  <a:pt x="1649" y="160"/>
                </a:lnTo>
                <a:lnTo>
                  <a:pt x="1598" y="145"/>
                </a:lnTo>
                <a:lnTo>
                  <a:pt x="1542" y="133"/>
                </a:lnTo>
                <a:lnTo>
                  <a:pt x="1483" y="125"/>
                </a:lnTo>
                <a:lnTo>
                  <a:pt x="1420" y="120"/>
                </a:lnTo>
                <a:lnTo>
                  <a:pt x="1353" y="118"/>
                </a:lnTo>
                <a:close/>
                <a:moveTo>
                  <a:pt x="1353" y="0"/>
                </a:moveTo>
                <a:lnTo>
                  <a:pt x="1424" y="2"/>
                </a:lnTo>
                <a:lnTo>
                  <a:pt x="1491" y="6"/>
                </a:lnTo>
                <a:lnTo>
                  <a:pt x="1555" y="16"/>
                </a:lnTo>
                <a:lnTo>
                  <a:pt x="1615" y="28"/>
                </a:lnTo>
                <a:lnTo>
                  <a:pt x="1672" y="43"/>
                </a:lnTo>
                <a:lnTo>
                  <a:pt x="1725" y="62"/>
                </a:lnTo>
                <a:lnTo>
                  <a:pt x="1774" y="85"/>
                </a:lnTo>
                <a:lnTo>
                  <a:pt x="1820" y="111"/>
                </a:lnTo>
                <a:lnTo>
                  <a:pt x="1863" y="140"/>
                </a:lnTo>
                <a:lnTo>
                  <a:pt x="1902" y="173"/>
                </a:lnTo>
                <a:lnTo>
                  <a:pt x="1936" y="209"/>
                </a:lnTo>
                <a:lnTo>
                  <a:pt x="1968" y="250"/>
                </a:lnTo>
                <a:lnTo>
                  <a:pt x="1994" y="290"/>
                </a:lnTo>
                <a:lnTo>
                  <a:pt x="2015" y="332"/>
                </a:lnTo>
                <a:lnTo>
                  <a:pt x="2031" y="372"/>
                </a:lnTo>
                <a:lnTo>
                  <a:pt x="2043" y="412"/>
                </a:lnTo>
                <a:lnTo>
                  <a:pt x="2051" y="450"/>
                </a:lnTo>
                <a:lnTo>
                  <a:pt x="2057" y="484"/>
                </a:lnTo>
                <a:lnTo>
                  <a:pt x="2060" y="516"/>
                </a:lnTo>
                <a:lnTo>
                  <a:pt x="2061" y="543"/>
                </a:lnTo>
                <a:lnTo>
                  <a:pt x="2061" y="566"/>
                </a:lnTo>
                <a:lnTo>
                  <a:pt x="2060" y="583"/>
                </a:lnTo>
                <a:lnTo>
                  <a:pt x="2059" y="595"/>
                </a:lnTo>
                <a:lnTo>
                  <a:pt x="2059" y="910"/>
                </a:lnTo>
                <a:lnTo>
                  <a:pt x="2079" y="937"/>
                </a:lnTo>
                <a:lnTo>
                  <a:pt x="2096" y="967"/>
                </a:lnTo>
                <a:lnTo>
                  <a:pt x="2108" y="998"/>
                </a:lnTo>
                <a:lnTo>
                  <a:pt x="2116" y="1031"/>
                </a:lnTo>
                <a:lnTo>
                  <a:pt x="2118" y="1065"/>
                </a:lnTo>
                <a:lnTo>
                  <a:pt x="2118" y="1302"/>
                </a:lnTo>
                <a:lnTo>
                  <a:pt x="2116" y="1336"/>
                </a:lnTo>
                <a:lnTo>
                  <a:pt x="2108" y="1369"/>
                </a:lnTo>
                <a:lnTo>
                  <a:pt x="2096" y="1401"/>
                </a:lnTo>
                <a:lnTo>
                  <a:pt x="2080" y="1430"/>
                </a:lnTo>
                <a:lnTo>
                  <a:pt x="2061" y="1456"/>
                </a:lnTo>
                <a:lnTo>
                  <a:pt x="2038" y="1479"/>
                </a:lnTo>
                <a:lnTo>
                  <a:pt x="2011" y="1500"/>
                </a:lnTo>
                <a:lnTo>
                  <a:pt x="1981" y="1516"/>
                </a:lnTo>
                <a:lnTo>
                  <a:pt x="1953" y="1589"/>
                </a:lnTo>
                <a:lnTo>
                  <a:pt x="1922" y="1660"/>
                </a:lnTo>
                <a:lnTo>
                  <a:pt x="1888" y="1729"/>
                </a:lnTo>
                <a:lnTo>
                  <a:pt x="1849" y="1795"/>
                </a:lnTo>
                <a:lnTo>
                  <a:pt x="1808" y="1859"/>
                </a:lnTo>
                <a:lnTo>
                  <a:pt x="1785" y="1888"/>
                </a:lnTo>
                <a:lnTo>
                  <a:pt x="1765" y="1915"/>
                </a:lnTo>
                <a:lnTo>
                  <a:pt x="1765" y="2115"/>
                </a:lnTo>
                <a:lnTo>
                  <a:pt x="1768" y="2144"/>
                </a:lnTo>
                <a:lnTo>
                  <a:pt x="1775" y="2172"/>
                </a:lnTo>
                <a:lnTo>
                  <a:pt x="1788" y="2198"/>
                </a:lnTo>
                <a:lnTo>
                  <a:pt x="1805" y="2220"/>
                </a:lnTo>
                <a:lnTo>
                  <a:pt x="1826" y="2240"/>
                </a:lnTo>
                <a:lnTo>
                  <a:pt x="1850" y="2255"/>
                </a:lnTo>
                <a:lnTo>
                  <a:pt x="2413" y="2538"/>
                </a:lnTo>
                <a:lnTo>
                  <a:pt x="2460" y="2565"/>
                </a:lnTo>
                <a:lnTo>
                  <a:pt x="2505" y="2596"/>
                </a:lnTo>
                <a:lnTo>
                  <a:pt x="2545" y="2631"/>
                </a:lnTo>
                <a:lnTo>
                  <a:pt x="2581" y="2670"/>
                </a:lnTo>
                <a:lnTo>
                  <a:pt x="2613" y="2712"/>
                </a:lnTo>
                <a:lnTo>
                  <a:pt x="2641" y="2757"/>
                </a:lnTo>
                <a:lnTo>
                  <a:pt x="2663" y="2805"/>
                </a:lnTo>
                <a:lnTo>
                  <a:pt x="2682" y="2855"/>
                </a:lnTo>
                <a:lnTo>
                  <a:pt x="2695" y="2907"/>
                </a:lnTo>
                <a:lnTo>
                  <a:pt x="2704" y="2960"/>
                </a:lnTo>
                <a:lnTo>
                  <a:pt x="2706" y="3015"/>
                </a:lnTo>
                <a:lnTo>
                  <a:pt x="2706" y="3195"/>
                </a:lnTo>
                <a:lnTo>
                  <a:pt x="2703" y="3224"/>
                </a:lnTo>
                <a:lnTo>
                  <a:pt x="2693" y="3252"/>
                </a:lnTo>
                <a:lnTo>
                  <a:pt x="2677" y="3278"/>
                </a:lnTo>
                <a:lnTo>
                  <a:pt x="2656" y="3303"/>
                </a:lnTo>
                <a:lnTo>
                  <a:pt x="2629" y="3326"/>
                </a:lnTo>
                <a:lnTo>
                  <a:pt x="2597" y="3349"/>
                </a:lnTo>
                <a:lnTo>
                  <a:pt x="2561" y="3369"/>
                </a:lnTo>
                <a:lnTo>
                  <a:pt x="2520" y="3389"/>
                </a:lnTo>
                <a:lnTo>
                  <a:pt x="2475" y="3406"/>
                </a:lnTo>
                <a:lnTo>
                  <a:pt x="2427" y="3423"/>
                </a:lnTo>
                <a:lnTo>
                  <a:pt x="2376" y="3438"/>
                </a:lnTo>
                <a:lnTo>
                  <a:pt x="2321" y="3452"/>
                </a:lnTo>
                <a:lnTo>
                  <a:pt x="2264" y="3466"/>
                </a:lnTo>
                <a:lnTo>
                  <a:pt x="2205" y="3478"/>
                </a:lnTo>
                <a:lnTo>
                  <a:pt x="2144" y="3489"/>
                </a:lnTo>
                <a:lnTo>
                  <a:pt x="2082" y="3498"/>
                </a:lnTo>
                <a:lnTo>
                  <a:pt x="2019" y="3508"/>
                </a:lnTo>
                <a:lnTo>
                  <a:pt x="1955" y="3516"/>
                </a:lnTo>
                <a:lnTo>
                  <a:pt x="1890" y="3523"/>
                </a:lnTo>
                <a:lnTo>
                  <a:pt x="1826" y="3528"/>
                </a:lnTo>
                <a:lnTo>
                  <a:pt x="1762" y="3534"/>
                </a:lnTo>
                <a:lnTo>
                  <a:pt x="1698" y="3538"/>
                </a:lnTo>
                <a:lnTo>
                  <a:pt x="1636" y="3542"/>
                </a:lnTo>
                <a:lnTo>
                  <a:pt x="1575" y="3545"/>
                </a:lnTo>
                <a:lnTo>
                  <a:pt x="1517" y="3547"/>
                </a:lnTo>
                <a:lnTo>
                  <a:pt x="1459" y="3549"/>
                </a:lnTo>
                <a:lnTo>
                  <a:pt x="1404" y="3550"/>
                </a:lnTo>
                <a:lnTo>
                  <a:pt x="1353" y="3550"/>
                </a:lnTo>
                <a:lnTo>
                  <a:pt x="1302" y="3550"/>
                </a:lnTo>
                <a:lnTo>
                  <a:pt x="1247" y="3549"/>
                </a:lnTo>
                <a:lnTo>
                  <a:pt x="1189" y="3547"/>
                </a:lnTo>
                <a:lnTo>
                  <a:pt x="1131" y="3545"/>
                </a:lnTo>
                <a:lnTo>
                  <a:pt x="1070" y="3542"/>
                </a:lnTo>
                <a:lnTo>
                  <a:pt x="1007" y="3538"/>
                </a:lnTo>
                <a:lnTo>
                  <a:pt x="944" y="3534"/>
                </a:lnTo>
                <a:lnTo>
                  <a:pt x="880" y="3528"/>
                </a:lnTo>
                <a:lnTo>
                  <a:pt x="816" y="3523"/>
                </a:lnTo>
                <a:lnTo>
                  <a:pt x="752" y="3516"/>
                </a:lnTo>
                <a:lnTo>
                  <a:pt x="688" y="3508"/>
                </a:lnTo>
                <a:lnTo>
                  <a:pt x="625" y="3498"/>
                </a:lnTo>
                <a:lnTo>
                  <a:pt x="561" y="3489"/>
                </a:lnTo>
                <a:lnTo>
                  <a:pt x="502" y="3478"/>
                </a:lnTo>
                <a:lnTo>
                  <a:pt x="442" y="3466"/>
                </a:lnTo>
                <a:lnTo>
                  <a:pt x="385" y="3452"/>
                </a:lnTo>
                <a:lnTo>
                  <a:pt x="330" y="3438"/>
                </a:lnTo>
                <a:lnTo>
                  <a:pt x="279" y="3423"/>
                </a:lnTo>
                <a:lnTo>
                  <a:pt x="231" y="3406"/>
                </a:lnTo>
                <a:lnTo>
                  <a:pt x="186" y="3389"/>
                </a:lnTo>
                <a:lnTo>
                  <a:pt x="145" y="3369"/>
                </a:lnTo>
                <a:lnTo>
                  <a:pt x="109" y="3349"/>
                </a:lnTo>
                <a:lnTo>
                  <a:pt x="77" y="3326"/>
                </a:lnTo>
                <a:lnTo>
                  <a:pt x="50" y="3303"/>
                </a:lnTo>
                <a:lnTo>
                  <a:pt x="29" y="3278"/>
                </a:lnTo>
                <a:lnTo>
                  <a:pt x="13" y="3252"/>
                </a:lnTo>
                <a:lnTo>
                  <a:pt x="3" y="3224"/>
                </a:lnTo>
                <a:lnTo>
                  <a:pt x="0" y="3195"/>
                </a:lnTo>
                <a:lnTo>
                  <a:pt x="0" y="3004"/>
                </a:lnTo>
                <a:lnTo>
                  <a:pt x="3" y="2951"/>
                </a:lnTo>
                <a:lnTo>
                  <a:pt x="11" y="2899"/>
                </a:lnTo>
                <a:lnTo>
                  <a:pt x="22" y="2849"/>
                </a:lnTo>
                <a:lnTo>
                  <a:pt x="41" y="2800"/>
                </a:lnTo>
                <a:lnTo>
                  <a:pt x="62" y="2753"/>
                </a:lnTo>
                <a:lnTo>
                  <a:pt x="88" y="2709"/>
                </a:lnTo>
                <a:lnTo>
                  <a:pt x="119" y="2668"/>
                </a:lnTo>
                <a:lnTo>
                  <a:pt x="152" y="2629"/>
                </a:lnTo>
                <a:lnTo>
                  <a:pt x="190" y="2594"/>
                </a:lnTo>
                <a:lnTo>
                  <a:pt x="232" y="2562"/>
                </a:lnTo>
                <a:lnTo>
                  <a:pt x="277" y="2534"/>
                </a:lnTo>
                <a:lnTo>
                  <a:pt x="801" y="2247"/>
                </a:lnTo>
                <a:lnTo>
                  <a:pt x="825" y="2231"/>
                </a:lnTo>
                <a:lnTo>
                  <a:pt x="845" y="2212"/>
                </a:lnTo>
                <a:lnTo>
                  <a:pt x="861" y="2189"/>
                </a:lnTo>
                <a:lnTo>
                  <a:pt x="873" y="2164"/>
                </a:lnTo>
                <a:lnTo>
                  <a:pt x="880" y="2138"/>
                </a:lnTo>
                <a:lnTo>
                  <a:pt x="882" y="2110"/>
                </a:lnTo>
                <a:lnTo>
                  <a:pt x="882" y="1914"/>
                </a:lnTo>
                <a:lnTo>
                  <a:pt x="872" y="1899"/>
                </a:lnTo>
                <a:lnTo>
                  <a:pt x="858" y="1879"/>
                </a:lnTo>
                <a:lnTo>
                  <a:pt x="842" y="1856"/>
                </a:lnTo>
                <a:lnTo>
                  <a:pt x="824" y="1828"/>
                </a:lnTo>
                <a:lnTo>
                  <a:pt x="804" y="1795"/>
                </a:lnTo>
                <a:lnTo>
                  <a:pt x="785" y="1761"/>
                </a:lnTo>
                <a:lnTo>
                  <a:pt x="765" y="1722"/>
                </a:lnTo>
                <a:lnTo>
                  <a:pt x="745" y="1680"/>
                </a:lnTo>
                <a:lnTo>
                  <a:pt x="726" y="1636"/>
                </a:lnTo>
                <a:lnTo>
                  <a:pt x="708" y="1588"/>
                </a:lnTo>
                <a:lnTo>
                  <a:pt x="691" y="1538"/>
                </a:lnTo>
                <a:lnTo>
                  <a:pt x="677" y="1486"/>
                </a:lnTo>
                <a:lnTo>
                  <a:pt x="650" y="1461"/>
                </a:lnTo>
                <a:lnTo>
                  <a:pt x="629" y="1434"/>
                </a:lnTo>
                <a:lnTo>
                  <a:pt x="612" y="1404"/>
                </a:lnTo>
                <a:lnTo>
                  <a:pt x="599" y="1372"/>
                </a:lnTo>
                <a:lnTo>
                  <a:pt x="591" y="1337"/>
                </a:lnTo>
                <a:lnTo>
                  <a:pt x="588" y="1302"/>
                </a:lnTo>
                <a:lnTo>
                  <a:pt x="588" y="1065"/>
                </a:lnTo>
                <a:lnTo>
                  <a:pt x="590" y="1031"/>
                </a:lnTo>
                <a:lnTo>
                  <a:pt x="598" y="998"/>
                </a:lnTo>
                <a:lnTo>
                  <a:pt x="611" y="967"/>
                </a:lnTo>
                <a:lnTo>
                  <a:pt x="627" y="937"/>
                </a:lnTo>
                <a:lnTo>
                  <a:pt x="647" y="910"/>
                </a:lnTo>
                <a:lnTo>
                  <a:pt x="647" y="595"/>
                </a:lnTo>
                <a:lnTo>
                  <a:pt x="646" y="583"/>
                </a:lnTo>
                <a:lnTo>
                  <a:pt x="646" y="566"/>
                </a:lnTo>
                <a:lnTo>
                  <a:pt x="645" y="543"/>
                </a:lnTo>
                <a:lnTo>
                  <a:pt x="647" y="516"/>
                </a:lnTo>
                <a:lnTo>
                  <a:pt x="649" y="484"/>
                </a:lnTo>
                <a:lnTo>
                  <a:pt x="656" y="450"/>
                </a:lnTo>
                <a:lnTo>
                  <a:pt x="664" y="412"/>
                </a:lnTo>
                <a:lnTo>
                  <a:pt x="676" y="372"/>
                </a:lnTo>
                <a:lnTo>
                  <a:pt x="692" y="332"/>
                </a:lnTo>
                <a:lnTo>
                  <a:pt x="712" y="290"/>
                </a:lnTo>
                <a:lnTo>
                  <a:pt x="738" y="250"/>
                </a:lnTo>
                <a:lnTo>
                  <a:pt x="770" y="209"/>
                </a:lnTo>
                <a:lnTo>
                  <a:pt x="805" y="173"/>
                </a:lnTo>
                <a:lnTo>
                  <a:pt x="844" y="140"/>
                </a:lnTo>
                <a:lnTo>
                  <a:pt x="886" y="111"/>
                </a:lnTo>
                <a:lnTo>
                  <a:pt x="932" y="85"/>
                </a:lnTo>
                <a:lnTo>
                  <a:pt x="981" y="62"/>
                </a:lnTo>
                <a:lnTo>
                  <a:pt x="1034" y="43"/>
                </a:lnTo>
                <a:lnTo>
                  <a:pt x="1091" y="28"/>
                </a:lnTo>
                <a:lnTo>
                  <a:pt x="1151" y="16"/>
                </a:lnTo>
                <a:lnTo>
                  <a:pt x="1215" y="6"/>
                </a:lnTo>
                <a:lnTo>
                  <a:pt x="1282" y="2"/>
                </a:lnTo>
                <a:lnTo>
                  <a:pt x="135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46A00E2-FB59-1FD6-6AC9-F77BC40F75B5}"/>
              </a:ext>
            </a:extLst>
          </p:cNvPr>
          <p:cNvCxnSpPr/>
          <p:nvPr/>
        </p:nvCxnSpPr>
        <p:spPr>
          <a:xfrm>
            <a:off x="2894757" y="2283718"/>
            <a:ext cx="25803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1E3A70AD-525D-CC7D-6CED-7F6950DEC15C}"/>
              </a:ext>
            </a:extLst>
          </p:cNvPr>
          <p:cNvCxnSpPr/>
          <p:nvPr/>
        </p:nvCxnSpPr>
        <p:spPr>
          <a:xfrm>
            <a:off x="2905371" y="1419622"/>
            <a:ext cx="25803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5DA496-CDE1-0EB1-CCE8-0044B1C59CC7}"/>
              </a:ext>
            </a:extLst>
          </p:cNvPr>
          <p:cNvCxnSpPr>
            <a:cxnSpLocks/>
          </p:cNvCxnSpPr>
          <p:nvPr/>
        </p:nvCxnSpPr>
        <p:spPr>
          <a:xfrm flipH="1">
            <a:off x="5829994" y="2252958"/>
            <a:ext cx="1109069" cy="46280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270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995849" y="606380"/>
            <a:ext cx="3024336" cy="12547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Coordonnées de contacts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Président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Secrétaire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Personne de contact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Responsable informatique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B560D1B-9C69-2066-334E-667D2C81BB3D}"/>
              </a:ext>
            </a:extLst>
          </p:cNvPr>
          <p:cNvGrpSpPr/>
          <p:nvPr/>
        </p:nvGrpSpPr>
        <p:grpSpPr>
          <a:xfrm>
            <a:off x="755576" y="2698282"/>
            <a:ext cx="3077041" cy="1749978"/>
            <a:chOff x="567057" y="2776488"/>
            <a:chExt cx="3077041" cy="1529228"/>
          </a:xfrm>
        </p:grpSpPr>
        <p:sp>
          <p:nvSpPr>
            <p:cNvPr id="29" name="Freeform 520">
              <a:extLst>
                <a:ext uri="{FF2B5EF4-FFF2-40B4-BE49-F238E27FC236}">
                  <a16:creationId xmlns:a16="http://schemas.microsoft.com/office/drawing/2014/main" id="{F2CF8EB5-8652-35B2-480D-506E9F27B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7" y="2776488"/>
              <a:ext cx="263525" cy="187325"/>
            </a:xfrm>
            <a:custGeom>
              <a:avLst/>
              <a:gdLst>
                <a:gd name="T0" fmla="*/ 1756 w 1825"/>
                <a:gd name="T1" fmla="*/ 0 h 1298"/>
                <a:gd name="T2" fmla="*/ 1773 w 1825"/>
                <a:gd name="T3" fmla="*/ 1 h 1298"/>
                <a:gd name="T4" fmla="*/ 1789 w 1825"/>
                <a:gd name="T5" fmla="*/ 6 h 1298"/>
                <a:gd name="T6" fmla="*/ 1803 w 1825"/>
                <a:gd name="T7" fmla="*/ 16 h 1298"/>
                <a:gd name="T8" fmla="*/ 1814 w 1825"/>
                <a:gd name="T9" fmla="*/ 30 h 1298"/>
                <a:gd name="T10" fmla="*/ 1822 w 1825"/>
                <a:gd name="T11" fmla="*/ 44 h 1298"/>
                <a:gd name="T12" fmla="*/ 1825 w 1825"/>
                <a:gd name="T13" fmla="*/ 60 h 1298"/>
                <a:gd name="T14" fmla="*/ 1824 w 1825"/>
                <a:gd name="T15" fmla="*/ 77 h 1298"/>
                <a:gd name="T16" fmla="*/ 1818 w 1825"/>
                <a:gd name="T17" fmla="*/ 93 h 1298"/>
                <a:gd name="T18" fmla="*/ 1809 w 1825"/>
                <a:gd name="T19" fmla="*/ 108 h 1298"/>
                <a:gd name="T20" fmla="*/ 767 w 1825"/>
                <a:gd name="T21" fmla="*/ 1275 h 1298"/>
                <a:gd name="T22" fmla="*/ 752 w 1825"/>
                <a:gd name="T23" fmla="*/ 1287 h 1298"/>
                <a:gd name="T24" fmla="*/ 735 w 1825"/>
                <a:gd name="T25" fmla="*/ 1294 h 1298"/>
                <a:gd name="T26" fmla="*/ 717 w 1825"/>
                <a:gd name="T27" fmla="*/ 1298 h 1298"/>
                <a:gd name="T28" fmla="*/ 703 w 1825"/>
                <a:gd name="T29" fmla="*/ 1295 h 1298"/>
                <a:gd name="T30" fmla="*/ 689 w 1825"/>
                <a:gd name="T31" fmla="*/ 1291 h 1298"/>
                <a:gd name="T32" fmla="*/ 676 w 1825"/>
                <a:gd name="T33" fmla="*/ 1283 h 1298"/>
                <a:gd name="T34" fmla="*/ 25 w 1825"/>
                <a:gd name="T35" fmla="*/ 764 h 1298"/>
                <a:gd name="T36" fmla="*/ 13 w 1825"/>
                <a:gd name="T37" fmla="*/ 751 h 1298"/>
                <a:gd name="T38" fmla="*/ 4 w 1825"/>
                <a:gd name="T39" fmla="*/ 736 h 1298"/>
                <a:gd name="T40" fmla="*/ 0 w 1825"/>
                <a:gd name="T41" fmla="*/ 721 h 1298"/>
                <a:gd name="T42" fmla="*/ 1 w 1825"/>
                <a:gd name="T43" fmla="*/ 704 h 1298"/>
                <a:gd name="T44" fmla="*/ 6 w 1825"/>
                <a:gd name="T45" fmla="*/ 688 h 1298"/>
                <a:gd name="T46" fmla="*/ 14 w 1825"/>
                <a:gd name="T47" fmla="*/ 673 h 1298"/>
                <a:gd name="T48" fmla="*/ 27 w 1825"/>
                <a:gd name="T49" fmla="*/ 660 h 1298"/>
                <a:gd name="T50" fmla="*/ 42 w 1825"/>
                <a:gd name="T51" fmla="*/ 653 h 1298"/>
                <a:gd name="T52" fmla="*/ 59 w 1825"/>
                <a:gd name="T53" fmla="*/ 649 h 1298"/>
                <a:gd name="T54" fmla="*/ 75 w 1825"/>
                <a:gd name="T55" fmla="*/ 649 h 1298"/>
                <a:gd name="T56" fmla="*/ 91 w 1825"/>
                <a:gd name="T57" fmla="*/ 654 h 1298"/>
                <a:gd name="T58" fmla="*/ 106 w 1825"/>
                <a:gd name="T59" fmla="*/ 662 h 1298"/>
                <a:gd name="T60" fmla="*/ 709 w 1825"/>
                <a:gd name="T61" fmla="*/ 1143 h 1298"/>
                <a:gd name="T62" fmla="*/ 1711 w 1825"/>
                <a:gd name="T63" fmla="*/ 21 h 1298"/>
                <a:gd name="T64" fmla="*/ 1724 w 1825"/>
                <a:gd name="T65" fmla="*/ 11 h 1298"/>
                <a:gd name="T66" fmla="*/ 1740 w 1825"/>
                <a:gd name="T67" fmla="*/ 3 h 1298"/>
                <a:gd name="T68" fmla="*/ 1756 w 1825"/>
                <a:gd name="T6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5" h="1298">
                  <a:moveTo>
                    <a:pt x="1756" y="0"/>
                  </a:moveTo>
                  <a:lnTo>
                    <a:pt x="1773" y="1"/>
                  </a:lnTo>
                  <a:lnTo>
                    <a:pt x="1789" y="6"/>
                  </a:lnTo>
                  <a:lnTo>
                    <a:pt x="1803" y="16"/>
                  </a:lnTo>
                  <a:lnTo>
                    <a:pt x="1814" y="30"/>
                  </a:lnTo>
                  <a:lnTo>
                    <a:pt x="1822" y="44"/>
                  </a:lnTo>
                  <a:lnTo>
                    <a:pt x="1825" y="60"/>
                  </a:lnTo>
                  <a:lnTo>
                    <a:pt x="1824" y="77"/>
                  </a:lnTo>
                  <a:lnTo>
                    <a:pt x="1818" y="93"/>
                  </a:lnTo>
                  <a:lnTo>
                    <a:pt x="1809" y="108"/>
                  </a:lnTo>
                  <a:lnTo>
                    <a:pt x="767" y="1275"/>
                  </a:lnTo>
                  <a:lnTo>
                    <a:pt x="752" y="1287"/>
                  </a:lnTo>
                  <a:lnTo>
                    <a:pt x="735" y="1294"/>
                  </a:lnTo>
                  <a:lnTo>
                    <a:pt x="717" y="1298"/>
                  </a:lnTo>
                  <a:lnTo>
                    <a:pt x="703" y="1295"/>
                  </a:lnTo>
                  <a:lnTo>
                    <a:pt x="689" y="1291"/>
                  </a:lnTo>
                  <a:lnTo>
                    <a:pt x="676" y="1283"/>
                  </a:lnTo>
                  <a:lnTo>
                    <a:pt x="25" y="764"/>
                  </a:lnTo>
                  <a:lnTo>
                    <a:pt x="13" y="751"/>
                  </a:lnTo>
                  <a:lnTo>
                    <a:pt x="4" y="736"/>
                  </a:lnTo>
                  <a:lnTo>
                    <a:pt x="0" y="721"/>
                  </a:lnTo>
                  <a:lnTo>
                    <a:pt x="1" y="704"/>
                  </a:lnTo>
                  <a:lnTo>
                    <a:pt x="6" y="688"/>
                  </a:lnTo>
                  <a:lnTo>
                    <a:pt x="14" y="673"/>
                  </a:lnTo>
                  <a:lnTo>
                    <a:pt x="27" y="660"/>
                  </a:lnTo>
                  <a:lnTo>
                    <a:pt x="42" y="653"/>
                  </a:lnTo>
                  <a:lnTo>
                    <a:pt x="59" y="649"/>
                  </a:lnTo>
                  <a:lnTo>
                    <a:pt x="75" y="649"/>
                  </a:lnTo>
                  <a:lnTo>
                    <a:pt x="91" y="654"/>
                  </a:lnTo>
                  <a:lnTo>
                    <a:pt x="106" y="662"/>
                  </a:lnTo>
                  <a:lnTo>
                    <a:pt x="709" y="1143"/>
                  </a:lnTo>
                  <a:lnTo>
                    <a:pt x="1711" y="21"/>
                  </a:lnTo>
                  <a:lnTo>
                    <a:pt x="1724" y="11"/>
                  </a:lnTo>
                  <a:lnTo>
                    <a:pt x="1740" y="3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F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Inhaltsplatzhalter 4">
              <a:extLst>
                <a:ext uri="{FF2B5EF4-FFF2-40B4-BE49-F238E27FC236}">
                  <a16:creationId xmlns:a16="http://schemas.microsoft.com/office/drawing/2014/main" id="{F901F122-CC65-D160-A03C-CE01FAD91F80}"/>
                </a:ext>
              </a:extLst>
            </p:cNvPr>
            <p:cNvSpPr txBox="1">
              <a:spLocks/>
            </p:cNvSpPr>
            <p:nvPr/>
          </p:nvSpPr>
          <p:spPr>
            <a:xfrm>
              <a:off x="974649" y="2789358"/>
              <a:ext cx="2631862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7515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Confirmation de la présence de l’information</a:t>
              </a:r>
            </a:p>
          </p:txBody>
        </p:sp>
        <p:sp>
          <p:nvSpPr>
            <p:cNvPr id="39" name="Inhaltsplatzhalter 4">
              <a:extLst>
                <a:ext uri="{FF2B5EF4-FFF2-40B4-BE49-F238E27FC236}">
                  <a16:creationId xmlns:a16="http://schemas.microsoft.com/office/drawing/2014/main" id="{6688D025-E992-64D1-1F41-4FE58415894F}"/>
                </a:ext>
              </a:extLst>
            </p:cNvPr>
            <p:cNvSpPr txBox="1">
              <a:spLocks/>
            </p:cNvSpPr>
            <p:nvPr/>
          </p:nvSpPr>
          <p:spPr>
            <a:xfrm>
              <a:off x="1012236" y="3259299"/>
              <a:ext cx="2631862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7515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Ajouter une occurrence</a:t>
              </a:r>
            </a:p>
          </p:txBody>
        </p:sp>
        <p:sp>
          <p:nvSpPr>
            <p:cNvPr id="40" name="Inhaltsplatzhalter 4">
              <a:extLst>
                <a:ext uri="{FF2B5EF4-FFF2-40B4-BE49-F238E27FC236}">
                  <a16:creationId xmlns:a16="http://schemas.microsoft.com/office/drawing/2014/main" id="{2EC52E51-BF1D-99C4-9BCD-8CE40348F648}"/>
                </a:ext>
              </a:extLst>
            </p:cNvPr>
            <p:cNvSpPr txBox="1">
              <a:spLocks/>
            </p:cNvSpPr>
            <p:nvPr/>
          </p:nvSpPr>
          <p:spPr>
            <a:xfrm>
              <a:off x="994104" y="3694786"/>
              <a:ext cx="2631862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7515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Supprimer une occurrence</a:t>
              </a:r>
            </a:p>
          </p:txBody>
        </p:sp>
        <p:sp>
          <p:nvSpPr>
            <p:cNvPr id="41" name="Inhaltsplatzhalter 4">
              <a:extLst>
                <a:ext uri="{FF2B5EF4-FFF2-40B4-BE49-F238E27FC236}">
                  <a16:creationId xmlns:a16="http://schemas.microsoft.com/office/drawing/2014/main" id="{22B0485D-E2DF-EBA0-0F14-6A9AB6E609A1}"/>
                </a:ext>
              </a:extLst>
            </p:cNvPr>
            <p:cNvSpPr txBox="1">
              <a:spLocks/>
            </p:cNvSpPr>
            <p:nvPr/>
          </p:nvSpPr>
          <p:spPr>
            <a:xfrm>
              <a:off x="994104" y="4144133"/>
              <a:ext cx="2631862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7515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Compléter/modifier une occurrence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9C7F040-6E41-A202-1286-187883DA4FE4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F2D80D8-EFB1-0D3F-DEBA-3E689B93DC0C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7D53E8B-5BA7-E5D7-C608-5622D9B370E5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CONTACTS</a:t>
              </a:r>
            </a:p>
          </p:txBody>
        </p:sp>
      </p:grpSp>
      <p:sp>
        <p:nvSpPr>
          <p:cNvPr id="46" name="Freeform 22">
            <a:extLst>
              <a:ext uri="{FF2B5EF4-FFF2-40B4-BE49-F238E27FC236}">
                <a16:creationId xmlns:a16="http://schemas.microsoft.com/office/drawing/2014/main" id="{64B22EDD-D89F-7322-A3F4-C7CD709A6D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EDC485-1D21-23D6-F312-E7928106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4" y="4083918"/>
            <a:ext cx="537101" cy="4973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CD58EA-271B-3E0D-9145-01EAC005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94584"/>
            <a:ext cx="537101" cy="4973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3FCF7D-CBF7-67B1-B0A7-1DA82A66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6" y="3630302"/>
            <a:ext cx="473628" cy="453616"/>
          </a:xfrm>
          <a:prstGeom prst="rect">
            <a:avLst/>
          </a:prstGeom>
        </p:spPr>
      </p:pic>
      <p:pic>
        <p:nvPicPr>
          <p:cNvPr id="12" name="Image 11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104121AB-0B6A-1CF6-C459-EB46FE809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6" y="1836582"/>
            <a:ext cx="4353021" cy="1544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45856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Bureau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9988B75D-553E-7841-0AE9-B23C0A30DD66}"/>
              </a:ext>
            </a:extLst>
          </p:cNvPr>
          <p:cNvSpPr txBox="1">
            <a:spLocks/>
          </p:cNvSpPr>
          <p:nvPr/>
        </p:nvSpPr>
        <p:spPr>
          <a:xfrm>
            <a:off x="1281573" y="3057136"/>
            <a:ext cx="2631862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Compléter/modifier une occurrence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1AFC74B1-BAB4-9792-FA0D-8978430FAC0F}"/>
              </a:ext>
            </a:extLst>
          </p:cNvPr>
          <p:cNvSpPr txBox="1">
            <a:spLocks/>
          </p:cNvSpPr>
          <p:nvPr/>
        </p:nvSpPr>
        <p:spPr>
          <a:xfrm>
            <a:off x="1392761" y="3506483"/>
            <a:ext cx="2631862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= champ obligatoire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CONTACTS</a:t>
              </a:r>
            </a:p>
          </p:txBody>
        </p:sp>
      </p:grpSp>
      <p:sp>
        <p:nvSpPr>
          <p:cNvPr id="16" name="Freeform 22">
            <a:extLst>
              <a:ext uri="{FF2B5EF4-FFF2-40B4-BE49-F238E27FC236}">
                <a16:creationId xmlns:a16="http://schemas.microsoft.com/office/drawing/2014/main" id="{E44C3004-52B7-746B-FDA1-11AE247924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4B8FC345-2AF2-69CF-414E-F09D3ADC6D80}"/>
              </a:ext>
            </a:extLst>
          </p:cNvPr>
          <p:cNvSpPr txBox="1">
            <a:spLocks/>
          </p:cNvSpPr>
          <p:nvPr/>
        </p:nvSpPr>
        <p:spPr>
          <a:xfrm>
            <a:off x="4995849" y="712173"/>
            <a:ext cx="3024336" cy="12547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Coordonnées de contacts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Président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Secrétaire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Personne de contact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Responsable informatique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E105C7B-225C-80BA-DECB-02098CC1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89268"/>
            <a:ext cx="537101" cy="4973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858DBC-1A07-3AC1-4628-735549BF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53" y="1930161"/>
            <a:ext cx="2378460" cy="26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60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0441B-9E4E-4F27-878A-F3E4A8E305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E99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8E99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RESPONSABLE DE </a:t>
            </a:r>
            <a:r>
              <a:rPr lang="fr-FR" dirty="0" err="1"/>
              <a:t>BureaU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4150017" y="285875"/>
            <a:ext cx="4716000" cy="4716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4913652" y="640164"/>
            <a:ext cx="3188730" cy="133337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Adresses de bureaux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 du jour de l’élection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 administrative</a:t>
            </a:r>
          </a:p>
          <a:p>
            <a:pPr marL="272967" marR="0" lvl="0" indent="-272967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5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 de dépôt (actes de présentation) *</a:t>
            </a:r>
          </a:p>
          <a:p>
            <a:pPr marL="0" marR="0" lvl="0" indent="0" algn="l" defTabSz="9141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433965-CEE6-6D44-A828-654185D6C348}"/>
              </a:ext>
            </a:extLst>
          </p:cNvPr>
          <p:cNvGrpSpPr/>
          <p:nvPr/>
        </p:nvGrpSpPr>
        <p:grpSpPr>
          <a:xfrm>
            <a:off x="1376692" y="1239367"/>
            <a:ext cx="1332000" cy="1332000"/>
            <a:chOff x="7601664" y="1209576"/>
            <a:chExt cx="1080000" cy="108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A731443-1BB6-D02B-D9C7-E6581699553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8E34AF-4CC7-7526-164D-B06183CD1D0A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72000" rIns="720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BUREAU</a:t>
              </a: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0B3A822B-CADD-FD91-133A-DD79907C7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8300" y="1708271"/>
            <a:ext cx="312186" cy="418897"/>
          </a:xfrm>
          <a:custGeom>
            <a:avLst/>
            <a:gdLst>
              <a:gd name="T0" fmla="*/ 119 w 129"/>
              <a:gd name="T1" fmla="*/ 100 h 181"/>
              <a:gd name="T2" fmla="*/ 119 w 129"/>
              <a:gd name="T3" fmla="*/ 100 h 181"/>
              <a:gd name="T4" fmla="*/ 129 w 129"/>
              <a:gd name="T5" fmla="*/ 65 h 181"/>
              <a:gd name="T6" fmla="*/ 65 w 129"/>
              <a:gd name="T7" fmla="*/ 0 h 181"/>
              <a:gd name="T8" fmla="*/ 0 w 129"/>
              <a:gd name="T9" fmla="*/ 65 h 181"/>
              <a:gd name="T10" fmla="*/ 10 w 129"/>
              <a:gd name="T11" fmla="*/ 100 h 181"/>
              <a:gd name="T12" fmla="*/ 10 w 129"/>
              <a:gd name="T13" fmla="*/ 100 h 181"/>
              <a:gd name="T14" fmla="*/ 11 w 129"/>
              <a:gd name="T15" fmla="*/ 100 h 181"/>
              <a:gd name="T16" fmla="*/ 11 w 129"/>
              <a:gd name="T17" fmla="*/ 102 h 181"/>
              <a:gd name="T18" fmla="*/ 65 w 129"/>
              <a:gd name="T19" fmla="*/ 181 h 181"/>
              <a:gd name="T20" fmla="*/ 118 w 129"/>
              <a:gd name="T21" fmla="*/ 102 h 181"/>
              <a:gd name="T22" fmla="*/ 119 w 129"/>
              <a:gd name="T23" fmla="*/ 100 h 181"/>
              <a:gd name="T24" fmla="*/ 65 w 129"/>
              <a:gd name="T25" fmla="*/ 40 h 181"/>
              <a:gd name="T26" fmla="*/ 90 w 129"/>
              <a:gd name="T27" fmla="*/ 65 h 181"/>
              <a:gd name="T28" fmla="*/ 65 w 129"/>
              <a:gd name="T29" fmla="*/ 90 h 181"/>
              <a:gd name="T30" fmla="*/ 39 w 129"/>
              <a:gd name="T31" fmla="*/ 65 h 181"/>
              <a:gd name="T32" fmla="*/ 65 w 129"/>
              <a:gd name="T33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81">
                <a:moveTo>
                  <a:pt x="119" y="100"/>
                </a:moveTo>
                <a:cubicBezTo>
                  <a:pt x="119" y="100"/>
                  <a:pt x="119" y="100"/>
                  <a:pt x="119" y="100"/>
                </a:cubicBezTo>
                <a:cubicBezTo>
                  <a:pt x="126" y="90"/>
                  <a:pt x="129" y="78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78"/>
                  <a:pt x="4" y="90"/>
                  <a:pt x="10" y="100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1"/>
                  <a:pt x="11" y="101"/>
                  <a:pt x="11" y="102"/>
                </a:cubicBezTo>
                <a:cubicBezTo>
                  <a:pt x="65" y="181"/>
                  <a:pt x="65" y="181"/>
                  <a:pt x="65" y="181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9" y="101"/>
                  <a:pt x="119" y="100"/>
                </a:cubicBezTo>
                <a:close/>
                <a:moveTo>
                  <a:pt x="65" y="40"/>
                </a:moveTo>
                <a:cubicBezTo>
                  <a:pt x="79" y="40"/>
                  <a:pt x="90" y="51"/>
                  <a:pt x="90" y="65"/>
                </a:cubicBezTo>
                <a:cubicBezTo>
                  <a:pt x="90" y="79"/>
                  <a:pt x="79" y="90"/>
                  <a:pt x="65" y="90"/>
                </a:cubicBezTo>
                <a:cubicBezTo>
                  <a:pt x="51" y="90"/>
                  <a:pt x="39" y="79"/>
                  <a:pt x="39" y="65"/>
                </a:cubicBezTo>
                <a:cubicBezTo>
                  <a:pt x="39" y="51"/>
                  <a:pt x="51" y="40"/>
                  <a:pt x="65" y="40"/>
                </a:cubicBezTo>
                <a:close/>
              </a:path>
            </a:pathLst>
          </a:custGeom>
          <a:solidFill>
            <a:srgbClr val="12AAD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9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F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1E12E3-10FC-37A1-A0D7-4630931FA577}"/>
              </a:ext>
            </a:extLst>
          </p:cNvPr>
          <p:cNvSpPr txBox="1">
            <a:spLocks/>
          </p:cNvSpPr>
          <p:nvPr/>
        </p:nvSpPr>
        <p:spPr>
          <a:xfrm>
            <a:off x="908300" y="2956057"/>
            <a:ext cx="3015628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7515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(*) L’adresse de dépôt ne concerne que le bureau de circonscription </a:t>
            </a:r>
          </a:p>
        </p:txBody>
      </p:sp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EAA671C-CD40-78C8-6595-E6224589E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28" y="1639610"/>
            <a:ext cx="4437630" cy="29560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225376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plate-The-NRB-Group-2014">
  <a:themeElements>
    <a:clrScheme name="Personnalisé 6">
      <a:dk1>
        <a:srgbClr val="002F51"/>
      </a:dk1>
      <a:lt1>
        <a:sysClr val="window" lastClr="FFFFFF"/>
      </a:lt1>
      <a:dk2>
        <a:srgbClr val="44546A"/>
      </a:dk2>
      <a:lt2>
        <a:srgbClr val="E7E6E6"/>
      </a:lt2>
      <a:accent1>
        <a:srgbClr val="007CB4"/>
      </a:accent1>
      <a:accent2>
        <a:srgbClr val="4FA9D1"/>
      </a:accent2>
      <a:accent3>
        <a:srgbClr val="E7EAEF"/>
      </a:accent3>
      <a:accent4>
        <a:srgbClr val="8CC5E4"/>
      </a:accent4>
      <a:accent5>
        <a:srgbClr val="C00000"/>
      </a:accent5>
      <a:accent6>
        <a:srgbClr val="329DA5"/>
      </a:accent6>
      <a:hlink>
        <a:srgbClr val="7EC0E0"/>
      </a:hlink>
      <a:folHlink>
        <a:srgbClr val="6976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2.xml><?xml version="1.0" encoding="utf-8"?>
<a:theme xmlns:a="http://schemas.openxmlformats.org/drawingml/2006/main" name="1_Template-The-NRB-Group-2014">
  <a:themeElements>
    <a:clrScheme name="NRB">
      <a:dk1>
        <a:srgbClr val="4FA9D1"/>
      </a:dk1>
      <a:lt1>
        <a:sysClr val="window" lastClr="FFFFFF"/>
      </a:lt1>
      <a:dk2>
        <a:srgbClr val="002F51"/>
      </a:dk2>
      <a:lt2>
        <a:srgbClr val="EAEAEB"/>
      </a:lt2>
      <a:accent1>
        <a:srgbClr val="4FA9D1"/>
      </a:accent1>
      <a:accent2>
        <a:srgbClr val="D7191B"/>
      </a:accent2>
      <a:accent3>
        <a:srgbClr val="5B6069"/>
      </a:accent3>
      <a:accent4>
        <a:srgbClr val="007CB4"/>
      </a:accent4>
      <a:accent5>
        <a:srgbClr val="002F51"/>
      </a:accent5>
      <a:accent6>
        <a:srgbClr val="F4A823"/>
      </a:accent6>
      <a:hlink>
        <a:srgbClr val="D7191B"/>
      </a:hlink>
      <a:folHlink>
        <a:srgbClr val="D7191B"/>
      </a:folHlink>
    </a:clrScheme>
    <a:fontScheme name="NR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3.xml><?xml version="1.0" encoding="utf-8"?>
<a:theme xmlns:a="http://schemas.openxmlformats.org/drawingml/2006/main" name="2_Template-The-NRB-Group-2014">
  <a:themeElements>
    <a:clrScheme name="Personnalisé 6">
      <a:dk1>
        <a:srgbClr val="002F51"/>
      </a:dk1>
      <a:lt1>
        <a:sysClr val="window" lastClr="FFFFFF"/>
      </a:lt1>
      <a:dk2>
        <a:srgbClr val="44546A"/>
      </a:dk2>
      <a:lt2>
        <a:srgbClr val="E7E6E6"/>
      </a:lt2>
      <a:accent1>
        <a:srgbClr val="007CB4"/>
      </a:accent1>
      <a:accent2>
        <a:srgbClr val="4FA9D1"/>
      </a:accent2>
      <a:accent3>
        <a:srgbClr val="E7EAEF"/>
      </a:accent3>
      <a:accent4>
        <a:srgbClr val="8CC5E4"/>
      </a:accent4>
      <a:accent5>
        <a:srgbClr val="C00000"/>
      </a:accent5>
      <a:accent6>
        <a:srgbClr val="329DA5"/>
      </a:accent6>
      <a:hlink>
        <a:srgbClr val="7EC0E0"/>
      </a:hlink>
      <a:folHlink>
        <a:srgbClr val="6976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F3CC50CDAF248AB593E356E5F16C9" ma:contentTypeVersion="5" ma:contentTypeDescription="Crée un document." ma:contentTypeScope="" ma:versionID="b2f7ae4c7e0035029f317d7ebc9ec72d">
  <xsd:schema xmlns:xsd="http://www.w3.org/2001/XMLSchema" xmlns:xs="http://www.w3.org/2001/XMLSchema" xmlns:p="http://schemas.microsoft.com/office/2006/metadata/properties" xmlns:ns2="a192e534-d261-47f7-8a2e-083abb8df62e" xmlns:ns3="974cca51-08e2-47cd-9814-e2ac57dcafd6" xmlns:ns4="d56c5aec-2aff-4738-8321-ea21266d4d3f" xmlns:ns5="831bd53c-fed9-4453-90d6-f20519bf0311" targetNamespace="http://schemas.microsoft.com/office/2006/metadata/properties" ma:root="true" ma:fieldsID="725571b5251258a573a8c8113615a315" ns2:_="" ns3:_="" ns4:_="" ns5:_="">
    <xsd:import namespace="a192e534-d261-47f7-8a2e-083abb8df62e"/>
    <xsd:import namespace="974cca51-08e2-47cd-9814-e2ac57dcafd6"/>
    <xsd:import namespace="d56c5aec-2aff-4738-8321-ea21266d4d3f"/>
    <xsd:import namespace="831bd53c-fed9-4453-90d6-f20519bf0311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3:Item_x0020_Language"/>
                <xsd:element ref="ns4:English_x0020_Variation" minOccurs="0"/>
                <xsd:element ref="ns4:French_x0020_Variation" minOccurs="0"/>
                <xsd:element ref="ns4:Dutch_x0020_Variation" minOccurs="0"/>
                <xsd:element ref="ns5:Lis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2e534-d261-47f7-8a2e-083abb8df62e" elementFormDefault="qualified">
    <xsd:import namespace="http://schemas.microsoft.com/office/2006/documentManagement/types"/>
    <xsd:import namespace="http://schemas.microsoft.com/office/infopath/2007/PartnerControls"/>
    <xsd:element name="Classification" ma:index="8" nillable="true" ma:displayName="Classification" ma:default="Internal" ma:format="Dropdown" ma:internalName="Classification">
      <xsd:simpleType>
        <xsd:restriction base="dms:Choice">
          <xsd:enumeration value="Public"/>
          <xsd:enumeration value="Internal"/>
          <xsd:enumeration value="Restricted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cca51-08e2-47cd-9814-e2ac57dcafd6" elementFormDefault="qualified">
    <xsd:import namespace="http://schemas.microsoft.com/office/2006/documentManagement/types"/>
    <xsd:import namespace="http://schemas.microsoft.com/office/infopath/2007/PartnerControls"/>
    <xsd:element name="Item_x0020_Language" ma:index="9" ma:displayName="Item Language" ma:internalName="Item_x0020_Language">
      <xsd:simpleType>
        <xsd:restriction base="dms:Choice">
          <xsd:enumeration value="English"/>
          <xsd:enumeration value="French"/>
          <xsd:enumeration value="Dut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c5aec-2aff-4738-8321-ea21266d4d3f" elementFormDefault="qualified">
    <xsd:import namespace="http://schemas.microsoft.com/office/2006/documentManagement/types"/>
    <xsd:import namespace="http://schemas.microsoft.com/office/infopath/2007/PartnerControls"/>
    <xsd:element name="English_x0020_Variation" ma:index="10" nillable="true" ma:displayName="English Variation" ma:list="{D56C5AEC-2AFF-4738-8321-EA21266D4D3F}" ma:internalName="English_x0020_Variation" ma:showField="ID">
      <xsd:simpleType>
        <xsd:restriction base="dms:Lookup"/>
      </xsd:simpleType>
    </xsd:element>
    <xsd:element name="French_x0020_Variation" ma:index="11" nillable="true" ma:displayName="French Variation" ma:list="{D56C5AEC-2AFF-4738-8321-EA21266D4D3F}" ma:internalName="French_x0020_Variation" ma:showField="ID">
      <xsd:simpleType>
        <xsd:restriction base="dms:Lookup"/>
      </xsd:simpleType>
    </xsd:element>
    <xsd:element name="Dutch_x0020_Variation" ma:index="12" nillable="true" ma:displayName="Dutch Variation" ma:list="{D56C5AEC-2AFF-4738-8321-EA21266D4D3F}" ma:internalName="Dutch_x0020_Variation" ma:showField="I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bd53c-fed9-4453-90d6-f20519bf0311" elementFormDefault="qualified">
    <xsd:import namespace="http://schemas.microsoft.com/office/2006/documentManagement/types"/>
    <xsd:import namespace="http://schemas.microsoft.com/office/infopath/2007/PartnerControls"/>
    <xsd:element name="ListOrder" ma:index="13" nillable="true" ma:displayName="ListOrder" ma:decimals="0" ma:default="1" ma:internalName="ListOrder">
      <xsd:simpleType>
        <xsd:restriction base="dms:Number">
          <xsd:maxInclusive value="10000"/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a192e534-d261-47f7-8a2e-083abb8df62e">Internal</Classification>
    <Item_x0020_Language xmlns="974cca51-08e2-47cd-9814-e2ac57dcafd6">English</Item_x0020_Language>
    <Dutch_x0020_Variation xmlns="d56c5aec-2aff-4738-8321-ea21266d4d3f" xsi:nil="true"/>
    <English_x0020_Variation xmlns="d56c5aec-2aff-4738-8321-ea21266d4d3f" xsi:nil="true"/>
    <French_x0020_Variation xmlns="d56c5aec-2aff-4738-8321-ea21266d4d3f" xsi:nil="true"/>
    <ListOrder xmlns="831bd53c-fed9-4453-90d6-f20519bf0311">1</List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EEEE9-DE5E-479D-8ED0-20CAEE100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92e534-d261-47f7-8a2e-083abb8df62e"/>
    <ds:schemaRef ds:uri="974cca51-08e2-47cd-9814-e2ac57dcafd6"/>
    <ds:schemaRef ds:uri="d56c5aec-2aff-4738-8321-ea21266d4d3f"/>
    <ds:schemaRef ds:uri="831bd53c-fed9-4453-90d6-f20519bf0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B032B5-CB0B-4FA3-BE58-DD3AF5B6291A}">
  <ds:schemaRefs>
    <ds:schemaRef ds:uri="http://schemas.microsoft.com/office/2006/metadata/properties"/>
    <ds:schemaRef ds:uri="http://schemas.microsoft.com/office/infopath/2007/PartnerControls"/>
    <ds:schemaRef ds:uri="a192e534-d261-47f7-8a2e-083abb8df62e"/>
    <ds:schemaRef ds:uri="974cca51-08e2-47cd-9814-e2ac57dcafd6"/>
    <ds:schemaRef ds:uri="d56c5aec-2aff-4738-8321-ea21266d4d3f"/>
    <ds:schemaRef ds:uri="831bd53c-fed9-4453-90d6-f20519bf0311"/>
  </ds:schemaRefs>
</ds:datastoreItem>
</file>

<file path=customXml/itemProps3.xml><?xml version="1.0" encoding="utf-8"?>
<ds:datastoreItem xmlns:ds="http://schemas.openxmlformats.org/officeDocument/2006/customXml" ds:itemID="{FDC80EEF-E80C-45CA-8932-278C01D50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19395</TotalTime>
  <Words>1567</Words>
  <Application>Microsoft Office PowerPoint</Application>
  <PresentationFormat>Affichage à l'écran (16:9)</PresentationFormat>
  <Paragraphs>350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Arial</vt:lpstr>
      <vt:lpstr>Arial Nova</vt:lpstr>
      <vt:lpstr>Calibri</vt:lpstr>
      <vt:lpstr>Nunito</vt:lpstr>
      <vt:lpstr>Roboto</vt:lpstr>
      <vt:lpstr>Segoe Condensed</vt:lpstr>
      <vt:lpstr>Segoe UI Light</vt:lpstr>
      <vt:lpstr>Symbol</vt:lpstr>
      <vt:lpstr>Tahoma</vt:lpstr>
      <vt:lpstr>Wingdings</vt:lpstr>
      <vt:lpstr>Template-The-NRB-Group-2014</vt:lpstr>
      <vt:lpstr>1_Template-The-NRB-Group-2014</vt:lpstr>
      <vt:lpstr>2_Template-The-NRB-Group-2014</vt:lpstr>
      <vt:lpstr>Elections</vt:lpstr>
      <vt:lpstr>Programme élections</vt:lpstr>
      <vt:lpstr>LIEN D’accès MA3B</vt:lpstr>
      <vt:lpstr>Programme ELECTIONS</vt:lpstr>
      <vt:lpstr>Code DE L’ENTITé et mot de passe</vt:lpstr>
      <vt:lpstr>Contacts</vt:lpstr>
      <vt:lpstr>RESPONSABLE DE Bureau</vt:lpstr>
      <vt:lpstr>RESPONSABLE DE Bureau</vt:lpstr>
      <vt:lpstr>RESPONSABLE DE BureaU</vt:lpstr>
      <vt:lpstr>RESPONSABLE DE Bureau</vt:lpstr>
      <vt:lpstr>RESPONSABLE DE Bureau</vt:lpstr>
      <vt:lpstr>RESPONSABLE DE Bureau</vt:lpstr>
      <vt:lpstr>Programme élections</vt:lpstr>
      <vt:lpstr>LIEN D’accès MA1B</vt:lpstr>
      <vt:lpstr>Module MA1B</vt:lpstr>
      <vt:lpstr>CONFIGURATION DU BUREAU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TIMELINE - BUREAU</vt:lpstr>
      <vt:lpstr>TIMELINE - BUREAU</vt:lpstr>
      <vt:lpstr>TIMELINE - BUREAU</vt:lpstr>
      <vt:lpstr>TIMELINE - BUREAU</vt:lpstr>
    </vt:vector>
  </TitlesOfParts>
  <Company>Network Licensed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NRB Group</dc:title>
  <dc:creator>P06934</dc:creator>
  <cp:lastModifiedBy>Maxime Michez</cp:lastModifiedBy>
  <cp:revision>548</cp:revision>
  <dcterms:created xsi:type="dcterms:W3CDTF">2014-10-28T08:13:52Z</dcterms:created>
  <dcterms:modified xsi:type="dcterms:W3CDTF">2024-09-05T16:32:19Z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0x010100622F3CC50CDAF248AB593E356E5F16C9</vt:lpwstr>
  </property>
  <property fmtid="{D5CDD505-2E9C-101B-9397-08002B2CF9AE}" pid="3" name="Order">
    <vt:r8>900</vt:r8>
  </property>
</Properties>
</file>