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5"/>
  </p:notesMasterIdLst>
  <p:handoutMasterIdLst>
    <p:handoutMasterId r:id="rId56"/>
  </p:handoutMasterIdLst>
  <p:sldIdLst>
    <p:sldId id="283" r:id="rId5"/>
    <p:sldId id="299" r:id="rId6"/>
    <p:sldId id="298" r:id="rId7"/>
    <p:sldId id="301" r:id="rId8"/>
    <p:sldId id="305" r:id="rId9"/>
    <p:sldId id="372" r:id="rId10"/>
    <p:sldId id="374" r:id="rId11"/>
    <p:sldId id="375" r:id="rId12"/>
    <p:sldId id="378" r:id="rId13"/>
    <p:sldId id="381" r:id="rId14"/>
    <p:sldId id="382" r:id="rId15"/>
    <p:sldId id="383" r:id="rId16"/>
    <p:sldId id="385" r:id="rId17"/>
    <p:sldId id="386" r:id="rId18"/>
    <p:sldId id="388" r:id="rId19"/>
    <p:sldId id="389" r:id="rId20"/>
    <p:sldId id="390" r:id="rId21"/>
    <p:sldId id="387" r:id="rId22"/>
    <p:sldId id="380" r:id="rId23"/>
    <p:sldId id="379" r:id="rId24"/>
    <p:sldId id="300" r:id="rId25"/>
    <p:sldId id="297" r:id="rId26"/>
    <p:sldId id="296" r:id="rId27"/>
    <p:sldId id="285" r:id="rId28"/>
    <p:sldId id="295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81" r:id="rId37"/>
    <p:sldId id="267" r:id="rId38"/>
    <p:sldId id="268" r:id="rId39"/>
    <p:sldId id="269" r:id="rId40"/>
    <p:sldId id="270" r:id="rId41"/>
    <p:sldId id="271" r:id="rId42"/>
    <p:sldId id="272" r:id="rId43"/>
    <p:sldId id="286" r:id="rId44"/>
    <p:sldId id="287" r:id="rId45"/>
    <p:sldId id="288" r:id="rId46"/>
    <p:sldId id="289" r:id="rId47"/>
    <p:sldId id="273" r:id="rId48"/>
    <p:sldId id="274" r:id="rId49"/>
    <p:sldId id="290" r:id="rId50"/>
    <p:sldId id="291" r:id="rId51"/>
    <p:sldId id="292" r:id="rId52"/>
    <p:sldId id="293" r:id="rId53"/>
    <p:sldId id="294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54E44AC-8652-47F9-B14B-82130F3CC6F4}">
          <p14:sldIdLst>
            <p14:sldId id="283"/>
            <p14:sldId id="299"/>
            <p14:sldId id="298"/>
            <p14:sldId id="301"/>
            <p14:sldId id="305"/>
            <p14:sldId id="372"/>
            <p14:sldId id="374"/>
            <p14:sldId id="375"/>
            <p14:sldId id="378"/>
            <p14:sldId id="381"/>
            <p14:sldId id="382"/>
            <p14:sldId id="383"/>
            <p14:sldId id="385"/>
            <p14:sldId id="386"/>
            <p14:sldId id="388"/>
            <p14:sldId id="389"/>
            <p14:sldId id="390"/>
            <p14:sldId id="387"/>
            <p14:sldId id="380"/>
            <p14:sldId id="379"/>
            <p14:sldId id="300"/>
            <p14:sldId id="297"/>
            <p14:sldId id="296"/>
            <p14:sldId id="285"/>
            <p14:sldId id="295"/>
            <p14:sldId id="259"/>
            <p14:sldId id="260"/>
            <p14:sldId id="261"/>
            <p14:sldId id="262"/>
            <p14:sldId id="263"/>
            <p14:sldId id="264"/>
            <p14:sldId id="265"/>
            <p14:sldId id="281"/>
            <p14:sldId id="267"/>
            <p14:sldId id="268"/>
            <p14:sldId id="269"/>
            <p14:sldId id="270"/>
            <p14:sldId id="271"/>
            <p14:sldId id="272"/>
            <p14:sldId id="286"/>
            <p14:sldId id="287"/>
            <p14:sldId id="288"/>
            <p14:sldId id="289"/>
            <p14:sldId id="273"/>
            <p14:sldId id="274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OISEAU Hayley" initials="DH" lastIdx="4" clrIdx="0">
    <p:extLst>
      <p:ext uri="{19B8F6BF-5375-455C-9EA6-DF929625EA0E}">
        <p15:presenceInfo xmlns:p15="http://schemas.microsoft.com/office/powerpoint/2012/main" userId="S::hayley.damoiseau@spw.wallonie.be::fc51fd89-2a07-4666-8778-64d6c55d0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879"/>
    <a:srgbClr val="F0C65E"/>
    <a:srgbClr val="E50046"/>
    <a:srgbClr val="F4F4F4"/>
    <a:srgbClr val="FBDBE2"/>
    <a:srgbClr val="921A68"/>
    <a:srgbClr val="65666A"/>
    <a:srgbClr val="EE4C88"/>
    <a:srgbClr val="6A96C0"/>
    <a:srgbClr val="05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1593CA-6886-4EA4-AC39-A49B4ADED007}" v="205" dt="2024-03-18T11:13:59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98" y="10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IETS Julien" userId="7ab96c59-3326-4642-b221-181c20b57d06" providerId="ADAL" clId="{7D1593CA-6886-4EA4-AC39-A49B4ADED007}"/>
    <pc:docChg chg="undo custSel addSld delSld modSld sldOrd modMainMaster modSection">
      <pc:chgData name="SCHIETS Julien" userId="7ab96c59-3326-4642-b221-181c20b57d06" providerId="ADAL" clId="{7D1593CA-6886-4EA4-AC39-A49B4ADED007}" dt="2024-03-18T11:17:28.976" v="3682" actId="20577"/>
      <pc:docMkLst>
        <pc:docMk/>
      </pc:docMkLst>
      <pc:sldChg chg="modSp mod">
        <pc:chgData name="SCHIETS Julien" userId="7ab96c59-3326-4642-b221-181c20b57d06" providerId="ADAL" clId="{7D1593CA-6886-4EA4-AC39-A49B4ADED007}" dt="2024-03-14T15:19:58.925" v="249" actId="20577"/>
        <pc:sldMkLst>
          <pc:docMk/>
          <pc:sldMk cId="2106548496" sldId="283"/>
        </pc:sldMkLst>
        <pc:spChg chg="mod">
          <ac:chgData name="SCHIETS Julien" userId="7ab96c59-3326-4642-b221-181c20b57d06" providerId="ADAL" clId="{7D1593CA-6886-4EA4-AC39-A49B4ADED007}" dt="2024-03-14T15:19:44.486" v="187" actId="20577"/>
          <ac:spMkLst>
            <pc:docMk/>
            <pc:sldMk cId="2106548496" sldId="283"/>
            <ac:spMk id="2" creationId="{3A552B7B-EDE4-4B65-BD59-9134C0AD57F6}"/>
          </ac:spMkLst>
        </pc:spChg>
        <pc:spChg chg="mod">
          <ac:chgData name="SCHIETS Julien" userId="7ab96c59-3326-4642-b221-181c20b57d06" providerId="ADAL" clId="{7D1593CA-6886-4EA4-AC39-A49B4ADED007}" dt="2024-03-14T15:19:58.925" v="249" actId="20577"/>
          <ac:spMkLst>
            <pc:docMk/>
            <pc:sldMk cId="2106548496" sldId="283"/>
            <ac:spMk id="3" creationId="{58F190B3-8177-44A1-8FC1-B8022826A782}"/>
          </ac:spMkLst>
        </pc:spChg>
        <pc:spChg chg="mod">
          <ac:chgData name="SCHIETS Julien" userId="7ab96c59-3326-4642-b221-181c20b57d06" providerId="ADAL" clId="{7D1593CA-6886-4EA4-AC39-A49B4ADED007}" dt="2024-03-14T15:16:58.172" v="139" actId="20577"/>
          <ac:spMkLst>
            <pc:docMk/>
            <pc:sldMk cId="2106548496" sldId="283"/>
            <ac:spMk id="4" creationId="{80A8286E-3D03-473F-A658-3105A6B555FA}"/>
          </ac:spMkLst>
        </pc:spChg>
        <pc:spChg chg="mod">
          <ac:chgData name="SCHIETS Julien" userId="7ab96c59-3326-4642-b221-181c20b57d06" providerId="ADAL" clId="{7D1593CA-6886-4EA4-AC39-A49B4ADED007}" dt="2024-03-14T15:16:52.824" v="132" actId="20577"/>
          <ac:spMkLst>
            <pc:docMk/>
            <pc:sldMk cId="2106548496" sldId="283"/>
            <ac:spMk id="5" creationId="{428681BB-84B4-4D90-A9C9-99F5EFA32485}"/>
          </ac:spMkLst>
        </pc:spChg>
        <pc:spChg chg="mod">
          <ac:chgData name="SCHIETS Julien" userId="7ab96c59-3326-4642-b221-181c20b57d06" providerId="ADAL" clId="{7D1593CA-6886-4EA4-AC39-A49B4ADED007}" dt="2024-03-14T15:16:33.293" v="67" actId="20577"/>
          <ac:spMkLst>
            <pc:docMk/>
            <pc:sldMk cId="2106548496" sldId="283"/>
            <ac:spMk id="6" creationId="{BB27B592-A11E-49AB-8631-C91AA4C21F87}"/>
          </ac:spMkLst>
        </pc:spChg>
      </pc:sldChg>
      <pc:sldChg chg="new">
        <pc:chgData name="SCHIETS Julien" userId="7ab96c59-3326-4642-b221-181c20b57d06" providerId="ADAL" clId="{7D1593CA-6886-4EA4-AC39-A49B4ADED007}" dt="2024-03-14T15:20:05.386" v="250" actId="680"/>
        <pc:sldMkLst>
          <pc:docMk/>
          <pc:sldMk cId="2605396676" sldId="296"/>
        </pc:sldMkLst>
      </pc:sldChg>
      <pc:sldChg chg="addSp delSp modSp add mod">
        <pc:chgData name="SCHIETS Julien" userId="7ab96c59-3326-4642-b221-181c20b57d06" providerId="ADAL" clId="{7D1593CA-6886-4EA4-AC39-A49B4ADED007}" dt="2024-03-14T15:23:58.369" v="484" actId="20577"/>
        <pc:sldMkLst>
          <pc:docMk/>
          <pc:sldMk cId="1414753788" sldId="297"/>
        </pc:sldMkLst>
        <pc:spChg chg="del">
          <ac:chgData name="SCHIETS Julien" userId="7ab96c59-3326-4642-b221-181c20b57d06" providerId="ADAL" clId="{7D1593CA-6886-4EA4-AC39-A49B4ADED007}" dt="2024-03-14T15:20:46.636" v="262" actId="478"/>
          <ac:spMkLst>
            <pc:docMk/>
            <pc:sldMk cId="1414753788" sldId="297"/>
            <ac:spMk id="3" creationId="{6AEADC48-D7FE-4F91-8644-E367C324085A}"/>
          </ac:spMkLst>
        </pc:spChg>
        <pc:spChg chg="mod">
          <ac:chgData name="SCHIETS Julien" userId="7ab96c59-3326-4642-b221-181c20b57d06" providerId="ADAL" clId="{7D1593CA-6886-4EA4-AC39-A49B4ADED007}" dt="2024-03-14T15:23:58.369" v="484" actId="20577"/>
          <ac:spMkLst>
            <pc:docMk/>
            <pc:sldMk cId="1414753788" sldId="297"/>
            <ac:spMk id="4" creationId="{6224BC36-396B-49D4-8E92-D2C737FD1D2E}"/>
          </ac:spMkLst>
        </pc:spChg>
        <pc:spChg chg="del">
          <ac:chgData name="SCHIETS Julien" userId="7ab96c59-3326-4642-b221-181c20b57d06" providerId="ADAL" clId="{7D1593CA-6886-4EA4-AC39-A49B4ADED007}" dt="2024-03-14T15:20:28.606" v="254" actId="478"/>
          <ac:spMkLst>
            <pc:docMk/>
            <pc:sldMk cId="1414753788" sldId="297"/>
            <ac:spMk id="5" creationId="{25B25738-DB74-43FF-8F9F-0FA54E036067}"/>
          </ac:spMkLst>
        </pc:spChg>
        <pc:spChg chg="del">
          <ac:chgData name="SCHIETS Julien" userId="7ab96c59-3326-4642-b221-181c20b57d06" providerId="ADAL" clId="{7D1593CA-6886-4EA4-AC39-A49B4ADED007}" dt="2024-03-14T15:20:32.681" v="256" actId="478"/>
          <ac:spMkLst>
            <pc:docMk/>
            <pc:sldMk cId="1414753788" sldId="297"/>
            <ac:spMk id="6" creationId="{4A693CB7-D234-4841-AF67-EBB1273F3D37}"/>
          </ac:spMkLst>
        </pc:spChg>
        <pc:spChg chg="del">
          <ac:chgData name="SCHIETS Julien" userId="7ab96c59-3326-4642-b221-181c20b57d06" providerId="ADAL" clId="{7D1593CA-6886-4EA4-AC39-A49B4ADED007}" dt="2024-03-14T15:20:36.116" v="258" actId="478"/>
          <ac:spMkLst>
            <pc:docMk/>
            <pc:sldMk cId="1414753788" sldId="297"/>
            <ac:spMk id="7" creationId="{B7EFA300-D846-4BEA-9BC7-7095FB22E621}"/>
          </ac:spMkLst>
        </pc:spChg>
        <pc:spChg chg="del">
          <ac:chgData name="SCHIETS Julien" userId="7ab96c59-3326-4642-b221-181c20b57d06" providerId="ADAL" clId="{7D1593CA-6886-4EA4-AC39-A49B4ADED007}" dt="2024-03-14T15:20:40.623" v="260" actId="478"/>
          <ac:spMkLst>
            <pc:docMk/>
            <pc:sldMk cId="1414753788" sldId="297"/>
            <ac:spMk id="8" creationId="{72BC3157-2973-402C-A7FA-3236A4F38004}"/>
          </ac:spMkLst>
        </pc:spChg>
        <pc:spChg chg="add del mod">
          <ac:chgData name="SCHIETS Julien" userId="7ab96c59-3326-4642-b221-181c20b57d06" providerId="ADAL" clId="{7D1593CA-6886-4EA4-AC39-A49B4ADED007}" dt="2024-03-14T15:20:30.872" v="255" actId="478"/>
          <ac:spMkLst>
            <pc:docMk/>
            <pc:sldMk cId="1414753788" sldId="297"/>
            <ac:spMk id="11" creationId="{089521F7-50CB-351E-F655-399725BDF0AF}"/>
          </ac:spMkLst>
        </pc:spChg>
        <pc:spChg chg="add del mod">
          <ac:chgData name="SCHIETS Julien" userId="7ab96c59-3326-4642-b221-181c20b57d06" providerId="ADAL" clId="{7D1593CA-6886-4EA4-AC39-A49B4ADED007}" dt="2024-03-14T15:20:33.741" v="257" actId="478"/>
          <ac:spMkLst>
            <pc:docMk/>
            <pc:sldMk cId="1414753788" sldId="297"/>
            <ac:spMk id="13" creationId="{97CD92CC-6D34-9B84-A244-A811F3F901D3}"/>
          </ac:spMkLst>
        </pc:spChg>
        <pc:spChg chg="add del mod">
          <ac:chgData name="SCHIETS Julien" userId="7ab96c59-3326-4642-b221-181c20b57d06" providerId="ADAL" clId="{7D1593CA-6886-4EA4-AC39-A49B4ADED007}" dt="2024-03-14T15:20:38.386" v="259" actId="478"/>
          <ac:spMkLst>
            <pc:docMk/>
            <pc:sldMk cId="1414753788" sldId="297"/>
            <ac:spMk id="15" creationId="{B9DE5AEF-7859-2891-2C8E-233596CF37C1}"/>
          </ac:spMkLst>
        </pc:spChg>
        <pc:spChg chg="add del mod">
          <ac:chgData name="SCHIETS Julien" userId="7ab96c59-3326-4642-b221-181c20b57d06" providerId="ADAL" clId="{7D1593CA-6886-4EA4-AC39-A49B4ADED007}" dt="2024-03-14T15:20:43.111" v="261" actId="478"/>
          <ac:spMkLst>
            <pc:docMk/>
            <pc:sldMk cId="1414753788" sldId="297"/>
            <ac:spMk id="17" creationId="{DAE7FB02-1DC8-1153-C9AD-82F88A3EA6A9}"/>
          </ac:spMkLst>
        </pc:spChg>
        <pc:spChg chg="add del mod">
          <ac:chgData name="SCHIETS Julien" userId="7ab96c59-3326-4642-b221-181c20b57d06" providerId="ADAL" clId="{7D1593CA-6886-4EA4-AC39-A49B4ADED007}" dt="2024-03-14T15:20:46.947" v="263" actId="478"/>
          <ac:spMkLst>
            <pc:docMk/>
            <pc:sldMk cId="1414753788" sldId="297"/>
            <ac:spMk id="19" creationId="{99F902A3-4D96-C20C-2630-4158A11D3309}"/>
          </ac:spMkLst>
        </pc:spChg>
      </pc:sldChg>
      <pc:sldChg chg="addSp delSp modSp add mod">
        <pc:chgData name="SCHIETS Julien" userId="7ab96c59-3326-4642-b221-181c20b57d06" providerId="ADAL" clId="{7D1593CA-6886-4EA4-AC39-A49B4ADED007}" dt="2024-03-18T11:07:12.745" v="3661" actId="1076"/>
        <pc:sldMkLst>
          <pc:docMk/>
          <pc:sldMk cId="2549234200" sldId="298"/>
        </pc:sldMkLst>
        <pc:spChg chg="mod">
          <ac:chgData name="SCHIETS Julien" userId="7ab96c59-3326-4642-b221-181c20b57d06" providerId="ADAL" clId="{7D1593CA-6886-4EA4-AC39-A49B4ADED007}" dt="2024-03-18T07:30:22.473" v="567" actId="113"/>
          <ac:spMkLst>
            <pc:docMk/>
            <pc:sldMk cId="2549234200" sldId="298"/>
            <ac:spMk id="2" creationId="{77B9E99D-11B8-4EE0-A8FC-C60A540062D1}"/>
          </ac:spMkLst>
        </pc:spChg>
        <pc:spChg chg="mod">
          <ac:chgData name="SCHIETS Julien" userId="7ab96c59-3326-4642-b221-181c20b57d06" providerId="ADAL" clId="{7D1593CA-6886-4EA4-AC39-A49B4ADED007}" dt="2024-03-18T07:30:35.547" v="586" actId="20577"/>
          <ac:spMkLst>
            <pc:docMk/>
            <pc:sldMk cId="2549234200" sldId="298"/>
            <ac:spMk id="3" creationId="{02754B8C-3829-4FAE-87BE-5C40515B95DF}"/>
          </ac:spMkLst>
        </pc:spChg>
        <pc:spChg chg="mod">
          <ac:chgData name="SCHIETS Julien" userId="7ab96c59-3326-4642-b221-181c20b57d06" providerId="ADAL" clId="{7D1593CA-6886-4EA4-AC39-A49B4ADED007}" dt="2024-03-18T07:30:47.870" v="625" actId="20577"/>
          <ac:spMkLst>
            <pc:docMk/>
            <pc:sldMk cId="2549234200" sldId="298"/>
            <ac:spMk id="4" creationId="{872B299B-A6E2-4325-804C-56DB811E4544}"/>
          </ac:spMkLst>
        </pc:spChg>
        <pc:spChg chg="mod">
          <ac:chgData name="SCHIETS Julien" userId="7ab96c59-3326-4642-b221-181c20b57d06" providerId="ADAL" clId="{7D1593CA-6886-4EA4-AC39-A49B4ADED007}" dt="2024-03-18T07:30:54.393" v="641" actId="20577"/>
          <ac:spMkLst>
            <pc:docMk/>
            <pc:sldMk cId="2549234200" sldId="298"/>
            <ac:spMk id="5" creationId="{8547945F-CB34-4840-BEE2-9E8749DD08F8}"/>
          </ac:spMkLst>
        </pc:spChg>
        <pc:spChg chg="mod">
          <ac:chgData name="SCHIETS Julien" userId="7ab96c59-3326-4642-b221-181c20b57d06" providerId="ADAL" clId="{7D1593CA-6886-4EA4-AC39-A49B4ADED007}" dt="2024-03-18T07:30:58.985" v="647" actId="20577"/>
          <ac:spMkLst>
            <pc:docMk/>
            <pc:sldMk cId="2549234200" sldId="298"/>
            <ac:spMk id="6" creationId="{D0E84F62-B00D-4C9F-9C84-21AA3AE6D9DC}"/>
          </ac:spMkLst>
        </pc:spChg>
        <pc:spChg chg="add del mod">
          <ac:chgData name="SCHIETS Julien" userId="7ab96c59-3326-4642-b221-181c20b57d06" providerId="ADAL" clId="{7D1593CA-6886-4EA4-AC39-A49B4ADED007}" dt="2024-03-18T09:06:02.378" v="2206" actId="478"/>
          <ac:spMkLst>
            <pc:docMk/>
            <pc:sldMk cId="2549234200" sldId="298"/>
            <ac:spMk id="9" creationId="{97EF02E6-278C-31A7-2640-6F5898E5B5CD}"/>
          </ac:spMkLst>
        </pc:spChg>
        <pc:spChg chg="add del mod">
          <ac:chgData name="SCHIETS Julien" userId="7ab96c59-3326-4642-b221-181c20b57d06" providerId="ADAL" clId="{7D1593CA-6886-4EA4-AC39-A49B4ADED007}" dt="2024-03-18T07:38:11.023" v="684" actId="931"/>
          <ac:spMkLst>
            <pc:docMk/>
            <pc:sldMk cId="2549234200" sldId="298"/>
            <ac:spMk id="9" creationId="{A3280F31-B54B-D0A0-8BA9-AA36AD6AB05C}"/>
          </ac:spMkLst>
        </pc:spChg>
        <pc:spChg chg="add del mod">
          <ac:chgData name="SCHIETS Julien" userId="7ab96c59-3326-4642-b221-181c20b57d06" providerId="ADAL" clId="{7D1593CA-6886-4EA4-AC39-A49B4ADED007}" dt="2024-03-18T07:34:04.893" v="656" actId="931"/>
          <ac:spMkLst>
            <pc:docMk/>
            <pc:sldMk cId="2549234200" sldId="298"/>
            <ac:spMk id="11" creationId="{F8B7538F-DE4E-29FD-7496-D23593AE6191}"/>
          </ac:spMkLst>
        </pc:spChg>
        <pc:spChg chg="add del mod">
          <ac:chgData name="SCHIETS Julien" userId="7ab96c59-3326-4642-b221-181c20b57d06" providerId="ADAL" clId="{7D1593CA-6886-4EA4-AC39-A49B4ADED007}" dt="2024-03-18T07:36:14.629" v="671" actId="931"/>
          <ac:spMkLst>
            <pc:docMk/>
            <pc:sldMk cId="2549234200" sldId="298"/>
            <ac:spMk id="15" creationId="{2C0833D1-6BE6-4D5D-2249-53C2F89DD278}"/>
          </ac:spMkLst>
        </pc:spChg>
        <pc:picChg chg="add del mod">
          <ac:chgData name="SCHIETS Julien" userId="7ab96c59-3326-4642-b221-181c20b57d06" providerId="ADAL" clId="{7D1593CA-6886-4EA4-AC39-A49B4ADED007}" dt="2024-03-18T09:06:02.378" v="2206" actId="478"/>
          <ac:picMkLst>
            <pc:docMk/>
            <pc:sldMk cId="2549234200" sldId="298"/>
            <ac:picMk id="13" creationId="{A134A8C1-D3C1-B8A6-6C0E-FC3FF87F403C}"/>
          </ac:picMkLst>
        </pc:picChg>
        <pc:picChg chg="add mod">
          <ac:chgData name="SCHIETS Julien" userId="7ab96c59-3326-4642-b221-181c20b57d06" providerId="ADAL" clId="{7D1593CA-6886-4EA4-AC39-A49B4ADED007}" dt="2024-03-18T11:07:12.745" v="3661" actId="1076"/>
          <ac:picMkLst>
            <pc:docMk/>
            <pc:sldMk cId="2549234200" sldId="298"/>
            <ac:picMk id="17" creationId="{FAB8482A-2BA7-ADEE-F668-52393027418C}"/>
          </ac:picMkLst>
        </pc:picChg>
        <pc:picChg chg="add mod">
          <ac:chgData name="SCHIETS Julien" userId="7ab96c59-3326-4642-b221-181c20b57d06" providerId="ADAL" clId="{7D1593CA-6886-4EA4-AC39-A49B4ADED007}" dt="2024-03-18T07:38:52.767" v="694" actId="1076"/>
          <ac:picMkLst>
            <pc:docMk/>
            <pc:sldMk cId="2549234200" sldId="298"/>
            <ac:picMk id="19" creationId="{EA8D32E5-157E-AE4F-9A71-5083D5F302E7}"/>
          </ac:picMkLst>
        </pc:picChg>
        <pc:picChg chg="mod">
          <ac:chgData name="SCHIETS Julien" userId="7ab96c59-3326-4642-b221-181c20b57d06" providerId="ADAL" clId="{7D1593CA-6886-4EA4-AC39-A49B4ADED007}" dt="2024-03-18T08:19:42.518" v="1525" actId="1076"/>
          <ac:picMkLst>
            <pc:docMk/>
            <pc:sldMk cId="2549234200" sldId="298"/>
            <ac:picMk id="20" creationId="{F8E932EB-C6DF-40E8-98A8-3F5C8B5DA581}"/>
          </ac:picMkLst>
        </pc:picChg>
        <pc:picChg chg="del">
          <ac:chgData name="SCHIETS Julien" userId="7ab96c59-3326-4642-b221-181c20b57d06" providerId="ADAL" clId="{7D1593CA-6886-4EA4-AC39-A49B4ADED007}" dt="2024-03-18T07:33:06.162" v="654" actId="478"/>
          <ac:picMkLst>
            <pc:docMk/>
            <pc:sldMk cId="2549234200" sldId="298"/>
            <ac:picMk id="22" creationId="{D92BF344-3149-456F-8B2C-08A6FB4A3422}"/>
          </ac:picMkLst>
        </pc:picChg>
        <pc:picChg chg="del">
          <ac:chgData name="SCHIETS Julien" userId="7ab96c59-3326-4642-b221-181c20b57d06" providerId="ADAL" clId="{7D1593CA-6886-4EA4-AC39-A49B4ADED007}" dt="2024-03-18T07:33:38.585" v="655" actId="478"/>
          <ac:picMkLst>
            <pc:docMk/>
            <pc:sldMk cId="2549234200" sldId="298"/>
            <ac:picMk id="24" creationId="{E54DF2DC-94B4-4B94-8CAA-4E4EA4EBA034}"/>
          </ac:picMkLst>
        </pc:picChg>
        <pc:picChg chg="del">
          <ac:chgData name="SCHIETS Julien" userId="7ab96c59-3326-4642-b221-181c20b57d06" providerId="ADAL" clId="{7D1593CA-6886-4EA4-AC39-A49B4ADED007}" dt="2024-03-18T07:35:50.582" v="670" actId="478"/>
          <ac:picMkLst>
            <pc:docMk/>
            <pc:sldMk cId="2549234200" sldId="298"/>
            <ac:picMk id="26" creationId="{E3E292D7-80C9-47D0-83D1-B6E325B6BFCB}"/>
          </ac:picMkLst>
        </pc:picChg>
      </pc:sldChg>
      <pc:sldChg chg="addSp delSp modSp add mod setBg addAnim modAnim">
        <pc:chgData name="SCHIETS Julien" userId="7ab96c59-3326-4642-b221-181c20b57d06" providerId="ADAL" clId="{7D1593CA-6886-4EA4-AC39-A49B4ADED007}" dt="2024-03-18T11:13:59.684" v="3680" actId="20577"/>
        <pc:sldMkLst>
          <pc:docMk/>
          <pc:sldMk cId="374192981" sldId="299"/>
        </pc:sldMkLst>
        <pc:spChg chg="mod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2" creationId="{94996A2F-CAAC-4F89-A186-FD85D72286BC}"/>
          </ac:spMkLst>
        </pc:spChg>
        <pc:spChg chg="mod">
          <ac:chgData name="SCHIETS Julien" userId="7ab96c59-3326-4642-b221-181c20b57d06" providerId="ADAL" clId="{7D1593CA-6886-4EA4-AC39-A49B4ADED007}" dt="2024-03-18T11:13:59.684" v="3680" actId="20577"/>
          <ac:spMkLst>
            <pc:docMk/>
            <pc:sldMk cId="374192981" sldId="299"/>
            <ac:spMk id="3" creationId="{6C4CF54B-2164-4316-A3C0-C910B33D82B5}"/>
          </ac:spMkLst>
        </pc:spChg>
        <pc:spChg chg="mod">
          <ac:chgData name="SCHIETS Julien" userId="7ab96c59-3326-4642-b221-181c20b57d06" providerId="ADAL" clId="{7D1593CA-6886-4EA4-AC39-A49B4ADED007}" dt="2024-03-18T07:44:35.661" v="724" actId="26606"/>
          <ac:spMkLst>
            <pc:docMk/>
            <pc:sldMk cId="374192981" sldId="299"/>
            <ac:spMk id="4" creationId="{EF9F52CD-4BB3-B841-999D-75BAA7DC0822}"/>
          </ac:spMkLst>
        </pc:spChg>
        <pc:spChg chg="add del mod">
          <ac:chgData name="SCHIETS Julien" userId="7ab96c59-3326-4642-b221-181c20b57d06" providerId="ADAL" clId="{7D1593CA-6886-4EA4-AC39-A49B4ADED007}" dt="2024-03-18T07:43:02.582" v="697" actId="478"/>
          <ac:spMkLst>
            <pc:docMk/>
            <pc:sldMk cId="374192981" sldId="299"/>
            <ac:spMk id="6" creationId="{3C2D7002-3262-1B27-CABE-0CF799279E85}"/>
          </ac:spMkLst>
        </pc:spChg>
        <pc:spChg chg="add del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13" creationId="{E91DC736-0EF8-4F87-9146-EBF1D2EE4D3D}"/>
          </ac:spMkLst>
        </pc:spChg>
        <pc:spChg chg="add del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15" creationId="{097CD68E-23E3-4007-8847-CD0944C4F7BE}"/>
          </ac:spMkLst>
        </pc:spChg>
        <pc:spChg chg="add del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17" creationId="{AF2F604E-43BE-4DC3-B983-E071523364F8}"/>
          </ac:spMkLst>
        </pc:spChg>
        <pc:spChg chg="add del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19" creationId="{08C9B587-E65E-4B52-B37C-ABEBB6E87928}"/>
          </ac:spMkLst>
        </pc:spChg>
        <pc:spChg chg="add del">
          <ac:chgData name="SCHIETS Julien" userId="7ab96c59-3326-4642-b221-181c20b57d06" providerId="ADAL" clId="{7D1593CA-6886-4EA4-AC39-A49B4ADED007}" dt="2024-03-18T07:44:35.661" v="724" actId="26606"/>
          <ac:spMkLst>
            <pc:docMk/>
            <pc:sldMk cId="374192981" sldId="299"/>
            <ac:spMk id="24" creationId="{9B7AD9F6-8CE7-4299-8FC6-328F4DCD3FF9}"/>
          </ac:spMkLst>
        </pc:spChg>
        <pc:spChg chg="add del">
          <ac:chgData name="SCHIETS Julien" userId="7ab96c59-3326-4642-b221-181c20b57d06" providerId="ADAL" clId="{7D1593CA-6886-4EA4-AC39-A49B4ADED007}" dt="2024-03-18T07:44:35.661" v="724" actId="26606"/>
          <ac:spMkLst>
            <pc:docMk/>
            <pc:sldMk cId="374192981" sldId="299"/>
            <ac:spMk id="26" creationId="{F49775AF-8896-43EE-92C6-83497D6DC56F}"/>
          </ac:spMkLst>
        </pc:spChg>
        <pc:spChg chg="add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28" creationId="{AF2F604E-43BE-4DC3-B983-E071523364F8}"/>
          </ac:spMkLst>
        </pc:spChg>
        <pc:spChg chg="add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29" creationId="{E91DC736-0EF8-4F87-9146-EBF1D2EE4D3D}"/>
          </ac:spMkLst>
        </pc:spChg>
        <pc:spChg chg="add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30" creationId="{08C9B587-E65E-4B52-B37C-ABEBB6E87928}"/>
          </ac:spMkLst>
        </pc:spChg>
        <pc:spChg chg="add">
          <ac:chgData name="SCHIETS Julien" userId="7ab96c59-3326-4642-b221-181c20b57d06" providerId="ADAL" clId="{7D1593CA-6886-4EA4-AC39-A49B4ADED007}" dt="2024-03-18T07:44:35.677" v="725" actId="26606"/>
          <ac:spMkLst>
            <pc:docMk/>
            <pc:sldMk cId="374192981" sldId="299"/>
            <ac:spMk id="31" creationId="{097CD68E-23E3-4007-8847-CD0944C4F7BE}"/>
          </ac:spMkLst>
        </pc:spChg>
        <pc:picChg chg="del">
          <ac:chgData name="SCHIETS Julien" userId="7ab96c59-3326-4642-b221-181c20b57d06" providerId="ADAL" clId="{7D1593CA-6886-4EA4-AC39-A49B4ADED007}" dt="2024-03-18T07:43:01.445" v="696" actId="478"/>
          <ac:picMkLst>
            <pc:docMk/>
            <pc:sldMk cId="374192981" sldId="299"/>
            <ac:picMk id="7" creationId="{87752F6E-B25E-4D28-88E7-4DAB00E7B437}"/>
          </ac:picMkLst>
        </pc:picChg>
        <pc:picChg chg="add mod ord">
          <ac:chgData name="SCHIETS Julien" userId="7ab96c59-3326-4642-b221-181c20b57d06" providerId="ADAL" clId="{7D1593CA-6886-4EA4-AC39-A49B4ADED007}" dt="2024-03-18T07:44:35.661" v="724" actId="26606"/>
          <ac:picMkLst>
            <pc:docMk/>
            <pc:sldMk cId="374192981" sldId="299"/>
            <ac:picMk id="8" creationId="{6200FC6B-C71E-0950-A37B-38E2C2070A3C}"/>
          </ac:picMkLst>
        </pc:picChg>
      </pc:sldChg>
      <pc:sldChg chg="add">
        <pc:chgData name="SCHIETS Julien" userId="7ab96c59-3326-4642-b221-181c20b57d06" providerId="ADAL" clId="{7D1593CA-6886-4EA4-AC39-A49B4ADED007}" dt="2024-03-18T07:46:15.327" v="800"/>
        <pc:sldMkLst>
          <pc:docMk/>
          <pc:sldMk cId="1464089735" sldId="300"/>
        </pc:sldMkLst>
      </pc:sldChg>
      <pc:sldChg chg="add">
        <pc:chgData name="SCHIETS Julien" userId="7ab96c59-3326-4642-b221-181c20b57d06" providerId="ADAL" clId="{7D1593CA-6886-4EA4-AC39-A49B4ADED007}" dt="2024-03-18T07:46:34.621" v="801"/>
        <pc:sldMkLst>
          <pc:docMk/>
          <pc:sldMk cId="1043110572" sldId="301"/>
        </pc:sldMkLst>
      </pc:sldChg>
      <pc:sldChg chg="add">
        <pc:chgData name="SCHIETS Julien" userId="7ab96c59-3326-4642-b221-181c20b57d06" providerId="ADAL" clId="{7D1593CA-6886-4EA4-AC39-A49B4ADED007}" dt="2024-03-18T07:47:05.752" v="802"/>
        <pc:sldMkLst>
          <pc:docMk/>
          <pc:sldMk cId="28419556" sldId="305"/>
        </pc:sldMkLst>
      </pc:sldChg>
      <pc:sldChg chg="modSp add mod">
        <pc:chgData name="SCHIETS Julien" userId="7ab96c59-3326-4642-b221-181c20b57d06" providerId="ADAL" clId="{7D1593CA-6886-4EA4-AC39-A49B4ADED007}" dt="2024-03-18T07:58:35.558" v="946" actId="12"/>
        <pc:sldMkLst>
          <pc:docMk/>
          <pc:sldMk cId="2833745871" sldId="372"/>
        </pc:sldMkLst>
        <pc:spChg chg="mod">
          <ac:chgData name="SCHIETS Julien" userId="7ab96c59-3326-4642-b221-181c20b57d06" providerId="ADAL" clId="{7D1593CA-6886-4EA4-AC39-A49B4ADED007}" dt="2024-03-18T07:47:48.686" v="831" actId="20577"/>
          <ac:spMkLst>
            <pc:docMk/>
            <pc:sldMk cId="2833745871" sldId="372"/>
            <ac:spMk id="2" creationId="{B07159D1-EF9C-9546-8944-0340ED471DEC}"/>
          </ac:spMkLst>
        </pc:spChg>
        <pc:spChg chg="mod">
          <ac:chgData name="SCHIETS Julien" userId="7ab96c59-3326-4642-b221-181c20b57d06" providerId="ADAL" clId="{7D1593CA-6886-4EA4-AC39-A49B4ADED007}" dt="2024-03-18T07:58:35.558" v="946" actId="12"/>
          <ac:spMkLst>
            <pc:docMk/>
            <pc:sldMk cId="2833745871" sldId="372"/>
            <ac:spMk id="3" creationId="{54EA940F-A32C-D746-8EE5-D25F76B35107}"/>
          </ac:spMkLst>
        </pc:spChg>
        <pc:picChg chg="mod">
          <ac:chgData name="SCHIETS Julien" userId="7ab96c59-3326-4642-b221-181c20b57d06" providerId="ADAL" clId="{7D1593CA-6886-4EA4-AC39-A49B4ADED007}" dt="2024-03-18T07:48:16.764" v="833" actId="14826"/>
          <ac:picMkLst>
            <pc:docMk/>
            <pc:sldMk cId="2833745871" sldId="372"/>
            <ac:picMk id="7" creationId="{12E888F1-9354-3544-909C-CA68DEF56EF9}"/>
          </ac:picMkLst>
        </pc:picChg>
      </pc:sldChg>
      <pc:sldChg chg="new del">
        <pc:chgData name="SCHIETS Julien" userId="7ab96c59-3326-4642-b221-181c20b57d06" providerId="ADAL" clId="{7D1593CA-6886-4EA4-AC39-A49B4ADED007}" dt="2024-03-18T08:56:01.580" v="1886" actId="47"/>
        <pc:sldMkLst>
          <pc:docMk/>
          <pc:sldMk cId="3219711596" sldId="373"/>
        </pc:sldMkLst>
      </pc:sldChg>
      <pc:sldChg chg="addSp delSp modSp add mod modAnim">
        <pc:chgData name="SCHIETS Julien" userId="7ab96c59-3326-4642-b221-181c20b57d06" providerId="ADAL" clId="{7D1593CA-6886-4EA4-AC39-A49B4ADED007}" dt="2024-03-18T11:17:28.976" v="3682" actId="20577"/>
        <pc:sldMkLst>
          <pc:docMk/>
          <pc:sldMk cId="421661441" sldId="374"/>
        </pc:sldMkLst>
        <pc:spChg chg="del mod">
          <ac:chgData name="SCHIETS Julien" userId="7ab96c59-3326-4642-b221-181c20b57d06" providerId="ADAL" clId="{7D1593CA-6886-4EA4-AC39-A49B4ADED007}" dt="2024-03-18T07:58:53.648" v="953" actId="478"/>
          <ac:spMkLst>
            <pc:docMk/>
            <pc:sldMk cId="421661441" sldId="374"/>
            <ac:spMk id="2" creationId="{79696049-0D82-491D-A20A-FE17B644563B}"/>
          </ac:spMkLst>
        </pc:spChg>
        <pc:spChg chg="add del mod">
          <ac:chgData name="SCHIETS Julien" userId="7ab96c59-3326-4642-b221-181c20b57d06" providerId="ADAL" clId="{7D1593CA-6886-4EA4-AC39-A49B4ADED007}" dt="2024-03-18T07:58:51.525" v="950" actId="478"/>
          <ac:spMkLst>
            <pc:docMk/>
            <pc:sldMk cId="421661441" sldId="374"/>
            <ac:spMk id="6" creationId="{B68140FC-9227-DF9B-69B4-07178D650F8F}"/>
          </ac:spMkLst>
        </pc:spChg>
        <pc:spChg chg="add del mod">
          <ac:chgData name="SCHIETS Julien" userId="7ab96c59-3326-4642-b221-181c20b57d06" providerId="ADAL" clId="{7D1593CA-6886-4EA4-AC39-A49B4ADED007}" dt="2024-03-18T07:58:54.909" v="954" actId="478"/>
          <ac:spMkLst>
            <pc:docMk/>
            <pc:sldMk cId="421661441" sldId="374"/>
            <ac:spMk id="8" creationId="{36A8E6ED-95DA-FEFE-CD0D-2D4E14F8FC02}"/>
          </ac:spMkLst>
        </pc:spChg>
        <pc:spChg chg="add mod">
          <ac:chgData name="SCHIETS Julien" userId="7ab96c59-3326-4642-b221-181c20b57d06" providerId="ADAL" clId="{7D1593CA-6886-4EA4-AC39-A49B4ADED007}" dt="2024-03-18T08:06:31.587" v="1377" actId="1076"/>
          <ac:spMkLst>
            <pc:docMk/>
            <pc:sldMk cId="421661441" sldId="374"/>
            <ac:spMk id="11" creationId="{CCB5AA67-6350-8020-8EF9-2B28AE086669}"/>
          </ac:spMkLst>
        </pc:spChg>
        <pc:spChg chg="add mod">
          <ac:chgData name="SCHIETS Julien" userId="7ab96c59-3326-4642-b221-181c20b57d06" providerId="ADAL" clId="{7D1593CA-6886-4EA4-AC39-A49B4ADED007}" dt="2024-03-18T08:07:24.922" v="1478" actId="1076"/>
          <ac:spMkLst>
            <pc:docMk/>
            <pc:sldMk cId="421661441" sldId="374"/>
            <ac:spMk id="12" creationId="{EAB0217E-99DD-651D-B7B9-FCFE256CB337}"/>
          </ac:spMkLst>
        </pc:spChg>
        <pc:graphicFrameChg chg="add del modGraphic">
          <ac:chgData name="SCHIETS Julien" userId="7ab96c59-3326-4642-b221-181c20b57d06" providerId="ADAL" clId="{7D1593CA-6886-4EA4-AC39-A49B4ADED007}" dt="2024-03-18T07:59:33.294" v="958" actId="478"/>
          <ac:graphicFrameMkLst>
            <pc:docMk/>
            <pc:sldMk cId="421661441" sldId="374"/>
            <ac:graphicFrameMk id="9" creationId="{A1577957-D28E-714F-4718-9BC8DD7379F0}"/>
          </ac:graphicFrameMkLst>
        </pc:graphicFrameChg>
        <pc:graphicFrameChg chg="add mod modGraphic">
          <ac:chgData name="SCHIETS Julien" userId="7ab96c59-3326-4642-b221-181c20b57d06" providerId="ADAL" clId="{7D1593CA-6886-4EA4-AC39-A49B4ADED007}" dt="2024-03-18T11:17:28.976" v="3682" actId="20577"/>
          <ac:graphicFrameMkLst>
            <pc:docMk/>
            <pc:sldMk cId="421661441" sldId="374"/>
            <ac:graphicFrameMk id="10" creationId="{8BA3AD6D-D3E8-FDCF-653C-2E06DDC6AD46}"/>
          </ac:graphicFrameMkLst>
        </pc:graphicFrameChg>
        <pc:picChg chg="del">
          <ac:chgData name="SCHIETS Julien" userId="7ab96c59-3326-4642-b221-181c20b57d06" providerId="ADAL" clId="{7D1593CA-6886-4EA4-AC39-A49B4ADED007}" dt="2024-03-18T07:58:50.541" v="949" actId="478"/>
          <ac:picMkLst>
            <pc:docMk/>
            <pc:sldMk cId="421661441" sldId="374"/>
            <ac:picMk id="5" creationId="{91C596AF-14F4-4031-89F0-D2FADD4CB4BE}"/>
          </ac:picMkLst>
        </pc:picChg>
        <pc:picChg chg="add mod">
          <ac:chgData name="SCHIETS Julien" userId="7ab96c59-3326-4642-b221-181c20b57d06" providerId="ADAL" clId="{7D1593CA-6886-4EA4-AC39-A49B4ADED007}" dt="2024-03-18T11:08:19.415" v="3669" actId="1076"/>
          <ac:picMkLst>
            <pc:docMk/>
            <pc:sldMk cId="421661441" sldId="374"/>
            <ac:picMk id="13" creationId="{207C6ABD-61BA-ADED-58EB-51F1CF3A1CD5}"/>
          </ac:picMkLst>
        </pc:picChg>
        <pc:picChg chg="add mod">
          <ac:chgData name="SCHIETS Julien" userId="7ab96c59-3326-4642-b221-181c20b57d06" providerId="ADAL" clId="{7D1593CA-6886-4EA4-AC39-A49B4ADED007}" dt="2024-03-18T11:08:33.161" v="3672" actId="1076"/>
          <ac:picMkLst>
            <pc:docMk/>
            <pc:sldMk cId="421661441" sldId="374"/>
            <ac:picMk id="14" creationId="{642ECCCA-4B77-4E29-4C02-C2D14322CB2E}"/>
          </ac:picMkLst>
        </pc:picChg>
      </pc:sldChg>
      <pc:sldChg chg="modSp add mod ord">
        <pc:chgData name="SCHIETS Julien" userId="7ab96c59-3326-4642-b221-181c20b57d06" providerId="ADAL" clId="{7D1593CA-6886-4EA4-AC39-A49B4ADED007}" dt="2024-03-18T11:09:24" v="3676" actId="113"/>
        <pc:sldMkLst>
          <pc:docMk/>
          <pc:sldMk cId="2328843834" sldId="375"/>
        </pc:sldMkLst>
        <pc:spChg chg="mod">
          <ac:chgData name="SCHIETS Julien" userId="7ab96c59-3326-4642-b221-181c20b57d06" providerId="ADAL" clId="{7D1593CA-6886-4EA4-AC39-A49B4ADED007}" dt="2024-03-18T08:11:25.841" v="1520" actId="404"/>
          <ac:spMkLst>
            <pc:docMk/>
            <pc:sldMk cId="2328843834" sldId="375"/>
            <ac:spMk id="2" creationId="{B07159D1-EF9C-9546-8944-0340ED471DEC}"/>
          </ac:spMkLst>
        </pc:spChg>
        <pc:spChg chg="mod">
          <ac:chgData name="SCHIETS Julien" userId="7ab96c59-3326-4642-b221-181c20b57d06" providerId="ADAL" clId="{7D1593CA-6886-4EA4-AC39-A49B4ADED007}" dt="2024-03-18T11:09:24" v="3676" actId="113"/>
          <ac:spMkLst>
            <pc:docMk/>
            <pc:sldMk cId="2328843834" sldId="375"/>
            <ac:spMk id="3" creationId="{54EA940F-A32C-D746-8EE5-D25F76B35107}"/>
          </ac:spMkLst>
        </pc:spChg>
      </pc:sldChg>
      <pc:sldChg chg="new del">
        <pc:chgData name="SCHIETS Julien" userId="7ab96c59-3326-4642-b221-181c20b57d06" providerId="ADAL" clId="{7D1593CA-6886-4EA4-AC39-A49B4ADED007}" dt="2024-03-18T08:56:00.388" v="1885" actId="47"/>
        <pc:sldMkLst>
          <pc:docMk/>
          <pc:sldMk cId="1422582210" sldId="376"/>
        </pc:sldMkLst>
      </pc:sldChg>
      <pc:sldChg chg="add del">
        <pc:chgData name="SCHIETS Julien" userId="7ab96c59-3326-4642-b221-181c20b57d06" providerId="ADAL" clId="{7D1593CA-6886-4EA4-AC39-A49B4ADED007}" dt="2024-03-18T08:55:59.541" v="1884" actId="47"/>
        <pc:sldMkLst>
          <pc:docMk/>
          <pc:sldMk cId="4082869810" sldId="377"/>
        </pc:sldMkLst>
      </pc:sldChg>
      <pc:sldChg chg="addSp modSp add mod">
        <pc:chgData name="SCHIETS Julien" userId="7ab96c59-3326-4642-b221-181c20b57d06" providerId="ADAL" clId="{7D1593CA-6886-4EA4-AC39-A49B4ADED007}" dt="2024-03-18T09:04:19.682" v="2194" actId="20577"/>
        <pc:sldMkLst>
          <pc:docMk/>
          <pc:sldMk cId="3545615429" sldId="378"/>
        </pc:sldMkLst>
        <pc:spChg chg="mod">
          <ac:chgData name="SCHIETS Julien" userId="7ab96c59-3326-4642-b221-181c20b57d06" providerId="ADAL" clId="{7D1593CA-6886-4EA4-AC39-A49B4ADED007}" dt="2024-03-18T08:56:13.854" v="1910" actId="20577"/>
          <ac:spMkLst>
            <pc:docMk/>
            <pc:sldMk cId="3545615429" sldId="378"/>
            <ac:spMk id="2" creationId="{B07159D1-EF9C-9546-8944-0340ED471DEC}"/>
          </ac:spMkLst>
        </pc:spChg>
        <pc:spChg chg="mod">
          <ac:chgData name="SCHIETS Julien" userId="7ab96c59-3326-4642-b221-181c20b57d06" providerId="ADAL" clId="{7D1593CA-6886-4EA4-AC39-A49B4ADED007}" dt="2024-03-18T09:04:19.682" v="2194" actId="20577"/>
          <ac:spMkLst>
            <pc:docMk/>
            <pc:sldMk cId="3545615429" sldId="378"/>
            <ac:spMk id="3" creationId="{54EA940F-A32C-D746-8EE5-D25F76B35107}"/>
          </ac:spMkLst>
        </pc:spChg>
        <pc:graphicFrameChg chg="add mod modGraphic">
          <ac:chgData name="SCHIETS Julien" userId="7ab96c59-3326-4642-b221-181c20b57d06" providerId="ADAL" clId="{7D1593CA-6886-4EA4-AC39-A49B4ADED007}" dt="2024-03-18T09:04:17.852" v="2193" actId="1076"/>
          <ac:graphicFrameMkLst>
            <pc:docMk/>
            <pc:sldMk cId="3545615429" sldId="378"/>
            <ac:graphicFrameMk id="4" creationId="{A6395A1E-DC17-2948-66AA-0118F0511B0B}"/>
          </ac:graphicFrameMkLst>
        </pc:graphicFrameChg>
      </pc:sldChg>
      <pc:sldChg chg="new">
        <pc:chgData name="SCHIETS Julien" userId="7ab96c59-3326-4642-b221-181c20b57d06" providerId="ADAL" clId="{7D1593CA-6886-4EA4-AC39-A49B4ADED007}" dt="2024-03-18T09:04:24.776" v="2195" actId="680"/>
        <pc:sldMkLst>
          <pc:docMk/>
          <pc:sldMk cId="3418984905" sldId="379"/>
        </pc:sldMkLst>
      </pc:sldChg>
      <pc:sldChg chg="del">
        <pc:chgData name="SCHIETS Julien" userId="7ab96c59-3326-4642-b221-181c20b57d06" providerId="ADAL" clId="{7D1593CA-6886-4EA4-AC39-A49B4ADED007}" dt="2024-03-18T09:05:16.746" v="2201" actId="47"/>
        <pc:sldMkLst>
          <pc:docMk/>
          <pc:sldMk cId="134103126" sldId="380"/>
        </pc:sldMkLst>
      </pc:sldChg>
      <pc:sldChg chg="add">
        <pc:chgData name="SCHIETS Julien" userId="7ab96c59-3326-4642-b221-181c20b57d06" providerId="ADAL" clId="{7D1593CA-6886-4EA4-AC39-A49B4ADED007}" dt="2024-03-18T09:05:27.857" v="2202"/>
        <pc:sldMkLst>
          <pc:docMk/>
          <pc:sldMk cId="272436454" sldId="380"/>
        </pc:sldMkLst>
      </pc:sldChg>
      <pc:sldChg chg="modSp add del mod setBg">
        <pc:chgData name="SCHIETS Julien" userId="7ab96c59-3326-4642-b221-181c20b57d06" providerId="ADAL" clId="{7D1593CA-6886-4EA4-AC39-A49B4ADED007}" dt="2024-03-18T09:05:04.091" v="2200" actId="47"/>
        <pc:sldMkLst>
          <pc:docMk/>
          <pc:sldMk cId="1050847174" sldId="380"/>
        </pc:sldMkLst>
        <pc:picChg chg="mod">
          <ac:chgData name="SCHIETS Julien" userId="7ab96c59-3326-4642-b221-181c20b57d06" providerId="ADAL" clId="{7D1593CA-6886-4EA4-AC39-A49B4ADED007}" dt="2024-03-18T09:05:02.438" v="2199" actId="207"/>
          <ac:picMkLst>
            <pc:docMk/>
            <pc:sldMk cId="1050847174" sldId="380"/>
            <ac:picMk id="6" creationId="{A9E07E84-37B7-4C46-9534-1C6C5ECF36A6}"/>
          </ac:picMkLst>
        </pc:picChg>
      </pc:sldChg>
      <pc:sldChg chg="modSp add mod">
        <pc:chgData name="SCHIETS Julien" userId="7ab96c59-3326-4642-b221-181c20b57d06" providerId="ADAL" clId="{7D1593CA-6886-4EA4-AC39-A49B4ADED007}" dt="2024-03-18T09:18:13.082" v="3022" actId="1076"/>
        <pc:sldMkLst>
          <pc:docMk/>
          <pc:sldMk cId="4214267586" sldId="381"/>
        </pc:sldMkLst>
        <pc:spChg chg="mod">
          <ac:chgData name="SCHIETS Julien" userId="7ab96c59-3326-4642-b221-181c20b57d06" providerId="ADAL" clId="{7D1593CA-6886-4EA4-AC39-A49B4ADED007}" dt="2024-03-18T09:18:10.562" v="3021" actId="1076"/>
          <ac:spMkLst>
            <pc:docMk/>
            <pc:sldMk cId="4214267586" sldId="381"/>
            <ac:spMk id="3" creationId="{0826A6AB-049D-4B0F-902A-4D78A24C6E66}"/>
          </ac:spMkLst>
        </pc:spChg>
        <pc:spChg chg="mod">
          <ac:chgData name="SCHIETS Julien" userId="7ab96c59-3326-4642-b221-181c20b57d06" providerId="ADAL" clId="{7D1593CA-6886-4EA4-AC39-A49B4ADED007}" dt="2024-03-18T09:08:23.275" v="2258" actId="20577"/>
          <ac:spMkLst>
            <pc:docMk/>
            <pc:sldMk cId="4214267586" sldId="381"/>
            <ac:spMk id="15" creationId="{7C35DB60-13B9-41E3-AE8D-065A60063FD1}"/>
          </ac:spMkLst>
        </pc:spChg>
        <pc:picChg chg="mod">
          <ac:chgData name="SCHIETS Julien" userId="7ab96c59-3326-4642-b221-181c20b57d06" providerId="ADAL" clId="{7D1593CA-6886-4EA4-AC39-A49B4ADED007}" dt="2024-03-18T09:18:13.082" v="3022" actId="1076"/>
          <ac:picMkLst>
            <pc:docMk/>
            <pc:sldMk cId="4214267586" sldId="381"/>
            <ac:picMk id="14" creationId="{588B0100-858A-43C1-864F-323A7C05AFC2}"/>
          </ac:picMkLst>
        </pc:picChg>
      </pc:sldChg>
      <pc:sldChg chg="modSp add mod">
        <pc:chgData name="SCHIETS Julien" userId="7ab96c59-3326-4642-b221-181c20b57d06" providerId="ADAL" clId="{7D1593CA-6886-4EA4-AC39-A49B4ADED007}" dt="2024-03-18T09:13:46.953" v="2667" actId="113"/>
        <pc:sldMkLst>
          <pc:docMk/>
          <pc:sldMk cId="1439199402" sldId="382"/>
        </pc:sldMkLst>
        <pc:spChg chg="mod">
          <ac:chgData name="SCHIETS Julien" userId="7ab96c59-3326-4642-b221-181c20b57d06" providerId="ADAL" clId="{7D1593CA-6886-4EA4-AC39-A49B4ADED007}" dt="2024-03-18T09:10:17.523" v="2428" actId="20577"/>
          <ac:spMkLst>
            <pc:docMk/>
            <pc:sldMk cId="1439199402" sldId="382"/>
            <ac:spMk id="2" creationId="{B07159D1-EF9C-9546-8944-0340ED471DEC}"/>
          </ac:spMkLst>
        </pc:spChg>
        <pc:spChg chg="mod">
          <ac:chgData name="SCHIETS Julien" userId="7ab96c59-3326-4642-b221-181c20b57d06" providerId="ADAL" clId="{7D1593CA-6886-4EA4-AC39-A49B4ADED007}" dt="2024-03-18T09:13:46.953" v="2667" actId="113"/>
          <ac:spMkLst>
            <pc:docMk/>
            <pc:sldMk cId="1439199402" sldId="382"/>
            <ac:spMk id="3" creationId="{54EA940F-A32C-D746-8EE5-D25F76B35107}"/>
          </ac:spMkLst>
        </pc:spChg>
        <pc:picChg chg="mod">
          <ac:chgData name="SCHIETS Julien" userId="7ab96c59-3326-4642-b221-181c20b57d06" providerId="ADAL" clId="{7D1593CA-6886-4EA4-AC39-A49B4ADED007}" dt="2024-03-18T09:09:58.248" v="2381" actId="14826"/>
          <ac:picMkLst>
            <pc:docMk/>
            <pc:sldMk cId="1439199402" sldId="382"/>
            <ac:picMk id="7" creationId="{12E888F1-9354-3544-909C-CA68DEF56EF9}"/>
          </ac:picMkLst>
        </pc:picChg>
      </pc:sldChg>
      <pc:sldChg chg="modSp add mod">
        <pc:chgData name="SCHIETS Julien" userId="7ab96c59-3326-4642-b221-181c20b57d06" providerId="ADAL" clId="{7D1593CA-6886-4EA4-AC39-A49B4ADED007}" dt="2024-03-18T09:15:53.428" v="2847" actId="5793"/>
        <pc:sldMkLst>
          <pc:docMk/>
          <pc:sldMk cId="662255414" sldId="383"/>
        </pc:sldMkLst>
        <pc:spChg chg="mod">
          <ac:chgData name="SCHIETS Julien" userId="7ab96c59-3326-4642-b221-181c20b57d06" providerId="ADAL" clId="{7D1593CA-6886-4EA4-AC39-A49B4ADED007}" dt="2024-03-18T09:15:53.428" v="2847" actId="5793"/>
          <ac:spMkLst>
            <pc:docMk/>
            <pc:sldMk cId="662255414" sldId="383"/>
            <ac:spMk id="3" creationId="{54EA940F-A32C-D746-8EE5-D25F76B35107}"/>
          </ac:spMkLst>
        </pc:spChg>
      </pc:sldChg>
      <pc:sldChg chg="new del">
        <pc:chgData name="SCHIETS Julien" userId="7ab96c59-3326-4642-b221-181c20b57d06" providerId="ADAL" clId="{7D1593CA-6886-4EA4-AC39-A49B4ADED007}" dt="2024-03-18T09:16:02.923" v="2850" actId="47"/>
        <pc:sldMkLst>
          <pc:docMk/>
          <pc:sldMk cId="1734897637" sldId="384"/>
        </pc:sldMkLst>
      </pc:sldChg>
      <pc:sldChg chg="modSp add mod">
        <pc:chgData name="SCHIETS Julien" userId="7ab96c59-3326-4642-b221-181c20b57d06" providerId="ADAL" clId="{7D1593CA-6886-4EA4-AC39-A49B4ADED007}" dt="2024-03-18T09:17:27.805" v="3020" actId="2710"/>
        <pc:sldMkLst>
          <pc:docMk/>
          <pc:sldMk cId="3107062476" sldId="385"/>
        </pc:sldMkLst>
        <pc:spChg chg="mod">
          <ac:chgData name="SCHIETS Julien" userId="7ab96c59-3326-4642-b221-181c20b57d06" providerId="ADAL" clId="{7D1593CA-6886-4EA4-AC39-A49B4ADED007}" dt="2024-03-18T09:17:27.805" v="3020" actId="2710"/>
          <ac:spMkLst>
            <pc:docMk/>
            <pc:sldMk cId="3107062476" sldId="385"/>
            <ac:spMk id="3" creationId="{54EA940F-A32C-D746-8EE5-D25F76B35107}"/>
          </ac:spMkLst>
        </pc:spChg>
      </pc:sldChg>
      <pc:sldChg chg="modSp add mod">
        <pc:chgData name="SCHIETS Julien" userId="7ab96c59-3326-4642-b221-181c20b57d06" providerId="ADAL" clId="{7D1593CA-6886-4EA4-AC39-A49B4ADED007}" dt="2024-03-18T10:12:16.025" v="3355" actId="404"/>
        <pc:sldMkLst>
          <pc:docMk/>
          <pc:sldMk cId="944036547" sldId="386"/>
        </pc:sldMkLst>
        <pc:spChg chg="mod">
          <ac:chgData name="SCHIETS Julien" userId="7ab96c59-3326-4642-b221-181c20b57d06" providerId="ADAL" clId="{7D1593CA-6886-4EA4-AC39-A49B4ADED007}" dt="2024-03-18T10:12:16.025" v="3355" actId="404"/>
          <ac:spMkLst>
            <pc:docMk/>
            <pc:sldMk cId="944036547" sldId="386"/>
            <ac:spMk id="2" creationId="{B07159D1-EF9C-9546-8944-0340ED471DEC}"/>
          </ac:spMkLst>
        </pc:spChg>
        <pc:spChg chg="mod">
          <ac:chgData name="SCHIETS Julien" userId="7ab96c59-3326-4642-b221-181c20b57d06" providerId="ADAL" clId="{7D1593CA-6886-4EA4-AC39-A49B4ADED007}" dt="2024-03-18T10:11:50.111" v="3314" actId="5793"/>
          <ac:spMkLst>
            <pc:docMk/>
            <pc:sldMk cId="944036547" sldId="386"/>
            <ac:spMk id="3" creationId="{54EA940F-A32C-D746-8EE5-D25F76B35107}"/>
          </ac:spMkLst>
        </pc:spChg>
        <pc:picChg chg="mod">
          <ac:chgData name="SCHIETS Julien" userId="7ab96c59-3326-4642-b221-181c20b57d06" providerId="ADAL" clId="{7D1593CA-6886-4EA4-AC39-A49B4ADED007}" dt="2024-03-18T10:04:29.616" v="3042" actId="14826"/>
          <ac:picMkLst>
            <pc:docMk/>
            <pc:sldMk cId="944036547" sldId="386"/>
            <ac:picMk id="7" creationId="{12E888F1-9354-3544-909C-CA68DEF56EF9}"/>
          </ac:picMkLst>
        </pc:picChg>
      </pc:sldChg>
      <pc:sldChg chg="new">
        <pc:chgData name="SCHIETS Julien" userId="7ab96c59-3326-4642-b221-181c20b57d06" providerId="ADAL" clId="{7D1593CA-6886-4EA4-AC39-A49B4ADED007}" dt="2024-03-18T10:11:52.827" v="3315" actId="680"/>
        <pc:sldMkLst>
          <pc:docMk/>
          <pc:sldMk cId="2043474006" sldId="387"/>
        </pc:sldMkLst>
      </pc:sldChg>
      <pc:sldChg chg="modSp add mod">
        <pc:chgData name="SCHIETS Julien" userId="7ab96c59-3326-4642-b221-181c20b57d06" providerId="ADAL" clId="{7D1593CA-6886-4EA4-AC39-A49B4ADED007}" dt="2024-03-18T10:14:11.275" v="3534" actId="5793"/>
        <pc:sldMkLst>
          <pc:docMk/>
          <pc:sldMk cId="118395739" sldId="388"/>
        </pc:sldMkLst>
        <pc:spChg chg="mod">
          <ac:chgData name="SCHIETS Julien" userId="7ab96c59-3326-4642-b221-181c20b57d06" providerId="ADAL" clId="{7D1593CA-6886-4EA4-AC39-A49B4ADED007}" dt="2024-03-18T10:12:27.392" v="3358" actId="14100"/>
          <ac:spMkLst>
            <pc:docMk/>
            <pc:sldMk cId="118395739" sldId="388"/>
            <ac:spMk id="2" creationId="{B07159D1-EF9C-9546-8944-0340ED471DEC}"/>
          </ac:spMkLst>
        </pc:spChg>
        <pc:spChg chg="mod">
          <ac:chgData name="SCHIETS Julien" userId="7ab96c59-3326-4642-b221-181c20b57d06" providerId="ADAL" clId="{7D1593CA-6886-4EA4-AC39-A49B4ADED007}" dt="2024-03-18T10:14:11.275" v="3534" actId="5793"/>
          <ac:spMkLst>
            <pc:docMk/>
            <pc:sldMk cId="118395739" sldId="388"/>
            <ac:spMk id="3" creationId="{54EA940F-A32C-D746-8EE5-D25F76B35107}"/>
          </ac:spMkLst>
        </pc:spChg>
      </pc:sldChg>
      <pc:sldChg chg="addSp delSp modSp add mod setBg addAnim delAnim setClrOvrMap">
        <pc:chgData name="SCHIETS Julien" userId="7ab96c59-3326-4642-b221-181c20b57d06" providerId="ADAL" clId="{7D1593CA-6886-4EA4-AC39-A49B4ADED007}" dt="2024-03-18T11:05:28.363" v="3644" actId="1076"/>
        <pc:sldMkLst>
          <pc:docMk/>
          <pc:sldMk cId="688242548" sldId="389"/>
        </pc:sldMkLst>
        <pc:spChg chg="del mod">
          <ac:chgData name="SCHIETS Julien" userId="7ab96c59-3326-4642-b221-181c20b57d06" providerId="ADAL" clId="{7D1593CA-6886-4EA4-AC39-A49B4ADED007}" dt="2024-03-18T10:14:38.550" v="3563" actId="478"/>
          <ac:spMkLst>
            <pc:docMk/>
            <pc:sldMk cId="688242548" sldId="389"/>
            <ac:spMk id="3" creationId="{0826A6AB-049D-4B0F-902A-4D78A24C6E66}"/>
          </ac:spMkLst>
        </pc:spChg>
        <pc:spChg chg="mod">
          <ac:chgData name="SCHIETS Julien" userId="7ab96c59-3326-4642-b221-181c20b57d06" providerId="ADAL" clId="{7D1593CA-6886-4EA4-AC39-A49B4ADED007}" dt="2024-03-18T10:16:45.469" v="3576" actId="26606"/>
          <ac:spMkLst>
            <pc:docMk/>
            <pc:sldMk cId="688242548" sldId="389"/>
            <ac:spMk id="4" creationId="{12490FCB-3D37-A940-8B1F-C96AC6E5EB08}"/>
          </ac:spMkLst>
        </pc:spChg>
        <pc:spChg chg="mod">
          <ac:chgData name="SCHIETS Julien" userId="7ab96c59-3326-4642-b221-181c20b57d06" providerId="ADAL" clId="{7D1593CA-6886-4EA4-AC39-A49B4ADED007}" dt="2024-03-18T10:17:16.870" v="3642" actId="1076"/>
          <ac:spMkLst>
            <pc:docMk/>
            <pc:sldMk cId="688242548" sldId="389"/>
            <ac:spMk id="15" creationId="{7C35DB60-13B9-41E3-AE8D-065A60063FD1}"/>
          </ac:spMkLst>
        </pc:spChg>
        <pc:spChg chg="add del">
          <ac:chgData name="SCHIETS Julien" userId="7ab96c59-3326-4642-b221-181c20b57d06" providerId="ADAL" clId="{7D1593CA-6886-4EA4-AC39-A49B4ADED007}" dt="2024-03-18T10:16:41.564" v="3567" actId="26606"/>
          <ac:spMkLst>
            <pc:docMk/>
            <pc:sldMk cId="688242548" sldId="389"/>
            <ac:spMk id="20" creationId="{E91DC736-0EF8-4F87-9146-EBF1D2EE4D3D}"/>
          </ac:spMkLst>
        </pc:spChg>
        <pc:spChg chg="add del">
          <ac:chgData name="SCHIETS Julien" userId="7ab96c59-3326-4642-b221-181c20b57d06" providerId="ADAL" clId="{7D1593CA-6886-4EA4-AC39-A49B4ADED007}" dt="2024-03-18T10:16:41.564" v="3567" actId="26606"/>
          <ac:spMkLst>
            <pc:docMk/>
            <pc:sldMk cId="688242548" sldId="389"/>
            <ac:spMk id="22" creationId="{097CD68E-23E3-4007-8847-CD0944C4F7BE}"/>
          </ac:spMkLst>
        </pc:spChg>
        <pc:spChg chg="add del">
          <ac:chgData name="SCHIETS Julien" userId="7ab96c59-3326-4642-b221-181c20b57d06" providerId="ADAL" clId="{7D1593CA-6886-4EA4-AC39-A49B4ADED007}" dt="2024-03-18T10:16:41.564" v="3567" actId="26606"/>
          <ac:spMkLst>
            <pc:docMk/>
            <pc:sldMk cId="688242548" sldId="389"/>
            <ac:spMk id="24" creationId="{AF2F604E-43BE-4DC3-B983-E071523364F8}"/>
          </ac:spMkLst>
        </pc:spChg>
        <pc:spChg chg="add del">
          <ac:chgData name="SCHIETS Julien" userId="7ab96c59-3326-4642-b221-181c20b57d06" providerId="ADAL" clId="{7D1593CA-6886-4EA4-AC39-A49B4ADED007}" dt="2024-03-18T10:16:41.564" v="3567" actId="26606"/>
          <ac:spMkLst>
            <pc:docMk/>
            <pc:sldMk cId="688242548" sldId="389"/>
            <ac:spMk id="26" creationId="{08C9B587-E65E-4B52-B37C-ABEBB6E87928}"/>
          </ac:spMkLst>
        </pc:spChg>
        <pc:spChg chg="add del">
          <ac:chgData name="SCHIETS Julien" userId="7ab96c59-3326-4642-b221-181c20b57d06" providerId="ADAL" clId="{7D1593CA-6886-4EA4-AC39-A49B4ADED007}" dt="2024-03-18T10:16:42.296" v="3570" actId="26606"/>
          <ac:spMkLst>
            <pc:docMk/>
            <pc:sldMk cId="688242548" sldId="389"/>
            <ac:spMk id="28" creationId="{71B2258F-86CA-4D4D-8270-BC05FCDEBFB3}"/>
          </ac:spMkLst>
        </pc:spChg>
        <pc:spChg chg="add del">
          <ac:chgData name="SCHIETS Julien" userId="7ab96c59-3326-4642-b221-181c20b57d06" providerId="ADAL" clId="{7D1593CA-6886-4EA4-AC39-A49B4ADED007}" dt="2024-03-18T10:16:42.846" v="3572" actId="26606"/>
          <ac:spMkLst>
            <pc:docMk/>
            <pc:sldMk cId="688242548" sldId="389"/>
            <ac:spMk id="30" creationId="{37C89E4B-3C9F-44B9-8B86-D9E3D112D8EC}"/>
          </ac:spMkLst>
        </pc:spChg>
        <pc:spChg chg="add del">
          <ac:chgData name="SCHIETS Julien" userId="7ab96c59-3326-4642-b221-181c20b57d06" providerId="ADAL" clId="{7D1593CA-6886-4EA4-AC39-A49B4ADED007}" dt="2024-03-18T10:16:43.378" v="3574" actId="26606"/>
          <ac:spMkLst>
            <pc:docMk/>
            <pc:sldMk cId="688242548" sldId="389"/>
            <ac:spMk id="34" creationId="{ECC07320-C2CA-4E29-8481-9D9E143C7788}"/>
          </ac:spMkLst>
        </pc:spChg>
        <pc:spChg chg="add del">
          <ac:chgData name="SCHIETS Julien" userId="7ab96c59-3326-4642-b221-181c20b57d06" providerId="ADAL" clId="{7D1593CA-6886-4EA4-AC39-A49B4ADED007}" dt="2024-03-18T10:16:43.378" v="3574" actId="26606"/>
          <ac:spMkLst>
            <pc:docMk/>
            <pc:sldMk cId="688242548" sldId="389"/>
            <ac:spMk id="35" creationId="{178FB36B-5BFE-42CA-BC60-1115E0D95EEC}"/>
          </ac:spMkLst>
        </pc:spChg>
        <pc:spChg chg="add del">
          <ac:chgData name="SCHIETS Julien" userId="7ab96c59-3326-4642-b221-181c20b57d06" providerId="ADAL" clId="{7D1593CA-6886-4EA4-AC39-A49B4ADED007}" dt="2024-03-18T10:16:45.469" v="3576" actId="26606"/>
          <ac:spMkLst>
            <pc:docMk/>
            <pc:sldMk cId="688242548" sldId="389"/>
            <ac:spMk id="37" creationId="{362D44EE-C852-4460-B8B5-C4F2BC20510C}"/>
          </ac:spMkLst>
        </pc:spChg>
        <pc:spChg chg="add del">
          <ac:chgData name="SCHIETS Julien" userId="7ab96c59-3326-4642-b221-181c20b57d06" providerId="ADAL" clId="{7D1593CA-6886-4EA4-AC39-A49B4ADED007}" dt="2024-03-18T10:16:45.469" v="3576" actId="26606"/>
          <ac:spMkLst>
            <pc:docMk/>
            <pc:sldMk cId="688242548" sldId="389"/>
            <ac:spMk id="38" creationId="{658970D8-8D1D-4B5C-894B-E871CC86543D}"/>
          </ac:spMkLst>
        </pc:spChg>
        <pc:spChg chg="add del">
          <ac:chgData name="SCHIETS Julien" userId="7ab96c59-3326-4642-b221-181c20b57d06" providerId="ADAL" clId="{7D1593CA-6886-4EA4-AC39-A49B4ADED007}" dt="2024-03-18T10:16:45.469" v="3576" actId="26606"/>
          <ac:spMkLst>
            <pc:docMk/>
            <pc:sldMk cId="688242548" sldId="389"/>
            <ac:spMk id="39" creationId="{F227E5B6-9132-43CA-B503-37A18562ADF2}"/>
          </ac:spMkLst>
        </pc:spChg>
        <pc:spChg chg="add del">
          <ac:chgData name="SCHIETS Julien" userId="7ab96c59-3326-4642-b221-181c20b57d06" providerId="ADAL" clId="{7D1593CA-6886-4EA4-AC39-A49B4ADED007}" dt="2024-03-18T10:16:45.469" v="3576" actId="26606"/>
          <ac:spMkLst>
            <pc:docMk/>
            <pc:sldMk cId="688242548" sldId="389"/>
            <ac:spMk id="40" creationId="{03C2051E-A88D-48E5-BACF-AAED17892722}"/>
          </ac:spMkLst>
        </pc:spChg>
        <pc:spChg chg="add del">
          <ac:chgData name="SCHIETS Julien" userId="7ab96c59-3326-4642-b221-181c20b57d06" providerId="ADAL" clId="{7D1593CA-6886-4EA4-AC39-A49B4ADED007}" dt="2024-03-18T10:16:45.469" v="3576" actId="26606"/>
          <ac:spMkLst>
            <pc:docMk/>
            <pc:sldMk cId="688242548" sldId="389"/>
            <ac:spMk id="41" creationId="{7821A508-2985-4905-874A-527429BAABFA}"/>
          </ac:spMkLst>
        </pc:spChg>
        <pc:spChg chg="add del">
          <ac:chgData name="SCHIETS Julien" userId="7ab96c59-3326-4642-b221-181c20b57d06" providerId="ADAL" clId="{7D1593CA-6886-4EA4-AC39-A49B4ADED007}" dt="2024-03-18T10:16:45.469" v="3576" actId="26606"/>
          <ac:spMkLst>
            <pc:docMk/>
            <pc:sldMk cId="688242548" sldId="389"/>
            <ac:spMk id="42" creationId="{D2929CB1-0E3C-4B2D-ADC5-0154FB33BA44}"/>
          </ac:spMkLst>
        </pc:spChg>
        <pc:spChg chg="add del">
          <ac:chgData name="SCHIETS Julien" userId="7ab96c59-3326-4642-b221-181c20b57d06" providerId="ADAL" clId="{7D1593CA-6886-4EA4-AC39-A49B4ADED007}" dt="2024-03-18T10:16:45.469" v="3576" actId="26606"/>
          <ac:spMkLst>
            <pc:docMk/>
            <pc:sldMk cId="688242548" sldId="389"/>
            <ac:spMk id="43" creationId="{5F2F0C84-BE8C-4DC2-A6D3-30349A801D5C}"/>
          </ac:spMkLst>
        </pc:spChg>
        <pc:picChg chg="mod ord">
          <ac:chgData name="SCHIETS Julien" userId="7ab96c59-3326-4642-b221-181c20b57d06" providerId="ADAL" clId="{7D1593CA-6886-4EA4-AC39-A49B4ADED007}" dt="2024-03-18T11:05:28.363" v="3644" actId="1076"/>
          <ac:picMkLst>
            <pc:docMk/>
            <pc:sldMk cId="688242548" sldId="389"/>
            <ac:picMk id="14" creationId="{588B0100-858A-43C1-864F-323A7C05AFC2}"/>
          </ac:picMkLst>
        </pc:picChg>
        <pc:cxnChg chg="add del">
          <ac:chgData name="SCHIETS Julien" userId="7ab96c59-3326-4642-b221-181c20b57d06" providerId="ADAL" clId="{7D1593CA-6886-4EA4-AC39-A49B4ADED007}" dt="2024-03-18T10:16:42.846" v="3572" actId="26606"/>
          <ac:cxnSpMkLst>
            <pc:docMk/>
            <pc:sldMk cId="688242548" sldId="389"/>
            <ac:cxnSpMk id="31" creationId="{AA2EAA10-076F-46BD-8F0F-B9A2FB77A85C}"/>
          </ac:cxnSpMkLst>
        </pc:cxnChg>
        <pc:cxnChg chg="add del">
          <ac:chgData name="SCHIETS Julien" userId="7ab96c59-3326-4642-b221-181c20b57d06" providerId="ADAL" clId="{7D1593CA-6886-4EA4-AC39-A49B4ADED007}" dt="2024-03-18T10:16:42.846" v="3572" actId="26606"/>
          <ac:cxnSpMkLst>
            <pc:docMk/>
            <pc:sldMk cId="688242548" sldId="389"/>
            <ac:cxnSpMk id="32" creationId="{D891E407-403B-4764-86C9-33A56D3BCAA3}"/>
          </ac:cxnSpMkLst>
        </pc:cxnChg>
      </pc:sldChg>
      <pc:sldChg chg="modSp add mod">
        <pc:chgData name="SCHIETS Julien" userId="7ab96c59-3326-4642-b221-181c20b57d06" providerId="ADAL" clId="{7D1593CA-6886-4EA4-AC39-A49B4ADED007}" dt="2024-03-18T11:05:45.628" v="3656" actId="20577"/>
        <pc:sldMkLst>
          <pc:docMk/>
          <pc:sldMk cId="326354366" sldId="390"/>
        </pc:sldMkLst>
        <pc:spChg chg="mod">
          <ac:chgData name="SCHIETS Julien" userId="7ab96c59-3326-4642-b221-181c20b57d06" providerId="ADAL" clId="{7D1593CA-6886-4EA4-AC39-A49B4ADED007}" dt="2024-03-18T11:05:45.628" v="3656" actId="20577"/>
          <ac:spMkLst>
            <pc:docMk/>
            <pc:sldMk cId="326354366" sldId="390"/>
            <ac:spMk id="5" creationId="{B4EAC035-D07E-4C4E-A5DD-C14B73124245}"/>
          </ac:spMkLst>
        </pc:spChg>
      </pc:sldChg>
      <pc:sldMasterChg chg="modSldLayout">
        <pc:chgData name="SCHIETS Julien" userId="7ab96c59-3326-4642-b221-181c20b57d06" providerId="ADAL" clId="{7D1593CA-6886-4EA4-AC39-A49B4ADED007}" dt="2024-03-18T07:49:18.857" v="834"/>
        <pc:sldMasterMkLst>
          <pc:docMk/>
          <pc:sldMasterMk cId="3283510003" sldId="2147483672"/>
        </pc:sldMasterMkLst>
        <pc:sldLayoutChg chg="addSp modSp">
          <pc:chgData name="SCHIETS Julien" userId="7ab96c59-3326-4642-b221-181c20b57d06" providerId="ADAL" clId="{7D1593CA-6886-4EA4-AC39-A49B4ADED007}" dt="2024-03-18T07:49:18.857" v="834"/>
          <pc:sldLayoutMkLst>
            <pc:docMk/>
            <pc:sldMasterMk cId="3283510003" sldId="2147483672"/>
            <pc:sldLayoutMk cId="47190439" sldId="2147483693"/>
          </pc:sldLayoutMkLst>
          <pc:spChg chg="add mod">
            <ac:chgData name="SCHIETS Julien" userId="7ab96c59-3326-4642-b221-181c20b57d06" providerId="ADAL" clId="{7D1593CA-6886-4EA4-AC39-A49B4ADED007}" dt="2024-03-18T07:49:18.857" v="834"/>
            <ac:spMkLst>
              <pc:docMk/>
              <pc:sldMasterMk cId="3283510003" sldId="2147483672"/>
              <pc:sldLayoutMk cId="47190439" sldId="2147483693"/>
              <ac:spMk id="4" creationId="{52A18AEC-7853-9589-20BC-87D48CFA85F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E50046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3F-4E7D-97CD-BF81507CC74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FBDBE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3F-4E7D-97CD-BF81507CC74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F0C65E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3F-4E7D-97CD-BF81507CC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272479"/>
        <c:axId val="328252095"/>
      </c:barChart>
      <c:catAx>
        <c:axId val="32827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8252095"/>
        <c:crosses val="autoZero"/>
        <c:auto val="1"/>
        <c:lblAlgn val="ctr"/>
        <c:lblOffset val="100"/>
        <c:noMultiLvlLbl val="0"/>
      </c:catAx>
      <c:valAx>
        <c:axId val="328252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8272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>
              <a:lumMod val="95000"/>
            </a:schemeClr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C236A80-ED59-BF4A-B7EC-EBC605435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3626D-CC60-6E45-9AB2-2D6C44C0D8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6556E-E039-7F47-AA51-B5059C2E6546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43E2FC-B030-1146-B978-797870E4F1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D81356-E6A7-5446-B709-1FB84CE91B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E5963-6DD5-C341-B7C6-F9FBA451FC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4631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B6990-6E80-2E40-8E25-9B0DD79B8B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8DD2D-44F3-674E-B8ED-FDDCE721F1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663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84188" y="1281113"/>
            <a:ext cx="6135687" cy="34512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8DD2D-44F3-674E-B8ED-FDDCE721F14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59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8DD2D-44F3-674E-B8ED-FDDCE721F14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48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E63A9C51-A6E6-42FE-9C8E-0E337B93CE0C}"/>
              </a:ext>
            </a:extLst>
          </p:cNvPr>
          <p:cNvSpPr/>
          <p:nvPr userDrawn="1"/>
        </p:nvSpPr>
        <p:spPr>
          <a:xfrm rot="5400000">
            <a:off x="-74552" y="74551"/>
            <a:ext cx="6857997" cy="6708894"/>
          </a:xfrm>
          <a:prstGeom prst="rtTriangle">
            <a:avLst/>
          </a:pr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F8879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EA8633-F66C-4A58-8CEB-61D2C9B12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964" y="825742"/>
            <a:ext cx="3831332" cy="1698798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F50E2E22-F716-46C7-8C8B-65CBB0508BE5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 dirty="0">
                <a:solidFill>
                  <a:srgbClr val="EF8879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 dirty="0">
                <a:solidFill>
                  <a:srgbClr val="EF8879"/>
                </a:solidFill>
                <a:latin typeface="Avenir Next LT Pro" panose="020B0504020202020204" pitchFamily="34" charset="77"/>
              </a:rPr>
            </a:br>
            <a:r>
              <a:rPr lang="fr-FR" sz="1400" b="1" dirty="0">
                <a:solidFill>
                  <a:srgbClr val="EF8879"/>
                </a:solidFill>
                <a:latin typeface="Avenir Next LT Pro" panose="020B0504020202020204" pitchFamily="34" charset="77"/>
              </a:rPr>
              <a:t>de Wallonie</a:t>
            </a:r>
            <a:endParaRPr lang="fr-FR" sz="1200" dirty="0">
              <a:solidFill>
                <a:srgbClr val="EF8879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F35225-F5D3-40A6-BA34-9C34B74053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7318" y="2515014"/>
            <a:ext cx="6708775" cy="1209451"/>
          </a:xfrm>
        </p:spPr>
        <p:txBody>
          <a:bodyPr anchor="b">
            <a:normAutofit/>
          </a:bodyPr>
          <a:lstStyle>
            <a:lvl1pPr>
              <a:lnSpc>
                <a:spcPts val="4400"/>
              </a:lnSpc>
              <a:defRPr sz="4400" b="1" i="0">
                <a:solidFill>
                  <a:srgbClr val="EF8879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5383D84-1C19-4DC5-B14C-410B0CEB9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318" y="4063801"/>
            <a:ext cx="6708775" cy="969963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rgbClr val="EF8879"/>
                </a:solidFill>
              </a:defRPr>
            </a:lvl1pPr>
          </a:lstStyle>
          <a:p>
            <a:pPr lvl="0"/>
            <a:r>
              <a:rPr lang="fr-FR" dirty="0"/>
              <a:t>Sous-titre éventuel</a:t>
            </a:r>
            <a:endParaRPr lang="fr-BE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6AE7DAA-1B84-42B2-8E0A-1B46F20E3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 dirty="0"/>
              <a:t>SPW #entité</a:t>
            </a:r>
            <a:endParaRPr lang="fr-BE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414A048-6B96-43EF-A553-2208D09F9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703263B8-0D8D-4874-82D4-659FD5A22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585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Logo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3235569"/>
            <a:ext cx="9772268" cy="1228411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Idée (icône)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3" y="4642339"/>
            <a:ext cx="9772267" cy="167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934280F-9BCF-4636-9F66-2995C3B7124C}"/>
              </a:ext>
            </a:extLst>
          </p:cNvPr>
          <p:cNvSpPr/>
          <p:nvPr userDrawn="1"/>
        </p:nvSpPr>
        <p:spPr>
          <a:xfrm>
            <a:off x="5196000" y="1257210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3" name="Espace réservé de l'image en ligne 2">
            <a:extLst>
              <a:ext uri="{FF2B5EF4-FFF2-40B4-BE49-F238E27FC236}">
                <a16:creationId xmlns:a16="http://schemas.microsoft.com/office/drawing/2014/main" id="{9ABB37CD-2129-43EC-A8C3-983BCB77142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5054596" y="1160260"/>
            <a:ext cx="2082800" cy="1993900"/>
          </a:xfrm>
          <a:ln>
            <a:noFill/>
          </a:ln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D2943FCD-878F-4898-8CE5-FE870CD72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57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0" y="-2"/>
            <a:ext cx="12238182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F887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8296" y="5141190"/>
            <a:ext cx="4524715" cy="128797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38991" y="5141190"/>
            <a:ext cx="4524715" cy="12879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AA4CD97-CB09-4C93-B7FB-1D8922C245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0654" y="1989000"/>
            <a:ext cx="2880000" cy="288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9" name="Espace réservé pour une image  8">
            <a:extLst>
              <a:ext uri="{FF2B5EF4-FFF2-40B4-BE49-F238E27FC236}">
                <a16:creationId xmlns:a16="http://schemas.microsoft.com/office/drawing/2014/main" id="{97DE8E52-C236-47EF-9432-EB82E79EB3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1346" y="1989000"/>
            <a:ext cx="2880000" cy="288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D81B6A2-EDFA-4D85-823C-0ACE03CF1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808" y="356013"/>
            <a:ext cx="9382405" cy="997928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2 idées (images)</a:t>
            </a:r>
            <a:endParaRPr lang="fr-BE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0484043D-3743-4C34-B366-6714C1E31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5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0" y="-2"/>
            <a:ext cx="12192000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8296" y="5141190"/>
            <a:ext cx="4524715" cy="128797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38991" y="5141190"/>
            <a:ext cx="4524715" cy="12879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7DCB05A-01F3-44A9-8483-D34F1B1A52BB}"/>
              </a:ext>
            </a:extLst>
          </p:cNvPr>
          <p:cNvSpPr/>
          <p:nvPr userDrawn="1"/>
        </p:nvSpPr>
        <p:spPr>
          <a:xfrm>
            <a:off x="7361350" y="1989000"/>
            <a:ext cx="2880000" cy="28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E8E0978-97A8-43E1-988D-963341DA5286}"/>
              </a:ext>
            </a:extLst>
          </p:cNvPr>
          <p:cNvSpPr/>
          <p:nvPr userDrawn="1"/>
        </p:nvSpPr>
        <p:spPr>
          <a:xfrm>
            <a:off x="1950651" y="1989000"/>
            <a:ext cx="2880000" cy="28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D270A2F-3A40-4CC5-9926-6263454C2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808" y="356013"/>
            <a:ext cx="9382405" cy="997928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2 idées (icônes)</a:t>
            </a:r>
            <a:endParaRPr lang="fr-BE"/>
          </a:p>
        </p:txBody>
      </p:sp>
      <p:sp>
        <p:nvSpPr>
          <p:cNvPr id="5" name="Espace réservé de l'image en ligne 4">
            <a:extLst>
              <a:ext uri="{FF2B5EF4-FFF2-40B4-BE49-F238E27FC236}">
                <a16:creationId xmlns:a16="http://schemas.microsoft.com/office/drawing/2014/main" id="{668D88B3-B63E-474A-BD2A-97362F5832D5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1950650" y="1989000"/>
            <a:ext cx="2880001" cy="2880000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e l'image en ligne 4">
            <a:extLst>
              <a:ext uri="{FF2B5EF4-FFF2-40B4-BE49-F238E27FC236}">
                <a16:creationId xmlns:a16="http://schemas.microsoft.com/office/drawing/2014/main" id="{EFD2B01F-A257-4E7E-81C7-DD11AF525952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7361349" y="1989000"/>
            <a:ext cx="2879999" cy="2880000"/>
          </a:xfrm>
        </p:spPr>
        <p:txBody>
          <a:bodyPr/>
          <a:lstStyle/>
          <a:p>
            <a:endParaRPr lang="fr-BE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FC4C3E97-DCC6-4E7E-BE8F-73567303B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90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-1" y="0"/>
            <a:ext cx="12192000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541" y="597805"/>
            <a:ext cx="9481512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3 idées (icônes)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5400" y="4854509"/>
            <a:ext cx="3160281" cy="140568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E998A1-7DA6-473F-BE4E-214C3979DA2D}"/>
              </a:ext>
            </a:extLst>
          </p:cNvPr>
          <p:cNvSpPr/>
          <p:nvPr userDrawn="1"/>
        </p:nvSpPr>
        <p:spPr>
          <a:xfrm>
            <a:off x="1355541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5859" y="4854508"/>
            <a:ext cx="3160281" cy="138833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A4A8CD0-FC1D-4F6A-BE0F-883BDD1401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76319" y="4871857"/>
            <a:ext cx="3160281" cy="138833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384A822-E86F-4FA3-ABE7-E482B27450A1}"/>
              </a:ext>
            </a:extLst>
          </p:cNvPr>
          <p:cNvSpPr/>
          <p:nvPr userDrawn="1"/>
        </p:nvSpPr>
        <p:spPr>
          <a:xfrm>
            <a:off x="5016000" y="2345591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AE1E6C1-C59F-4A52-BBB9-77D255A615D8}"/>
              </a:ext>
            </a:extLst>
          </p:cNvPr>
          <p:cNvSpPr/>
          <p:nvPr userDrawn="1"/>
        </p:nvSpPr>
        <p:spPr>
          <a:xfrm>
            <a:off x="8676459" y="2345591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e l'image en ligne 4">
            <a:extLst>
              <a:ext uri="{FF2B5EF4-FFF2-40B4-BE49-F238E27FC236}">
                <a16:creationId xmlns:a16="http://schemas.microsoft.com/office/drawing/2014/main" id="{3B4AA4FC-8D31-4EC1-9A44-41F3F56F2F35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1355540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4" name="Espace réservé de l'image en ligne 4">
            <a:extLst>
              <a:ext uri="{FF2B5EF4-FFF2-40B4-BE49-F238E27FC236}">
                <a16:creationId xmlns:a16="http://schemas.microsoft.com/office/drawing/2014/main" id="{3F72DA78-43D3-4D62-9779-BF47AED63E6F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5016000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7" name="Espace réservé de l'image en ligne 4">
            <a:extLst>
              <a:ext uri="{FF2B5EF4-FFF2-40B4-BE49-F238E27FC236}">
                <a16:creationId xmlns:a16="http://schemas.microsoft.com/office/drawing/2014/main" id="{773620E6-8F95-4F0C-9D14-6D34A2A7CDDA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8676459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F78D9964-5761-4B64-B683-526DA75ED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291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-1" y="-1"/>
            <a:ext cx="12192000" cy="461219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F887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541" y="597805"/>
            <a:ext cx="9481512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3 idées (images)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7861" y="4854509"/>
            <a:ext cx="3160281" cy="140568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5859" y="4863183"/>
            <a:ext cx="3160281" cy="138833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A4A8CD0-FC1D-4F6A-BE0F-883BDD1401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03858" y="4871857"/>
            <a:ext cx="3160281" cy="138833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A0DFA8F-B5EA-44B2-B8A1-A3AF56A62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15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2" name="Espace réservé pour une image  4">
            <a:extLst>
              <a:ext uri="{FF2B5EF4-FFF2-40B4-BE49-F238E27FC236}">
                <a16:creationId xmlns:a16="http://schemas.microsoft.com/office/drawing/2014/main" id="{711EE8FA-5C60-423E-84E9-DBDC6627F2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3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E81A4A21-D060-4244-A3DC-7D19B55420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7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FA8D54FB-E64C-4871-B28F-FB25420FD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144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ganigramme : Entrée manuelle 7">
            <a:extLst>
              <a:ext uri="{FF2B5EF4-FFF2-40B4-BE49-F238E27FC236}">
                <a16:creationId xmlns:a16="http://schemas.microsoft.com/office/drawing/2014/main" id="{1C1966D3-A253-4DFB-832F-C161DD2B2F91}"/>
              </a:ext>
            </a:extLst>
          </p:cNvPr>
          <p:cNvSpPr/>
          <p:nvPr userDrawn="1"/>
        </p:nvSpPr>
        <p:spPr>
          <a:xfrm rot="10800000">
            <a:off x="0" y="-2"/>
            <a:ext cx="12238182" cy="36966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  <a:gd name="connsiteX0" fmla="*/ 7 w 10000"/>
              <a:gd name="connsiteY0" fmla="*/ 4046 h 8649"/>
              <a:gd name="connsiteX1" fmla="*/ 10000 w 10000"/>
              <a:gd name="connsiteY1" fmla="*/ 0 h 8649"/>
              <a:gd name="connsiteX2" fmla="*/ 10000 w 10000"/>
              <a:gd name="connsiteY2" fmla="*/ 8649 h 8649"/>
              <a:gd name="connsiteX3" fmla="*/ 0 w 10000"/>
              <a:gd name="connsiteY3" fmla="*/ 8649 h 8649"/>
              <a:gd name="connsiteX4" fmla="*/ 7 w 10000"/>
              <a:gd name="connsiteY4" fmla="*/ 4046 h 8649"/>
              <a:gd name="connsiteX0" fmla="*/ 46 w 10000"/>
              <a:gd name="connsiteY0" fmla="*/ 311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6 w 10000"/>
              <a:gd name="connsiteY4" fmla="*/ 31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6" y="3116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03"/>
                  <a:pt x="42" y="3313"/>
                  <a:pt x="46" y="3116"/>
                </a:cubicBezTo>
                <a:close/>
              </a:path>
            </a:pathLst>
          </a:cu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56" y="561524"/>
            <a:ext cx="10953393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4 idées (icônes)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3988" y="4725666"/>
            <a:ext cx="2616388" cy="15708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3A85755-EBCC-496C-89F5-3CD3A0791222}"/>
              </a:ext>
            </a:extLst>
          </p:cNvPr>
          <p:cNvSpPr/>
          <p:nvPr userDrawn="1"/>
        </p:nvSpPr>
        <p:spPr>
          <a:xfrm>
            <a:off x="9568252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48BF591-FA8E-4F44-B791-A4C0806A56E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269345" y="4725666"/>
            <a:ext cx="2616387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11126F6E-8E29-49B3-8246-509559C1B82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4703" y="4725666"/>
            <a:ext cx="2616386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8FB2AEA-F09B-412E-9718-8EFD36492B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341626" y="4725665"/>
            <a:ext cx="2616386" cy="15708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C09D803-6A2B-481A-A379-B90225CA8495}"/>
              </a:ext>
            </a:extLst>
          </p:cNvPr>
          <p:cNvSpPr/>
          <p:nvPr userDrawn="1"/>
        </p:nvSpPr>
        <p:spPr>
          <a:xfrm>
            <a:off x="6532896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2014678-F651-4AD7-8EE1-3F6C5BFA4482}"/>
              </a:ext>
            </a:extLst>
          </p:cNvPr>
          <p:cNvSpPr/>
          <p:nvPr userDrawn="1"/>
        </p:nvSpPr>
        <p:spPr>
          <a:xfrm>
            <a:off x="462182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ECE9DAE-7E64-4372-9BB1-F5F3C0440A81}"/>
              </a:ext>
            </a:extLst>
          </p:cNvPr>
          <p:cNvSpPr/>
          <p:nvPr userDrawn="1"/>
        </p:nvSpPr>
        <p:spPr>
          <a:xfrm>
            <a:off x="3497539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e l'image en ligne 4">
            <a:extLst>
              <a:ext uri="{FF2B5EF4-FFF2-40B4-BE49-F238E27FC236}">
                <a16:creationId xmlns:a16="http://schemas.microsoft.com/office/drawing/2014/main" id="{F2F23F1B-A836-44E9-9615-9F5202A346A9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462182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3" name="Espace réservé de l'image en ligne 4">
            <a:extLst>
              <a:ext uri="{FF2B5EF4-FFF2-40B4-BE49-F238E27FC236}">
                <a16:creationId xmlns:a16="http://schemas.microsoft.com/office/drawing/2014/main" id="{3D81C850-53B0-40C6-A74B-624EFDDBE59D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3497539" y="2349000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4" name="Espace réservé de l'image en ligne 4">
            <a:extLst>
              <a:ext uri="{FF2B5EF4-FFF2-40B4-BE49-F238E27FC236}">
                <a16:creationId xmlns:a16="http://schemas.microsoft.com/office/drawing/2014/main" id="{7F7C0AAC-7695-413C-B159-E29144B464D1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6543841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5" name="Espace réservé de l'image en ligne 4">
            <a:extLst>
              <a:ext uri="{FF2B5EF4-FFF2-40B4-BE49-F238E27FC236}">
                <a16:creationId xmlns:a16="http://schemas.microsoft.com/office/drawing/2014/main" id="{1160C09D-4FD7-4661-8475-316D08D044AC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9591361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6A639416-66DC-42E8-B27B-85610CB52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57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ganigramme : Entrée manuelle 7">
            <a:extLst>
              <a:ext uri="{FF2B5EF4-FFF2-40B4-BE49-F238E27FC236}">
                <a16:creationId xmlns:a16="http://schemas.microsoft.com/office/drawing/2014/main" id="{1C1966D3-A253-4DFB-832F-C161DD2B2F91}"/>
              </a:ext>
            </a:extLst>
          </p:cNvPr>
          <p:cNvSpPr/>
          <p:nvPr userDrawn="1"/>
        </p:nvSpPr>
        <p:spPr>
          <a:xfrm rot="10800000">
            <a:off x="0" y="-2"/>
            <a:ext cx="12238182" cy="36966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  <a:gd name="connsiteX0" fmla="*/ 7 w 10000"/>
              <a:gd name="connsiteY0" fmla="*/ 4046 h 8649"/>
              <a:gd name="connsiteX1" fmla="*/ 10000 w 10000"/>
              <a:gd name="connsiteY1" fmla="*/ 0 h 8649"/>
              <a:gd name="connsiteX2" fmla="*/ 10000 w 10000"/>
              <a:gd name="connsiteY2" fmla="*/ 8649 h 8649"/>
              <a:gd name="connsiteX3" fmla="*/ 0 w 10000"/>
              <a:gd name="connsiteY3" fmla="*/ 8649 h 8649"/>
              <a:gd name="connsiteX4" fmla="*/ 7 w 10000"/>
              <a:gd name="connsiteY4" fmla="*/ 4046 h 8649"/>
              <a:gd name="connsiteX0" fmla="*/ 46 w 10000"/>
              <a:gd name="connsiteY0" fmla="*/ 311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6 w 10000"/>
              <a:gd name="connsiteY4" fmla="*/ 31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6" y="3116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03"/>
                  <a:pt x="42" y="3313"/>
                  <a:pt x="46" y="3116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56" y="561524"/>
            <a:ext cx="10953393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4 idées (images)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3988" y="4725666"/>
            <a:ext cx="2616388" cy="15708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48BF591-FA8E-4F44-B791-A4C0806A56E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269345" y="4725666"/>
            <a:ext cx="2616387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11126F6E-8E29-49B3-8246-509559C1B82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4703" y="4725666"/>
            <a:ext cx="2616386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8FB2AEA-F09B-412E-9718-8EFD36492B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341626" y="4725665"/>
            <a:ext cx="2616386" cy="15708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12" name="Espace réservé pour une image  4">
            <a:extLst>
              <a:ext uri="{FF2B5EF4-FFF2-40B4-BE49-F238E27FC236}">
                <a16:creationId xmlns:a16="http://schemas.microsoft.com/office/drawing/2014/main" id="{858821FB-12C3-480C-91B5-3EC9C7F8A3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2182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AA0B1524-F68E-4042-A4E6-EC342452CC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97538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739781D2-6261-4DA6-8A65-4EDA45922B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32896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5" name="Espace réservé pour une image  4">
            <a:extLst>
              <a:ext uri="{FF2B5EF4-FFF2-40B4-BE49-F238E27FC236}">
                <a16:creationId xmlns:a16="http://schemas.microsoft.com/office/drawing/2014/main" id="{9D21D34C-9759-40F5-B2C2-AF903CE58E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68254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1A7E2A7D-436C-4C10-9296-4FD1626FB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994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Idées_Logo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141" y="1709683"/>
            <a:ext cx="3711683" cy="3438633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5 idées (icônes)</a:t>
            </a:r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A99CE92-506B-4A5A-ACC9-DEB93BCAD6E8}"/>
              </a:ext>
            </a:extLst>
          </p:cNvPr>
          <p:cNvSpPr/>
          <p:nvPr userDrawn="1"/>
        </p:nvSpPr>
        <p:spPr>
          <a:xfrm>
            <a:off x="4786424" y="58707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111AEE-90A3-4433-B8DD-2308EBA9ABCC}"/>
              </a:ext>
            </a:extLst>
          </p:cNvPr>
          <p:cNvSpPr/>
          <p:nvPr userDrawn="1"/>
        </p:nvSpPr>
        <p:spPr>
          <a:xfrm>
            <a:off x="4786424" y="1783036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4927B4F-59E8-4B73-BCE1-C1F46FD082E3}"/>
              </a:ext>
            </a:extLst>
          </p:cNvPr>
          <p:cNvSpPr/>
          <p:nvPr userDrawn="1"/>
        </p:nvSpPr>
        <p:spPr>
          <a:xfrm>
            <a:off x="4786424" y="2978999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C5E679B-B4F8-4F01-B87D-9175887908C4}"/>
              </a:ext>
            </a:extLst>
          </p:cNvPr>
          <p:cNvSpPr/>
          <p:nvPr userDrawn="1"/>
        </p:nvSpPr>
        <p:spPr>
          <a:xfrm>
            <a:off x="4786424" y="417496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FFAB3F8-8A04-49DA-B04A-30657B1A56CA}"/>
              </a:ext>
            </a:extLst>
          </p:cNvPr>
          <p:cNvSpPr/>
          <p:nvPr userDrawn="1"/>
        </p:nvSpPr>
        <p:spPr>
          <a:xfrm>
            <a:off x="4786424" y="5370927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0348" y="58707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A5261F0-CD2F-48DD-933F-CD68129610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50348" y="1756032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41C922B-2055-46ED-B30D-0408081253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50348" y="2955371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2EAF468-7E68-4442-B145-9F25E6850A3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50348" y="4144584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E42FCF9-891B-4AC0-998C-EAFC1AD67DB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50348" y="534392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5</a:t>
            </a:r>
          </a:p>
        </p:txBody>
      </p:sp>
      <p:sp>
        <p:nvSpPr>
          <p:cNvPr id="23" name="Espace réservé de l'image en ligne 4">
            <a:extLst>
              <a:ext uri="{FF2B5EF4-FFF2-40B4-BE49-F238E27FC236}">
                <a16:creationId xmlns:a16="http://schemas.microsoft.com/office/drawing/2014/main" id="{AEE77D7F-DCF0-4ED0-9869-2DFBED10D763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4785261" y="58707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4" name="Espace réservé de l'image en ligne 4">
            <a:extLst>
              <a:ext uri="{FF2B5EF4-FFF2-40B4-BE49-F238E27FC236}">
                <a16:creationId xmlns:a16="http://schemas.microsoft.com/office/drawing/2014/main" id="{48291066-C336-41D4-BD3F-FEC90BE4595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4785261" y="175603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5" name="Espace réservé de l'image en ligne 4">
            <a:extLst>
              <a:ext uri="{FF2B5EF4-FFF2-40B4-BE49-F238E27FC236}">
                <a16:creationId xmlns:a16="http://schemas.microsoft.com/office/drawing/2014/main" id="{4D9EBF5E-1E27-49BA-8A6D-5431BC72996A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4789569" y="300937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6" name="Espace réservé de l'image en ligne 4">
            <a:extLst>
              <a:ext uri="{FF2B5EF4-FFF2-40B4-BE49-F238E27FC236}">
                <a16:creationId xmlns:a16="http://schemas.microsoft.com/office/drawing/2014/main" id="{7538C263-0E3C-4BA8-A228-E8EA34909F2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785261" y="4174963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7" name="Espace réservé de l'image en ligne 4">
            <a:extLst>
              <a:ext uri="{FF2B5EF4-FFF2-40B4-BE49-F238E27FC236}">
                <a16:creationId xmlns:a16="http://schemas.microsoft.com/office/drawing/2014/main" id="{65BBDBA9-135B-46CB-9375-2BA18A39F76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4785261" y="534054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id="{EA89FF21-481E-4BA0-90C1-85B8E6CDB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00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Idées_Logo">
    <p:bg>
      <p:bgPr>
        <a:solidFill>
          <a:srgbClr val="EF8879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141" y="1709683"/>
            <a:ext cx="3711683" cy="3438633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5 idées (icônes)</a:t>
            </a:r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A99CE92-506B-4A5A-ACC9-DEB93BCAD6E8}"/>
              </a:ext>
            </a:extLst>
          </p:cNvPr>
          <p:cNvSpPr/>
          <p:nvPr userDrawn="1"/>
        </p:nvSpPr>
        <p:spPr>
          <a:xfrm>
            <a:off x="4786424" y="58707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111AEE-90A3-4433-B8DD-2308EBA9ABCC}"/>
              </a:ext>
            </a:extLst>
          </p:cNvPr>
          <p:cNvSpPr/>
          <p:nvPr userDrawn="1"/>
        </p:nvSpPr>
        <p:spPr>
          <a:xfrm>
            <a:off x="4786424" y="1783036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4927B4F-59E8-4B73-BCE1-C1F46FD082E3}"/>
              </a:ext>
            </a:extLst>
          </p:cNvPr>
          <p:cNvSpPr/>
          <p:nvPr userDrawn="1"/>
        </p:nvSpPr>
        <p:spPr>
          <a:xfrm>
            <a:off x="4786424" y="2978999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C5E679B-B4F8-4F01-B87D-9175887908C4}"/>
              </a:ext>
            </a:extLst>
          </p:cNvPr>
          <p:cNvSpPr/>
          <p:nvPr userDrawn="1"/>
        </p:nvSpPr>
        <p:spPr>
          <a:xfrm>
            <a:off x="4786424" y="417496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FFAB3F8-8A04-49DA-B04A-30657B1A56CA}"/>
              </a:ext>
            </a:extLst>
          </p:cNvPr>
          <p:cNvSpPr/>
          <p:nvPr userDrawn="1"/>
        </p:nvSpPr>
        <p:spPr>
          <a:xfrm>
            <a:off x="4786424" y="5370927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0348" y="58707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A5261F0-CD2F-48DD-933F-CD68129610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50348" y="1756032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41C922B-2055-46ED-B30D-0408081253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50348" y="2955371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2EAF468-7E68-4442-B145-9F25E6850A3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50348" y="4144584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E42FCF9-891B-4AC0-998C-EAFC1AD67DB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50348" y="534392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5</a:t>
            </a:r>
          </a:p>
        </p:txBody>
      </p:sp>
      <p:sp>
        <p:nvSpPr>
          <p:cNvPr id="23" name="Espace réservé de l'image en ligne 4">
            <a:extLst>
              <a:ext uri="{FF2B5EF4-FFF2-40B4-BE49-F238E27FC236}">
                <a16:creationId xmlns:a16="http://schemas.microsoft.com/office/drawing/2014/main" id="{AEE77D7F-DCF0-4ED0-9869-2DFBED10D763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4785261" y="58707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4" name="Espace réservé de l'image en ligne 4">
            <a:extLst>
              <a:ext uri="{FF2B5EF4-FFF2-40B4-BE49-F238E27FC236}">
                <a16:creationId xmlns:a16="http://schemas.microsoft.com/office/drawing/2014/main" id="{48291066-C336-41D4-BD3F-FEC90BE4595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4785261" y="175603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5" name="Espace réservé de l'image en ligne 4">
            <a:extLst>
              <a:ext uri="{FF2B5EF4-FFF2-40B4-BE49-F238E27FC236}">
                <a16:creationId xmlns:a16="http://schemas.microsoft.com/office/drawing/2014/main" id="{4D9EBF5E-1E27-49BA-8A6D-5431BC72996A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4789569" y="300937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6" name="Espace réservé de l'image en ligne 4">
            <a:extLst>
              <a:ext uri="{FF2B5EF4-FFF2-40B4-BE49-F238E27FC236}">
                <a16:creationId xmlns:a16="http://schemas.microsoft.com/office/drawing/2014/main" id="{7538C263-0E3C-4BA8-A228-E8EA34909F2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785261" y="4174963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7" name="Espace réservé de l'image en ligne 4">
            <a:extLst>
              <a:ext uri="{FF2B5EF4-FFF2-40B4-BE49-F238E27FC236}">
                <a16:creationId xmlns:a16="http://schemas.microsoft.com/office/drawing/2014/main" id="{65BBDBA9-135B-46CB-9375-2BA18A39F76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4785261" y="534054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id="{EA89FF21-481E-4BA0-90C1-85B8E6CDB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17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Idées_Logo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141" y="1709683"/>
            <a:ext cx="2787235" cy="3438633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6 idées (icônes)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90900" y="2474992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A5261F0-CD2F-48DD-933F-CD68129610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773631" y="2474992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41C922B-2055-46ED-B30D-0408081253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556362" y="2474991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2EAF468-7E68-4442-B145-9F25E6850A3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90900" y="5612884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E42FCF9-891B-4AC0-998C-EAFC1AD67DB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73631" y="5612884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5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4201ED78-A92F-4CC1-BAF1-2C662E8FD39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556362" y="5613470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6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17D0950-3D92-4991-BE0B-3D2E3437CAD3}"/>
              </a:ext>
            </a:extLst>
          </p:cNvPr>
          <p:cNvSpPr/>
          <p:nvPr userDrawn="1"/>
        </p:nvSpPr>
        <p:spPr>
          <a:xfrm>
            <a:off x="9721109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6046CD2-B9B0-4833-97E0-430EB04A8E26}"/>
              </a:ext>
            </a:extLst>
          </p:cNvPr>
          <p:cNvSpPr/>
          <p:nvPr userDrawn="1"/>
        </p:nvSpPr>
        <p:spPr>
          <a:xfrm>
            <a:off x="9721109" y="3621234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B0482CC-8C37-41D3-B94D-C058E441766E}"/>
              </a:ext>
            </a:extLst>
          </p:cNvPr>
          <p:cNvSpPr/>
          <p:nvPr userDrawn="1"/>
        </p:nvSpPr>
        <p:spPr>
          <a:xfrm>
            <a:off x="6938378" y="3621234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20878E-0532-4A72-B3B8-FCF037016833}"/>
              </a:ext>
            </a:extLst>
          </p:cNvPr>
          <p:cNvSpPr/>
          <p:nvPr userDrawn="1"/>
        </p:nvSpPr>
        <p:spPr>
          <a:xfrm>
            <a:off x="4155647" y="3620941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674328B-5F76-43CB-81D3-37332DDB3373}"/>
              </a:ext>
            </a:extLst>
          </p:cNvPr>
          <p:cNvSpPr/>
          <p:nvPr userDrawn="1"/>
        </p:nvSpPr>
        <p:spPr>
          <a:xfrm>
            <a:off x="4155647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B2D1F91-21F2-4DAC-A9A9-67B935CC6FA8}"/>
              </a:ext>
            </a:extLst>
          </p:cNvPr>
          <p:cNvSpPr/>
          <p:nvPr userDrawn="1"/>
        </p:nvSpPr>
        <p:spPr>
          <a:xfrm>
            <a:off x="6938378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15" name="Espace réservé de l'image en ligne 4">
            <a:extLst>
              <a:ext uri="{FF2B5EF4-FFF2-40B4-BE49-F238E27FC236}">
                <a16:creationId xmlns:a16="http://schemas.microsoft.com/office/drawing/2014/main" id="{99CA369D-3E3C-49FB-8223-BAC5D97D957C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4155647" y="482754"/>
            <a:ext cx="1800000" cy="1800001"/>
          </a:xfrm>
        </p:spPr>
        <p:txBody>
          <a:bodyPr/>
          <a:lstStyle/>
          <a:p>
            <a:endParaRPr lang="fr-BE"/>
          </a:p>
        </p:txBody>
      </p:sp>
      <p:sp>
        <p:nvSpPr>
          <p:cNvPr id="16" name="Espace réservé de l'image en ligne 4">
            <a:extLst>
              <a:ext uri="{FF2B5EF4-FFF2-40B4-BE49-F238E27FC236}">
                <a16:creationId xmlns:a16="http://schemas.microsoft.com/office/drawing/2014/main" id="{729C0C14-DF87-4879-AC31-301845D70BD1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6938377" y="482754"/>
            <a:ext cx="1800001" cy="1800001"/>
          </a:xfrm>
        </p:spPr>
        <p:txBody>
          <a:bodyPr/>
          <a:lstStyle/>
          <a:p>
            <a:endParaRPr lang="fr-BE"/>
          </a:p>
        </p:txBody>
      </p:sp>
      <p:sp>
        <p:nvSpPr>
          <p:cNvPr id="17" name="Espace réservé de l'image en ligne 4">
            <a:extLst>
              <a:ext uri="{FF2B5EF4-FFF2-40B4-BE49-F238E27FC236}">
                <a16:creationId xmlns:a16="http://schemas.microsoft.com/office/drawing/2014/main" id="{AA6D8C91-28EC-4767-8CF4-430621C1B9D5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9721108" y="482754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0" name="Espace réservé de l'image en ligne 4">
            <a:extLst>
              <a:ext uri="{FF2B5EF4-FFF2-40B4-BE49-F238E27FC236}">
                <a16:creationId xmlns:a16="http://schemas.microsoft.com/office/drawing/2014/main" id="{C0941095-FFA1-45BC-9A03-DA4DC3CF50DF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4155647" y="3620941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1" name="Espace réservé de l'image en ligne 4">
            <a:extLst>
              <a:ext uri="{FF2B5EF4-FFF2-40B4-BE49-F238E27FC236}">
                <a16:creationId xmlns:a16="http://schemas.microsoft.com/office/drawing/2014/main" id="{9343F258-8BE6-4B7A-B792-12696E42FCBA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6938378" y="3620649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2" name="Espace réservé de l'image en ligne 4">
            <a:extLst>
              <a:ext uri="{FF2B5EF4-FFF2-40B4-BE49-F238E27FC236}">
                <a16:creationId xmlns:a16="http://schemas.microsoft.com/office/drawing/2014/main" id="{6C03B277-5574-4969-81B7-7FECA1097EFF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698649" y="3620649"/>
            <a:ext cx="1822459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3" name="Espace réservé du numéro de diapositive 3">
            <a:extLst>
              <a:ext uri="{FF2B5EF4-FFF2-40B4-BE49-F238E27FC236}">
                <a16:creationId xmlns:a16="http://schemas.microsoft.com/office/drawing/2014/main" id="{3051BC89-6116-424B-8DA2-A554108BB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86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2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CA905D-BEE0-4904-8CF2-34603E4F5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38600" cy="1790700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001534A-9097-4AD3-A8D3-122745673E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9300" y="1790700"/>
            <a:ext cx="3492000" cy="3492000"/>
          </a:xfrm>
          <a:prstGeom prst="ellipse">
            <a:avLst/>
          </a:prstGeom>
          <a:ln w="19050">
            <a:solidFill>
              <a:schemeClr val="bg1"/>
            </a:solidFill>
          </a:ln>
        </p:spPr>
        <p:txBody>
          <a:bodyPr/>
          <a:lstStyle/>
          <a:p>
            <a:endParaRPr lang="fr-BE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567AEFBC-1714-411E-B7F7-7A0320C6983C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359DDD87-2458-4DA5-95CA-CCD2A2020E2D}"/>
              </a:ext>
            </a:extLst>
          </p:cNvPr>
          <p:cNvSpPr/>
          <p:nvPr userDrawn="1"/>
        </p:nvSpPr>
        <p:spPr>
          <a:xfrm rot="16200000">
            <a:off x="11975718" y="6641716"/>
            <a:ext cx="218660" cy="213906"/>
          </a:xfrm>
          <a:prstGeom prst="rtTriangle">
            <a:avLst/>
          </a:pr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D2039DBF-E359-472F-9C6A-0B97BA10EA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FDCD0438-B453-4551-8C5D-2F78DEA49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FBDEB831-AFC9-48A4-8FA3-0856B807F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3B175030-73C0-49A2-B925-49922E1DF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178" y="1790699"/>
            <a:ext cx="5596035" cy="1419031"/>
          </a:xfrm>
        </p:spPr>
        <p:txBody>
          <a:bodyPr anchor="b">
            <a:normAutofit/>
          </a:bodyPr>
          <a:lstStyle>
            <a:lvl1pPr>
              <a:lnSpc>
                <a:spcPts val="4800"/>
              </a:lnSpc>
              <a:defRPr sz="48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C27EEA11-CE54-4DE4-8773-C73D241F6A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4178" y="3540195"/>
            <a:ext cx="5596035" cy="1742505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Sous-titre éventuel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000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&amp;Definition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1634838"/>
            <a:ext cx="9772268" cy="2340004"/>
          </a:xfrm>
        </p:spPr>
        <p:txBody>
          <a:bodyPr anchor="b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Mot – Citation - Concept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5" y="4404050"/>
            <a:ext cx="9772267" cy="1635010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40CAFB-CE5B-4EAA-A7C9-48B2FA9E3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525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Texte">
    <p:bg>
      <p:bgPr>
        <a:solidFill>
          <a:srgbClr val="EF887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987"/>
            <a:ext cx="10515600" cy="1325563"/>
          </a:xfrm>
        </p:spPr>
        <p:txBody>
          <a:bodyPr anchor="b"/>
          <a:lstStyle>
            <a:lvl1pPr algn="ctr">
              <a:lnSpc>
                <a:spcPts val="48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 dirty="0"/>
              <a:t>Sous-titre ou idée 1</a:t>
            </a:r>
            <a:endParaRPr lang="fr-BE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5822BE9F-D5D5-498F-951F-083DD3FB5E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DD6F460-B1E1-48F3-81D0-F5EC8EDA7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09241412-B679-49DB-9BB1-2E1A4E6A9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6BA51F9C-1468-42A0-8FF8-5871BD8FDB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3675ADF-59E5-460F-9402-DE2880011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165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Texte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7590"/>
            <a:ext cx="10515600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45" y="2532533"/>
            <a:ext cx="4170801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DD6F460-B1E1-48F3-81D0-F5EC8EDA7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256" y="2532533"/>
            <a:ext cx="4170802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5945" y="3604743"/>
            <a:ext cx="4170800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6BA51F9C-1468-42A0-8FF8-5871BD8FDB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5255" y="3604743"/>
            <a:ext cx="4170799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5597AD89-3891-416C-BB32-13AB2C778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188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ée_Texte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44" y="667590"/>
            <a:ext cx="9764949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45" y="2532533"/>
            <a:ext cx="9764948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5944" y="3444237"/>
            <a:ext cx="9764949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1616EB28-CEFB-4278-B917-6583E9C3E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816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Texte_Dispo2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F9908-4622-4D63-A5E2-7229B96C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3" y="1814546"/>
            <a:ext cx="4249365" cy="2630994"/>
          </a:xfrm>
        </p:spPr>
        <p:txBody>
          <a:bodyPr/>
          <a:lstStyle>
            <a:lvl1pPr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D1AAE6-4AE9-4F3B-A560-314366306D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600" y="372674"/>
            <a:ext cx="5406215" cy="5282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83A091D8-6DC9-4FB4-B2DC-AC0082DDB5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4600" y="995032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F873814E-63B5-4E91-847C-3DF34C52E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4598" y="2541443"/>
            <a:ext cx="5406215" cy="5282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DE3302C-8FF4-4AA3-8A6F-6902DDE711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4599" y="3163801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C529BE3-E478-415C-8E11-F6E3889F7B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598" y="4657730"/>
            <a:ext cx="5406215" cy="528226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3</a:t>
            </a:r>
            <a:endParaRPr lang="fr-BE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C86EFF7E-B23F-4101-98D7-AD92BA9222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4598" y="5278831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2C6D2DB-87AB-454B-B23C-63D5977745B0}"/>
              </a:ext>
            </a:extLst>
          </p:cNvPr>
          <p:cNvCxnSpPr>
            <a:cxnSpLocks/>
          </p:cNvCxnSpPr>
          <p:nvPr userDrawn="1"/>
        </p:nvCxnSpPr>
        <p:spPr>
          <a:xfrm>
            <a:off x="5108400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77724895-42A9-4858-B20E-48D688CD1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762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bg>
      <p:bgPr>
        <a:solidFill>
          <a:srgbClr val="EF887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F9908-4622-4D63-A5E2-7229B96C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3" y="1814546"/>
            <a:ext cx="4249365" cy="2630994"/>
          </a:xfrm>
        </p:spPr>
        <p:txBody>
          <a:bodyPr/>
          <a:lstStyle>
            <a:lvl1pPr>
              <a:lnSpc>
                <a:spcPts val="4400"/>
              </a:lnSpc>
              <a:defRPr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8706CF87-32D5-4DD3-8CD3-B743544A5E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8644" y="1079703"/>
            <a:ext cx="6032500" cy="5106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F38850-52C0-6E46-B28F-A3EAE1BCCE17}"/>
              </a:ext>
            </a:extLst>
          </p:cNvPr>
          <p:cNvCxnSpPr>
            <a:cxnSpLocks/>
          </p:cNvCxnSpPr>
          <p:nvPr userDrawn="1"/>
        </p:nvCxnSpPr>
        <p:spPr>
          <a:xfrm>
            <a:off x="5108400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3F76229-AD92-402A-873B-02703BDAD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978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Dispo2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114" y="424398"/>
            <a:ext cx="9764949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C817F15-DE05-4674-8AAA-36C3EC0A11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75944" y="2373313"/>
            <a:ext cx="9765119" cy="38163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1BCE60-57CB-4417-9A8C-DF5C3F18A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294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E63A9C51-A6E6-42FE-9C8E-0E337B93CE0C}"/>
              </a:ext>
            </a:extLst>
          </p:cNvPr>
          <p:cNvSpPr/>
          <p:nvPr userDrawn="1"/>
        </p:nvSpPr>
        <p:spPr>
          <a:xfrm rot="5400000">
            <a:off x="-74552" y="74551"/>
            <a:ext cx="6857997" cy="6708894"/>
          </a:xfrm>
          <a:prstGeom prst="rtTriangle">
            <a:avLst/>
          </a:pr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EA8633-F66C-4A58-8CEB-61D2C9B12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964" y="825742"/>
            <a:ext cx="3831332" cy="1698798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F50E2E22-F716-46C7-8C8B-65CBB0508BE5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 dirty="0">
                <a:solidFill>
                  <a:srgbClr val="EF8879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 dirty="0">
                <a:solidFill>
                  <a:srgbClr val="EF8879"/>
                </a:solidFill>
                <a:latin typeface="Avenir Next LT Pro" panose="020B0504020202020204" pitchFamily="34" charset="77"/>
              </a:rPr>
            </a:br>
            <a:r>
              <a:rPr lang="fr-FR" sz="1400" b="1" dirty="0">
                <a:solidFill>
                  <a:srgbClr val="EF8879"/>
                </a:solidFill>
                <a:latin typeface="Avenir Next LT Pro" panose="020B0504020202020204" pitchFamily="34" charset="77"/>
              </a:rPr>
              <a:t>de Wallonie</a:t>
            </a:r>
            <a:endParaRPr lang="fr-FR" sz="1200" dirty="0">
              <a:solidFill>
                <a:srgbClr val="EF8879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5383D84-1C19-4DC5-B14C-410B0CEB9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6349" y="41757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F8879"/>
                </a:solidFill>
              </a:defRPr>
            </a:lvl1pPr>
          </a:lstStyle>
          <a:p>
            <a:pPr lvl="0"/>
            <a:r>
              <a:rPr lang="fr-FR" dirty="0"/>
              <a:t>Intervenant</a:t>
            </a:r>
            <a:endParaRPr lang="fr-BE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6AE7DAA-1B84-42B2-8E0A-1B46F20E3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414A048-6B96-43EF-A553-2208D09F9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703263B8-0D8D-4874-82D4-659FD5A22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rgbClr val="EF887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D9DFC3-8C9C-40E5-8DF1-4AD7E7788CDF}"/>
              </a:ext>
            </a:extLst>
          </p:cNvPr>
          <p:cNvSpPr txBox="1"/>
          <p:nvPr userDrawn="1"/>
        </p:nvSpPr>
        <p:spPr>
          <a:xfrm>
            <a:off x="4837318" y="2374137"/>
            <a:ext cx="6708775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 dirty="0">
                <a:solidFill>
                  <a:srgbClr val="EF8879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 dirty="0">
                <a:solidFill>
                  <a:srgbClr val="EF8879"/>
                </a:solidFill>
                <a:latin typeface="Avenir Next LT Pro Demi" panose="020B0504020202020204" pitchFamily="34" charset="77"/>
              </a:rPr>
            </a:br>
            <a:r>
              <a:rPr lang="fr-BE" sz="4400" b="1" i="0" dirty="0">
                <a:solidFill>
                  <a:srgbClr val="EF8879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1C46DE48-2CD6-42C1-9377-B38A50E34A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6348" y="4603838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F8879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614B6D9B-C0AE-475B-AA9E-4B5C22DE8B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6347" y="5035223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F8879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67D6A8A-CA9A-4958-87A4-3560D9AE0057}"/>
              </a:ext>
            </a:extLst>
          </p:cNvPr>
          <p:cNvSpPr/>
          <p:nvPr userDrawn="1"/>
        </p:nvSpPr>
        <p:spPr>
          <a:xfrm>
            <a:off x="4837318" y="4151897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30AEA7-C5F4-49CB-9E5E-6D71AC5B528A}"/>
              </a:ext>
            </a:extLst>
          </p:cNvPr>
          <p:cNvSpPr/>
          <p:nvPr userDrawn="1"/>
        </p:nvSpPr>
        <p:spPr>
          <a:xfrm>
            <a:off x="4837318" y="4581624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4676370-5517-47DF-9DC9-436F808C9532}"/>
              </a:ext>
            </a:extLst>
          </p:cNvPr>
          <p:cNvSpPr/>
          <p:nvPr userDrawn="1"/>
        </p:nvSpPr>
        <p:spPr>
          <a:xfrm>
            <a:off x="4837318" y="5011351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Graphique 8" descr="Utilisateur contour">
            <a:extLst>
              <a:ext uri="{FF2B5EF4-FFF2-40B4-BE49-F238E27FC236}">
                <a16:creationId xmlns:a16="http://schemas.microsoft.com/office/drawing/2014/main" id="{DD294D12-81B5-4140-9320-DE5DA8B7D2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9318" y="4223897"/>
            <a:ext cx="216000" cy="216000"/>
          </a:xfrm>
          <a:prstGeom prst="rect">
            <a:avLst/>
          </a:prstGeom>
        </p:spPr>
      </p:pic>
      <p:pic>
        <p:nvPicPr>
          <p:cNvPr id="11" name="Graphique 10" descr="Téléphone à haut-parleur contour">
            <a:extLst>
              <a:ext uri="{FF2B5EF4-FFF2-40B4-BE49-F238E27FC236}">
                <a16:creationId xmlns:a16="http://schemas.microsoft.com/office/drawing/2014/main" id="{6D3F11E2-D147-45A9-9141-6AB9209B0D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9318" y="4652131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CC94387D-06F0-477D-97E4-994AB4FF00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9318" y="5081386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00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2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CA905D-BEE0-4904-8CF2-34603E4F5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38600" cy="1790700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001534A-9097-4AD3-A8D3-122745673E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9300" y="1790700"/>
            <a:ext cx="3492000" cy="3492000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/>
          <a:lstStyle/>
          <a:p>
            <a:endParaRPr lang="fr-BE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567AEFBC-1714-411E-B7F7-7A0320C6983C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359DDD87-2458-4DA5-95CA-CCD2A2020E2D}"/>
              </a:ext>
            </a:extLst>
          </p:cNvPr>
          <p:cNvSpPr/>
          <p:nvPr userDrawn="1"/>
        </p:nvSpPr>
        <p:spPr>
          <a:xfrm rot="16200000">
            <a:off x="11975718" y="6641716"/>
            <a:ext cx="218660" cy="213906"/>
          </a:xfrm>
          <a:prstGeom prst="rtTriangle">
            <a:avLst/>
          </a:pr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D2039DBF-E359-472F-9C6A-0B97BA10EA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FDCD0438-B453-4551-8C5D-2F78DEA49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FBDEB831-AFC9-48A4-8FA3-0856B807F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217EA857-64A7-4638-AA6A-00352C7AB6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3209" y="3796808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</a:t>
            </a:r>
            <a:endParaRPr lang="fr-BE"/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3E24DB6B-6114-4848-98B9-3B825AB73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3208" y="4224877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537F8D92-02DE-4F56-9C20-C0543E9244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3207" y="4655246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6CAF4D0-F54E-4653-A198-6CB930012413}"/>
              </a:ext>
            </a:extLst>
          </p:cNvPr>
          <p:cNvSpPr/>
          <p:nvPr userDrawn="1"/>
        </p:nvSpPr>
        <p:spPr>
          <a:xfrm>
            <a:off x="6094178" y="3772936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F564F9B-9CAF-4CD6-8448-BF639F383E2C}"/>
              </a:ext>
            </a:extLst>
          </p:cNvPr>
          <p:cNvSpPr/>
          <p:nvPr userDrawn="1"/>
        </p:nvSpPr>
        <p:spPr>
          <a:xfrm>
            <a:off x="6094178" y="4202663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CEA8388-52AE-451F-9E6A-73BC22C556E9}"/>
              </a:ext>
            </a:extLst>
          </p:cNvPr>
          <p:cNvSpPr/>
          <p:nvPr userDrawn="1"/>
        </p:nvSpPr>
        <p:spPr>
          <a:xfrm>
            <a:off x="6094178" y="4631374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pic>
        <p:nvPicPr>
          <p:cNvPr id="21" name="Graphique 20" descr="Utilisateur contour">
            <a:extLst>
              <a:ext uri="{FF2B5EF4-FFF2-40B4-BE49-F238E27FC236}">
                <a16:creationId xmlns:a16="http://schemas.microsoft.com/office/drawing/2014/main" id="{70189C17-00F7-4AAD-981A-52E06A416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6178" y="3844936"/>
            <a:ext cx="216000" cy="216000"/>
          </a:xfrm>
          <a:prstGeom prst="rect">
            <a:avLst/>
          </a:prstGeom>
        </p:spPr>
      </p:pic>
      <p:pic>
        <p:nvPicPr>
          <p:cNvPr id="22" name="Graphique 21" descr="Téléphone à haut-parleur contour">
            <a:extLst>
              <a:ext uri="{FF2B5EF4-FFF2-40B4-BE49-F238E27FC236}">
                <a16:creationId xmlns:a16="http://schemas.microsoft.com/office/drawing/2014/main" id="{B7488837-77D9-4554-8845-F24AE75C4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6178" y="4273170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992F61C4-BE5C-45EC-99EC-09BD2AFF72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6178" y="4701409"/>
            <a:ext cx="216000" cy="216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BCFCC01-5499-4DFE-B652-88F9CE46B57B}"/>
              </a:ext>
            </a:extLst>
          </p:cNvPr>
          <p:cNvSpPr txBox="1"/>
          <p:nvPr userDrawn="1"/>
        </p:nvSpPr>
        <p:spPr>
          <a:xfrm>
            <a:off x="6094179" y="1937247"/>
            <a:ext cx="47447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</a:b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142193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3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54D979AA-B05E-49CF-AC0F-513AEE924B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5199" y="1"/>
            <a:ext cx="5176801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51AA946-C477-48E9-982E-0F231806801E}"/>
              </a:ext>
            </a:extLst>
          </p:cNvPr>
          <p:cNvSpPr txBox="1">
            <a:spLocks/>
          </p:cNvSpPr>
          <p:nvPr userDrawn="1"/>
        </p:nvSpPr>
        <p:spPr>
          <a:xfrm>
            <a:off x="1234993" y="529239"/>
            <a:ext cx="549120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78927C0-0A04-4053-A791-3F812E7AFDFB}"/>
              </a:ext>
            </a:extLst>
          </p:cNvPr>
          <p:cNvSpPr txBox="1">
            <a:spLocks/>
          </p:cNvSpPr>
          <p:nvPr userDrawn="1"/>
        </p:nvSpPr>
        <p:spPr>
          <a:xfrm>
            <a:off x="1234991" y="3008914"/>
            <a:ext cx="549120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F50E8CA-E9D9-46C8-9386-44A118772EB7}"/>
              </a:ext>
            </a:extLst>
          </p:cNvPr>
          <p:cNvSpPr txBox="1">
            <a:spLocks/>
          </p:cNvSpPr>
          <p:nvPr userDrawn="1"/>
        </p:nvSpPr>
        <p:spPr>
          <a:xfrm>
            <a:off x="3112850" y="360001"/>
            <a:ext cx="3613345" cy="26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 de Wallonie</a:t>
            </a:r>
            <a:endParaRPr lang="fr-FR" sz="14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9A6DF92-B356-40A8-95CC-A045CE628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2850" y="628601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SPW #entité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0614D75-A381-4FBF-A4E5-F7176971F5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2849" y="954694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Département</a:t>
            </a: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5996BE37-CE21-4290-BC76-0903820B0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56883" y="4145200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</a:t>
            </a:r>
            <a:endParaRPr lang="fr-BE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5D88B5A4-68C7-4468-838B-BBF23E477C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6882" y="45732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1403C73D-1B1C-4D7F-99F0-C690D97BDA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6882" y="50016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CB14B59-084C-445B-BAC3-4521403FDDAF}"/>
              </a:ext>
            </a:extLst>
          </p:cNvPr>
          <p:cNvSpPr/>
          <p:nvPr userDrawn="1"/>
        </p:nvSpPr>
        <p:spPr>
          <a:xfrm>
            <a:off x="1187852" y="4121328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D5B52A-2F8D-4862-B7DB-4748180B5A55}"/>
              </a:ext>
            </a:extLst>
          </p:cNvPr>
          <p:cNvSpPr/>
          <p:nvPr userDrawn="1"/>
        </p:nvSpPr>
        <p:spPr>
          <a:xfrm>
            <a:off x="1187852" y="4551055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4ED18EE-DAE7-43E9-9472-AA8B5B85528C}"/>
              </a:ext>
            </a:extLst>
          </p:cNvPr>
          <p:cNvSpPr/>
          <p:nvPr userDrawn="1"/>
        </p:nvSpPr>
        <p:spPr>
          <a:xfrm>
            <a:off x="1187852" y="4979762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pic>
        <p:nvPicPr>
          <p:cNvPr id="21" name="Graphique 20" descr="Utilisateur contour">
            <a:extLst>
              <a:ext uri="{FF2B5EF4-FFF2-40B4-BE49-F238E27FC236}">
                <a16:creationId xmlns:a16="http://schemas.microsoft.com/office/drawing/2014/main" id="{A8426423-8FC7-4240-A0F8-9A50106AE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852" y="4193328"/>
            <a:ext cx="216000" cy="216000"/>
          </a:xfrm>
          <a:prstGeom prst="rect">
            <a:avLst/>
          </a:prstGeom>
        </p:spPr>
      </p:pic>
      <p:pic>
        <p:nvPicPr>
          <p:cNvPr id="22" name="Graphique 21" descr="Téléphone à haut-parleur contour">
            <a:extLst>
              <a:ext uri="{FF2B5EF4-FFF2-40B4-BE49-F238E27FC236}">
                <a16:creationId xmlns:a16="http://schemas.microsoft.com/office/drawing/2014/main" id="{271586A6-2518-47AA-8F57-A0A9AF3AD9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9852" y="4621562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9B1DDEEE-5ED3-4BFB-A366-52CC2BBB50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9852" y="5049797"/>
            <a:ext cx="216000" cy="216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AB60149-75CF-46B1-AB40-302BDC68580A}"/>
              </a:ext>
            </a:extLst>
          </p:cNvPr>
          <p:cNvSpPr txBox="1"/>
          <p:nvPr userDrawn="1"/>
        </p:nvSpPr>
        <p:spPr>
          <a:xfrm>
            <a:off x="1187853" y="2285639"/>
            <a:ext cx="47447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</a:b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21A3245A-0008-40CD-896F-9E319C67DB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799" y="5942042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845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3">
    <p:bg>
      <p:bgPr>
        <a:solidFill>
          <a:srgbClr val="EF8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54D979AA-B05E-49CF-AC0F-513AEE924B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5199" y="1"/>
            <a:ext cx="5176801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51AA946-C477-48E9-982E-0F231806801E}"/>
              </a:ext>
            </a:extLst>
          </p:cNvPr>
          <p:cNvSpPr txBox="1">
            <a:spLocks/>
          </p:cNvSpPr>
          <p:nvPr userDrawn="1"/>
        </p:nvSpPr>
        <p:spPr>
          <a:xfrm>
            <a:off x="1234993" y="529239"/>
            <a:ext cx="549120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78927C0-0A04-4053-A791-3F812E7AFDFB}"/>
              </a:ext>
            </a:extLst>
          </p:cNvPr>
          <p:cNvSpPr txBox="1">
            <a:spLocks/>
          </p:cNvSpPr>
          <p:nvPr userDrawn="1"/>
        </p:nvSpPr>
        <p:spPr>
          <a:xfrm>
            <a:off x="1234991" y="3008914"/>
            <a:ext cx="549120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F50E8CA-E9D9-46C8-9386-44A118772EB7}"/>
              </a:ext>
            </a:extLst>
          </p:cNvPr>
          <p:cNvSpPr txBox="1">
            <a:spLocks/>
          </p:cNvSpPr>
          <p:nvPr userDrawn="1"/>
        </p:nvSpPr>
        <p:spPr>
          <a:xfrm>
            <a:off x="3112850" y="360001"/>
            <a:ext cx="3613345" cy="26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 de Wallonie</a:t>
            </a:r>
            <a:endParaRPr lang="fr-FR" sz="14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23BBC2-9AF1-477E-8990-D383427AF8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5986" y="2015762"/>
            <a:ext cx="5596035" cy="1419031"/>
          </a:xfrm>
        </p:spPr>
        <p:txBody>
          <a:bodyPr anchor="b">
            <a:normAutofit/>
          </a:bodyPr>
          <a:lstStyle>
            <a:lvl1pPr>
              <a:lnSpc>
                <a:spcPts val="4800"/>
              </a:lnSpc>
              <a:defRPr sz="48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2621B7F-B5FC-4C87-B3FB-B25227C0A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5986" y="3765258"/>
            <a:ext cx="5596035" cy="1742505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Intervenants ou sous-titre éventuel</a:t>
            </a:r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9A6DF92-B356-40A8-95CC-A045CE628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2850" y="628601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SPW #entité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0614D75-A381-4FBF-A4E5-F7176971F5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2849" y="954694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Département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568D856C-5888-435B-8D81-5F4358C66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799" y="5942042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41980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3A9C8-3482-46F2-8003-132310DA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400"/>
              </a:lnSpc>
              <a:defRPr b="1" i="0"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e l'image en ligne 3">
            <a:extLst>
              <a:ext uri="{FF2B5EF4-FFF2-40B4-BE49-F238E27FC236}">
                <a16:creationId xmlns:a16="http://schemas.microsoft.com/office/drawing/2014/main" id="{A55276B4-6773-4880-87F2-075FCFB7CF9F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1193800" y="2481263"/>
            <a:ext cx="8751888" cy="3462337"/>
          </a:xfr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E6167372-144C-49AC-94FE-6B57A293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63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5106" y="2347441"/>
            <a:ext cx="5599094" cy="1500187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Nom de la section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5105" y="3988901"/>
            <a:ext cx="5599095" cy="192957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Bref résumé de la section ou sous-titre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9ACD5BA0-D4E1-4DFF-8E4F-01FC70DCB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6000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35C46EAC-BE9A-4659-934F-99AA2E6EC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Triangle rectangle 3">
            <a:extLst>
              <a:ext uri="{FF2B5EF4-FFF2-40B4-BE49-F238E27FC236}">
                <a16:creationId xmlns:a16="http://schemas.microsoft.com/office/drawing/2014/main" id="{52A18AEC-7853-9589-20BC-87D48CFA85F0}"/>
              </a:ext>
            </a:extLst>
          </p:cNvPr>
          <p:cNvSpPr/>
          <p:nvPr userDrawn="1"/>
        </p:nvSpPr>
        <p:spPr>
          <a:xfrm rot="5400000">
            <a:off x="-74550" y="74555"/>
            <a:ext cx="6857997" cy="6708894"/>
          </a:xfrm>
          <a:prstGeom prst="rtTriangle">
            <a:avLst/>
          </a:prstGeom>
          <a:solidFill>
            <a:srgbClr val="EF8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8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04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einE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ED5988A1-EB97-47AF-9D65-CC44A8F8A2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070705-9942-4A8F-BA55-60230F98A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15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38" y="1709683"/>
            <a:ext cx="3219314" cy="3438633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9250" y="1"/>
            <a:ext cx="803275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DCB94-1961-4CA1-A2F5-E49DEB77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60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7354" y="1709683"/>
            <a:ext cx="3219314" cy="3438633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3275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007E37-BF95-4C5A-B3B0-F66C29C05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62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204" y="443590"/>
            <a:ext cx="10721591" cy="912937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18000"/>
            <a:ext cx="12192000" cy="5040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567A6B-555D-4DE0-90EC-A8B202E09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30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4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3235569"/>
            <a:ext cx="9772268" cy="1228411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Idée (image)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3" y="4642339"/>
            <a:ext cx="9772267" cy="167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DE084183-85BA-489E-9785-0B0D44D86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15996" y="897210"/>
            <a:ext cx="2160000" cy="2160000"/>
          </a:xfrm>
          <a:prstGeom prst="ellipse">
            <a:avLst/>
          </a:prstGeom>
          <a:noFill/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76219E70-7F92-4E3C-BFA1-051DE1714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85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45A160-B1AF-47CF-8560-7EE1B6C7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FF19AC-F778-4D24-816B-F534A0601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64173E-8D98-574F-9773-1941B3412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51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693" r:id="rId4"/>
    <p:sldLayoutId id="2147483702" r:id="rId5"/>
    <p:sldLayoutId id="2147483713" r:id="rId6"/>
    <p:sldLayoutId id="2147483714" r:id="rId7"/>
    <p:sldLayoutId id="2147483715" r:id="rId8"/>
    <p:sldLayoutId id="2147483711" r:id="rId9"/>
    <p:sldLayoutId id="2147483710" r:id="rId10"/>
    <p:sldLayoutId id="2147483686" r:id="rId11"/>
    <p:sldLayoutId id="2147483705" r:id="rId12"/>
    <p:sldLayoutId id="2147483684" r:id="rId13"/>
    <p:sldLayoutId id="2147483704" r:id="rId14"/>
    <p:sldLayoutId id="2147483689" r:id="rId15"/>
    <p:sldLayoutId id="2147483706" r:id="rId16"/>
    <p:sldLayoutId id="2147483696" r:id="rId17"/>
    <p:sldLayoutId id="2147483733" r:id="rId18"/>
    <p:sldLayoutId id="2147483707" r:id="rId19"/>
    <p:sldLayoutId id="2147483709" r:id="rId20"/>
    <p:sldLayoutId id="2147483721" r:id="rId21"/>
    <p:sldLayoutId id="2147483723" r:id="rId22"/>
    <p:sldLayoutId id="2147483724" r:id="rId23"/>
    <p:sldLayoutId id="2147483722" r:id="rId24"/>
    <p:sldLayoutId id="2147483725" r:id="rId25"/>
    <p:sldLayoutId id="2147483728" r:id="rId26"/>
    <p:sldLayoutId id="2147483729" r:id="rId27"/>
    <p:sldLayoutId id="2147483730" r:id="rId28"/>
    <p:sldLayoutId id="2147483731" r:id="rId29"/>
    <p:sldLayoutId id="2147483732" r:id="rId30"/>
  </p:sldLayoutIdLst>
  <p:hf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400" b="1" i="0" kern="1200" spc="0" baseline="0">
          <a:solidFill>
            <a:schemeClr val="tx1"/>
          </a:solidFill>
          <a:latin typeface="Avenir Next LT Pro Demi" panose="020B0504020202020204" pitchFamily="34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elections.fgov.be/electeurs/comment-sinscrire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lections@spw.wallonie.be" TargetMode="External"/><Relationship Id="rId2" Type="http://schemas.openxmlformats.org/officeDocument/2006/relationships/hyperlink" Target="mailto:elections@rrn.fgov.be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ionslocales.wallonie.be/home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552B7B-EDE4-4B65-BD59-9134C0AD5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BE" b="0" dirty="0"/>
              <a:t>Assemblée générale GAPEC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F190B3-8177-44A1-8FC1-B8022826A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Élections communales et provinciales 2024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A8286E-3D03-473F-A658-3105A6B55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 dirty="0"/>
              <a:t>SPW IAS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8681BB-84B4-4D90-A9C9-99F5EFA32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Direction de la Prospective et du Développement Cellule élections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B27B592-A11E-49AB-8631-C91AA4C21F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 dirty="0"/>
              <a:t>19 mars 2024</a:t>
            </a:r>
          </a:p>
        </p:txBody>
      </p:sp>
    </p:spTree>
    <p:extLst>
      <p:ext uri="{BB962C8B-B14F-4D97-AF65-F5344CB8AC3E}">
        <p14:creationId xmlns:p14="http://schemas.microsoft.com/office/powerpoint/2010/main" val="210654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26A6AB-049D-4B0F-902A-4D78A24C6E6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819275" y="5023707"/>
            <a:ext cx="8553450" cy="1834293"/>
          </a:xfrm>
        </p:spPr>
        <p:txBody>
          <a:bodyPr>
            <a:normAutofit lnSpcReduction="10000"/>
          </a:bodyPr>
          <a:lstStyle/>
          <a:p>
            <a:r>
              <a:rPr lang="fr-BE" dirty="0"/>
              <a:t>Passage au Gouvernement ce 21/03</a:t>
            </a:r>
          </a:p>
          <a:p>
            <a:endParaRPr lang="fr-BE" dirty="0"/>
          </a:p>
          <a:p>
            <a:r>
              <a:rPr lang="fr-BE" dirty="0">
                <a:sym typeface="Wingdings" panose="05000000000000000000" pitchFamily="2" charset="2"/>
              </a:rPr>
              <a:t> </a:t>
            </a:r>
            <a:r>
              <a:rPr lang="fr-BE" dirty="0">
                <a:highlight>
                  <a:srgbClr val="FFFF00"/>
                </a:highlight>
                <a:sym typeface="Wingdings" panose="05000000000000000000" pitchFamily="2" charset="2"/>
              </a:rPr>
              <a:t>Disponibilité sur le portail élections à partir de lundi ?</a:t>
            </a:r>
            <a:endParaRPr lang="fr-BE" dirty="0">
              <a:highlight>
                <a:srgbClr val="FFFF00"/>
              </a:highlight>
            </a:endParaRPr>
          </a:p>
        </p:txBody>
      </p:sp>
      <p:pic>
        <p:nvPicPr>
          <p:cNvPr id="14" name="Espace réservé pour une image  13" descr="Gros plan des mains levées à l’entraînement au bureau avec le haut-parleur du focus en arrière-plan">
            <a:extLst>
              <a:ext uri="{FF2B5EF4-FFF2-40B4-BE49-F238E27FC236}">
                <a16:creationId xmlns:a16="http://schemas.microsoft.com/office/drawing/2014/main" id="{588B0100-858A-43C1-864F-323A7C05AF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6658"/>
          <a:stretch/>
        </p:blipFill>
        <p:spPr>
          <a:xfrm>
            <a:off x="4656000" y="1989000"/>
            <a:ext cx="2880000" cy="2880000"/>
          </a:xfr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7C35DB60-13B9-41E3-AE8D-065A60063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99" y="356015"/>
            <a:ext cx="9382405" cy="1419623"/>
          </a:xfrm>
        </p:spPr>
        <p:txBody>
          <a:bodyPr>
            <a:noAutofit/>
          </a:bodyPr>
          <a:lstStyle/>
          <a:p>
            <a:r>
              <a:rPr lang="fr-BE" sz="3200" dirty="0"/>
              <a:t>Quand ces documents seront ils disponibles ?</a:t>
            </a:r>
            <a:endParaRPr lang="fr-BE" sz="2400" b="0" dirty="0">
              <a:latin typeface="Avenir Next LT Pro" panose="020B0504020202020204" pitchFamily="34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90FCB-3D37-A940-8B1F-C96AC6E5E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26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826" y="707925"/>
            <a:ext cx="5599094" cy="1500187"/>
          </a:xfrm>
        </p:spPr>
        <p:txBody>
          <a:bodyPr>
            <a:normAutofit/>
          </a:bodyPr>
          <a:lstStyle/>
          <a:p>
            <a:r>
              <a:rPr lang="fr-BE" sz="3200" dirty="0"/>
              <a:t>2. Inscriptions des électeurs étrangers</a:t>
            </a:r>
            <a:endParaRPr lang="fr-FR" sz="3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8457" y="2583159"/>
            <a:ext cx="6391835" cy="369672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Matière fédérale (Registre National)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>
              <a:lnSpc>
                <a:spcPct val="90000"/>
              </a:lnSpc>
              <a:defRPr/>
            </a:pPr>
            <a:r>
              <a:rPr lang="fr-BE" b="1" dirty="0">
                <a:solidFill>
                  <a:srgbClr val="EF8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octobre 2024 :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31/07 au plus tard;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Ressortissants européens &gt;&lt; Ressortissants non-européens.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b="1" u="sng" dirty="0"/>
              <a:t>Elections communales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/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19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826" y="707925"/>
            <a:ext cx="5599094" cy="1500187"/>
          </a:xfrm>
        </p:spPr>
        <p:txBody>
          <a:bodyPr>
            <a:normAutofit/>
          </a:bodyPr>
          <a:lstStyle/>
          <a:p>
            <a:r>
              <a:rPr lang="fr-BE" sz="3200" dirty="0"/>
              <a:t>2. Inscriptions des électeurs étrangers</a:t>
            </a:r>
            <a:endParaRPr lang="fr-FR" sz="3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8457" y="2583159"/>
            <a:ext cx="6391835" cy="36967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Désignations possibles dans les bureaux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Module d’inscription en ligne ou deux formulaires distincts </a:t>
            </a:r>
            <a:r>
              <a:rPr lang="fr-BE" dirty="0">
                <a:hlinkClick r:id="rId2"/>
              </a:rPr>
              <a:t>https://elections.fgov.be/electeurs/comment-sinscrire</a:t>
            </a:r>
            <a:endParaRPr lang="fr-BE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/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2255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826" y="707925"/>
            <a:ext cx="5599094" cy="1500187"/>
          </a:xfrm>
        </p:spPr>
        <p:txBody>
          <a:bodyPr>
            <a:normAutofit/>
          </a:bodyPr>
          <a:lstStyle/>
          <a:p>
            <a:r>
              <a:rPr lang="fr-BE" sz="3200" dirty="0"/>
              <a:t>2. Inscriptions des électeurs étrangers</a:t>
            </a:r>
            <a:endParaRPr lang="fr-FR" sz="3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8457" y="2583159"/>
            <a:ext cx="6391835" cy="369672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BE" b="1" dirty="0">
                <a:solidFill>
                  <a:srgbClr val="EF8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N’hésitez pas à informer vos nouveaux citoyens lors de leur inscription à la commune !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/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7062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826" y="707925"/>
            <a:ext cx="5599094" cy="1500187"/>
          </a:xfrm>
        </p:spPr>
        <p:txBody>
          <a:bodyPr>
            <a:normAutofit/>
          </a:bodyPr>
          <a:lstStyle/>
          <a:p>
            <a:r>
              <a:rPr lang="fr-BE" sz="3600" dirty="0"/>
              <a:t>3.1 Accessibilité: bureaux adaptés</a:t>
            </a:r>
            <a:endParaRPr lang="fr-FR" sz="3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8457" y="2583159"/>
            <a:ext cx="6391835" cy="36967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Rappel: 1 isoloir adapté par bureau de vote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Demande d’orientation :</a:t>
            </a:r>
          </a:p>
          <a:p>
            <a:pPr lvl="1">
              <a:defRPr/>
            </a:pPr>
            <a:endParaRPr lang="fr-BE" sz="16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fr-BE" sz="1800" dirty="0">
                <a:solidFill>
                  <a:schemeClr val="tx1"/>
                </a:solidFill>
              </a:rPr>
              <a:t>plus obligatoire ou </a:t>
            </a:r>
            <a:r>
              <a:rPr lang="fr-BE" sz="1800" dirty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fr-BE" sz="1800" dirty="0">
                <a:solidFill>
                  <a:schemeClr val="tx1"/>
                </a:solidFill>
              </a:rPr>
              <a:t> 1/10pour les électeurs voulant être rassurés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2972"/>
          <a:stretch/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036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826" y="707925"/>
            <a:ext cx="5810614" cy="1500187"/>
          </a:xfrm>
        </p:spPr>
        <p:txBody>
          <a:bodyPr>
            <a:normAutofit/>
          </a:bodyPr>
          <a:lstStyle/>
          <a:p>
            <a:r>
              <a:rPr lang="fr-BE" sz="3600" dirty="0"/>
              <a:t>3.2 Accessibilité: transport adapté</a:t>
            </a:r>
            <a:endParaRPr lang="fr-FR" sz="3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8457" y="2583159"/>
            <a:ext cx="6391835" cy="36967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Service de transport adapté vers les bureaux de vote sera proposé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ASTA coordonnera le réseau wallon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Gratuité (pour les usagers et les communes)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2972"/>
          <a:stretch/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5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Close up of checklist">
            <a:extLst>
              <a:ext uri="{FF2B5EF4-FFF2-40B4-BE49-F238E27FC236}">
                <a16:creationId xmlns:a16="http://schemas.microsoft.com/office/drawing/2014/main" id="{588B0100-858A-43C1-864F-323A7C05AF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6658"/>
          <a:stretch/>
        </p:blipFill>
        <p:spPr>
          <a:xfrm>
            <a:off x="4655999" y="2250257"/>
            <a:ext cx="2880000" cy="2880000"/>
          </a:xfr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7C35DB60-13B9-41E3-AE8D-065A60063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97" y="407330"/>
            <a:ext cx="9382405" cy="1419623"/>
          </a:xfrm>
        </p:spPr>
        <p:txBody>
          <a:bodyPr>
            <a:noAutofit/>
          </a:bodyPr>
          <a:lstStyle/>
          <a:p>
            <a:r>
              <a:rPr lang="fr-BE" sz="3200" dirty="0"/>
              <a:t>Vademecum accessibilité à destination des présidents de bureaux de vote et des communes</a:t>
            </a:r>
            <a:endParaRPr lang="fr-BE" sz="2400" b="0" dirty="0">
              <a:latin typeface="Avenir Next LT Pro" panose="020B0504020202020204" pitchFamily="34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90FCB-3D37-A940-8B1F-C96AC6E5E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242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28097A0A-F047-4AC7-8453-E77D48B4AD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2019300" y="1790700"/>
            <a:ext cx="3492000" cy="349200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CCE850-8B40-46D8-9B48-E2C8DE3466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/>
              <a:t>SPW Intérieur et Action sociale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99F46D-1473-413B-B5C7-5AA4F59F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7624" y="5840963"/>
            <a:ext cx="2047762" cy="773438"/>
          </a:xfrm>
        </p:spPr>
        <p:txBody>
          <a:bodyPr>
            <a:normAutofit/>
          </a:bodyPr>
          <a:lstStyle/>
          <a:p>
            <a:r>
              <a:rPr lang="fr-BE"/>
              <a:t>Direction de la Prospective et du Développement – Cellule Élections et Participation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EAC035-D07E-4C4E-A5DD-C14B73124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 dirty="0"/>
              <a:t>19 mars 2024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3B8F73F-0B20-4D77-A210-069F28A4D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/>
              <a:t>Cellule Élections et Participation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AB59E24-8370-4757-9F6F-8F964C3ECA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BE"/>
              <a:t>081/32 73 00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6FA65A2-3F58-49D4-89F0-0FE56A8879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BE"/>
              <a:t>elections@spw.wallonie.be</a:t>
            </a:r>
          </a:p>
        </p:txBody>
      </p:sp>
    </p:spTree>
    <p:extLst>
      <p:ext uri="{BB962C8B-B14F-4D97-AF65-F5344CB8AC3E}">
        <p14:creationId xmlns:p14="http://schemas.microsoft.com/office/powerpoint/2010/main" val="326354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903DC-9BB5-254C-585F-55319060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9E70BB-4AD8-6969-22B0-D76C0DFEC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347283A-769D-9089-9457-FDEB14F4D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4D67D8-A758-30BD-6243-DB8B4B1E0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47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EA7DDEC-C6FA-4F02-8A33-D2311658B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>
                <a:solidFill>
                  <a:srgbClr val="E50046"/>
                </a:solidFill>
              </a:rPr>
              <a:t>Idée 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7E53CDA-4D35-4291-9C92-2DF47685D43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>
                <a:solidFill>
                  <a:srgbClr val="E50046"/>
                </a:solidFill>
              </a:rPr>
              <a:t>Idée 2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7CB7CB7-D9F8-4862-92AD-7B121B90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2 idées </a:t>
            </a:r>
            <a:r>
              <a:rPr lang="fr-BE" sz="3600" b="0">
                <a:latin typeface="Avenir Next LT Pro" panose="020B0504020202020204" pitchFamily="34" charset="77"/>
              </a:rPr>
              <a:t>(icônes)</a:t>
            </a:r>
          </a:p>
        </p:txBody>
      </p:sp>
      <p:pic>
        <p:nvPicPr>
          <p:cNvPr id="15" name="Espace réservé de l'image en ligne 14" descr="Agriculture contour">
            <a:extLst>
              <a:ext uri="{FF2B5EF4-FFF2-40B4-BE49-F238E27FC236}">
                <a16:creationId xmlns:a16="http://schemas.microsoft.com/office/drawing/2014/main" id="{5EA933F2-020E-4656-9A0A-E152F37FDF5A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9088" y="2396988"/>
            <a:ext cx="2057398" cy="2057398"/>
          </a:xfrm>
        </p:spPr>
      </p:pic>
      <p:pic>
        <p:nvPicPr>
          <p:cNvPr id="13" name="Espace réservé de l'image en ligne 12" descr="Flèche en cercle contour">
            <a:extLst>
              <a:ext uri="{FF2B5EF4-FFF2-40B4-BE49-F238E27FC236}">
                <a16:creationId xmlns:a16="http://schemas.microsoft.com/office/drawing/2014/main" id="{88F9A935-A75F-4DDE-A463-6C95029EB996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5513" y="2400300"/>
            <a:ext cx="2057399" cy="2057399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F09B3B1-501A-E74E-85C6-AC6DEABFA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3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e l'image en ligne 27" descr="Flèche dans un œil de taureau">
            <a:extLst>
              <a:ext uri="{FF2B5EF4-FFF2-40B4-BE49-F238E27FC236}">
                <a16:creationId xmlns:a16="http://schemas.microsoft.com/office/drawing/2014/main" id="{6200FC6B-C71E-0950-A37B-38E2C2070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9091" r="1239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1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996A2F-CAAC-4F89-A186-FD85D722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 err="1">
                <a:solidFill>
                  <a:schemeClr val="tx1"/>
                </a:solidFill>
                <a:latin typeface="+mj-lt"/>
                <a:cs typeface="+mj-cs"/>
              </a:rPr>
              <a:t>Objectifs</a:t>
            </a:r>
            <a:r>
              <a:rPr lang="en-US" sz="4800" dirty="0">
                <a:solidFill>
                  <a:schemeClr val="tx1"/>
                </a:solidFill>
                <a:latin typeface="+mj-lt"/>
                <a:cs typeface="+mj-cs"/>
              </a:rPr>
              <a:t> de la séance</a:t>
            </a:r>
            <a:endParaRPr lang="en-US" sz="4800" b="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4CF54B-2164-4316-A3C0-C910B33D8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Focus sur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quelques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thématiques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Distinctions 9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juin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&gt;&lt; 13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octobre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9F52CD-4BB3-B841-999D-75BAA7DC0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310C148-1F61-5E4B-832C-FF724BEAA9FC}" type="slidenum">
              <a:rPr lang="en-US" sz="1200" smtClean="0"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192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D94F6-D0E0-188B-DC43-F1300E39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DDDCAB-9779-9354-4620-9C9F7383D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7AA5FA30-A255-07F7-09A7-30188210BB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2C5F90-3CF3-DD54-0765-7200FCEBA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984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EA7DDEC-C6FA-4F02-8A33-D2311658B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>
                <a:solidFill>
                  <a:srgbClr val="E50046"/>
                </a:solidFill>
              </a:rPr>
              <a:t>Idée 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7E53CDA-4D35-4291-9C92-2DF47685D43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>
                <a:solidFill>
                  <a:srgbClr val="E50046"/>
                </a:solidFill>
              </a:rPr>
              <a:t>Idée 2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7CB7CB7-D9F8-4862-92AD-7B121B90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2 idées </a:t>
            </a:r>
            <a:r>
              <a:rPr lang="fr-BE" sz="3600" b="0">
                <a:latin typeface="Avenir Next LT Pro" panose="020B0504020202020204" pitchFamily="34" charset="77"/>
              </a:rPr>
              <a:t>(icônes)</a:t>
            </a:r>
          </a:p>
        </p:txBody>
      </p:sp>
      <p:pic>
        <p:nvPicPr>
          <p:cNvPr id="15" name="Espace réservé de l'image en ligne 14" descr="Agriculture contour">
            <a:extLst>
              <a:ext uri="{FF2B5EF4-FFF2-40B4-BE49-F238E27FC236}">
                <a16:creationId xmlns:a16="http://schemas.microsoft.com/office/drawing/2014/main" id="{5EA933F2-020E-4656-9A0A-E152F37FDF5A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9088" y="2396988"/>
            <a:ext cx="2057398" cy="2057398"/>
          </a:xfrm>
        </p:spPr>
      </p:pic>
      <p:pic>
        <p:nvPicPr>
          <p:cNvPr id="13" name="Espace réservé de l'image en ligne 12" descr="Flèche en cercle contour">
            <a:extLst>
              <a:ext uri="{FF2B5EF4-FFF2-40B4-BE49-F238E27FC236}">
                <a16:creationId xmlns:a16="http://schemas.microsoft.com/office/drawing/2014/main" id="{88F9A935-A75F-4DDE-A463-6C95029EB996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5513" y="2400300"/>
            <a:ext cx="2057399" cy="2057399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F09B3B1-501A-E74E-85C6-AC6DEABFA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089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819F8-27CA-4DBC-BE2D-8ADDBB64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Titre du slide, idée ou question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24BC36-396B-49D4-8E92-D2C737FD1D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4600" y="995031"/>
            <a:ext cx="5406214" cy="5351987"/>
          </a:xfrm>
        </p:spPr>
        <p:txBody>
          <a:bodyPr>
            <a:normAutofit/>
          </a:bodyPr>
          <a:lstStyle/>
          <a:p>
            <a:r>
              <a:rPr lang="fr-BE" dirty="0"/>
              <a:t>Procurations et demande copie registre, comparaison des procédure juin/octobre</a:t>
            </a:r>
          </a:p>
          <a:p>
            <a:endParaRPr lang="fr-BE" dirty="0"/>
          </a:p>
          <a:p>
            <a:r>
              <a:rPr lang="fr-BE" dirty="0"/>
              <a:t>Registre des procurations</a:t>
            </a:r>
          </a:p>
          <a:p>
            <a:endParaRPr lang="fr-BE" dirty="0"/>
          </a:p>
          <a:p>
            <a:r>
              <a:rPr lang="fr-BE" dirty="0"/>
              <a:t>Accessibilité : transport vers bureaux de vote et isoloir adapté</a:t>
            </a:r>
          </a:p>
          <a:p>
            <a:endParaRPr lang="fr-BE" dirty="0"/>
          </a:p>
          <a:p>
            <a:r>
              <a:rPr lang="fr-BE" dirty="0"/>
              <a:t>FAQ boite élections. </a:t>
            </a:r>
            <a:r>
              <a:rPr lang="fr-BE"/>
              <a:t>Prudence ?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F93DB5-E79C-B44B-9403-D6317E5E3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753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B01C10B1-3204-13E9-6289-72FACE24F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377EA4-0347-DA02-8A59-45504CAE9F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BBD478-F717-F49E-758B-97689D336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A96119-6BFB-C8F7-A55B-20225D490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49DABDD-D4FA-2F10-6E1C-F8B663668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29011E3-01FC-0ED8-2484-B8AF69A20E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5396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space réservé pour une image  23" descr="Kumquats sur l’arbre">
            <a:extLst>
              <a:ext uri="{FF2B5EF4-FFF2-40B4-BE49-F238E27FC236}">
                <a16:creationId xmlns:a16="http://schemas.microsoft.com/office/drawing/2014/main" id="{44881253-EA16-4B9C-BBC2-82854C89BA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r="24838"/>
          <a:stretch/>
        </p:blipFill>
        <p:spPr>
          <a:xfrm>
            <a:off x="7015199" y="1"/>
            <a:ext cx="5176801" cy="6858000"/>
          </a:xfrm>
        </p:spPr>
      </p:pic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01C4715A-B316-4B9E-BD1F-EC832446A2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fr-BE" sz="4400"/>
              <a:t>Titre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6C8014EB-5B69-429E-AC3C-8E5890AA94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/>
              <a:t>Sous-titre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06587E4-A258-4FCE-92F0-EB66F3DF0A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BE"/>
              <a:t>Nom de la DG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319F6278-36FE-4325-AF6F-421C24A7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BE"/>
              <a:t>Nom de la direction</a:t>
            </a:r>
          </a:p>
        </p:txBody>
      </p:sp>
    </p:spTree>
    <p:extLst>
      <p:ext uri="{BB962C8B-B14F-4D97-AF65-F5344CB8AC3E}">
        <p14:creationId xmlns:p14="http://schemas.microsoft.com/office/powerpoint/2010/main" val="1397721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Section 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Les sections permettent de structurer la présentation en différentes parties.</a:t>
            </a:r>
          </a:p>
        </p:txBody>
      </p:sp>
      <p:pic>
        <p:nvPicPr>
          <p:cNvPr id="7" name="Espace réservé pour une image  6" descr="Gros plan d’une fraise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7" r="26387"/>
          <a:stretch>
            <a:fillRect/>
          </a:stretch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82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Gros plan des bleuets">
            <a:extLst>
              <a:ext uri="{FF2B5EF4-FFF2-40B4-BE49-F238E27FC236}">
                <a16:creationId xmlns:a16="http://schemas.microsoft.com/office/drawing/2014/main" id="{4B1E48EF-7904-47B9-89A0-70961901C5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3BD9F99-62A0-3B47-9BE1-59D10E8F6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755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87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E85DA1-91F2-4B75-A0CA-38D2C9274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38" y="1709683"/>
            <a:ext cx="3432562" cy="3438633"/>
          </a:xfrm>
        </p:spPr>
        <p:txBody>
          <a:bodyPr>
            <a:normAutofit/>
          </a:bodyPr>
          <a:lstStyle/>
          <a:p>
            <a:r>
              <a:rPr lang="fr-BE" sz="4400"/>
              <a:t>Slide avec une </a:t>
            </a:r>
            <a:r>
              <a:rPr lang="fr-BE" sz="4400">
                <a:solidFill>
                  <a:srgbClr val="E50046"/>
                </a:solidFill>
              </a:rPr>
              <a:t>1 idée </a:t>
            </a:r>
            <a:r>
              <a:rPr lang="fr-BE" sz="3600" b="0">
                <a:latin typeface="Avenir Next LT Pro" panose="020B0504020202020204" pitchFamily="34" charset="77"/>
              </a:rPr>
              <a:t>(image)</a:t>
            </a:r>
            <a:endParaRPr lang="fr-BE" sz="3600" b="0">
              <a:solidFill>
                <a:srgbClr val="921A68"/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5" name="Espace réservé pour une image  4" descr="Lots de gâteaux rouges clair">
            <a:extLst>
              <a:ext uri="{FF2B5EF4-FFF2-40B4-BE49-F238E27FC236}">
                <a16:creationId xmlns:a16="http://schemas.microsoft.com/office/drawing/2014/main" id="{81056401-99E0-45B5-84A0-54855678EE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r="14965"/>
          <a:stretch/>
        </p:blipFill>
        <p:spPr>
          <a:xfrm>
            <a:off x="4159250" y="1"/>
            <a:ext cx="8032750" cy="6858000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C84E4D-748F-BE4B-B548-C58E4D514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377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696049-0D82-491D-A20A-FE17B644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327" y="1709683"/>
            <a:ext cx="3666837" cy="3438633"/>
          </a:xfrm>
        </p:spPr>
        <p:txBody>
          <a:bodyPr>
            <a:normAutofit/>
          </a:bodyPr>
          <a:lstStyle/>
          <a:p>
            <a:r>
              <a:rPr lang="fr-BE"/>
              <a:t>Slide avec une </a:t>
            </a:r>
            <a:r>
              <a:rPr lang="fr-BE">
                <a:solidFill>
                  <a:srgbClr val="E50046"/>
                </a:solidFill>
              </a:rPr>
              <a:t>1 idée </a:t>
            </a:r>
            <a:r>
              <a:rPr lang="fr-BE" sz="3600" b="0">
                <a:latin typeface="Avenir Next LT Pro" panose="020B0504020202020204" pitchFamily="34" charset="77"/>
              </a:rPr>
              <a:t>(image)</a:t>
            </a:r>
            <a:endParaRPr lang="fr-BE" sz="3600" b="0">
              <a:solidFill>
                <a:srgbClr val="921A68"/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5" name="Espace réservé pour une image  4" descr="Une vue en plongée de pommes tout juste cueillies">
            <a:extLst>
              <a:ext uri="{FF2B5EF4-FFF2-40B4-BE49-F238E27FC236}">
                <a16:creationId xmlns:a16="http://schemas.microsoft.com/office/drawing/2014/main" id="{91C596AF-14F4-4031-89F0-D2FADD4CB4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r="10957"/>
          <a:stretch/>
        </p:blipFill>
        <p:spPr>
          <a:xfrm>
            <a:off x="0" y="0"/>
            <a:ext cx="8032750" cy="6858000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1D2D55B-08C1-F049-BB20-097278C75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210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DB06B-33E9-46E6-8A23-253DB60C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04" y="563418"/>
            <a:ext cx="10721591" cy="793110"/>
          </a:xfrm>
        </p:spPr>
        <p:txBody>
          <a:bodyPr>
            <a:normAutofit/>
          </a:bodyPr>
          <a:lstStyle/>
          <a:p>
            <a:r>
              <a:rPr lang="fr-BE"/>
              <a:t>Slide avec une </a:t>
            </a:r>
            <a:r>
              <a:rPr lang="fr-BE">
                <a:solidFill>
                  <a:srgbClr val="E50046"/>
                </a:solidFill>
              </a:rPr>
              <a:t>1 idée </a:t>
            </a:r>
            <a:r>
              <a:rPr lang="fr-BE" sz="3600" b="0">
                <a:latin typeface="Avenir Next LT Pro" panose="020B0504020202020204" pitchFamily="34" charset="77"/>
              </a:rPr>
              <a:t>(image)</a:t>
            </a:r>
          </a:p>
        </p:txBody>
      </p:sp>
      <p:pic>
        <p:nvPicPr>
          <p:cNvPr id="5" name="Espace réservé pour une image  4" descr="Pêche sur un arbre">
            <a:extLst>
              <a:ext uri="{FF2B5EF4-FFF2-40B4-BE49-F238E27FC236}">
                <a16:creationId xmlns:a16="http://schemas.microsoft.com/office/drawing/2014/main" id="{F32D969A-8842-4938-8325-2EEEEBAC5A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 b="18988"/>
          <a:stretch/>
        </p:blipFill>
        <p:spPr>
          <a:xfrm>
            <a:off x="0" y="1818000"/>
            <a:ext cx="12192000" cy="5040000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2AF3429-B719-344C-8EAD-0E7936F45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86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9E99D-11B8-4EE0-A8FC-C60A5400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>
                <a:latin typeface="Avenir Next LT Pro" panose="020B0504020202020204" pitchFamily="34" charset="77"/>
              </a:rPr>
              <a:t>Plan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754B8C-3829-4FAE-87BE-5C40515B9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1. Procurations</a:t>
            </a:r>
            <a:endParaRPr lang="fr-BE" dirty="0">
              <a:solidFill>
                <a:srgbClr val="E50046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2B299B-A6E2-4325-804C-56DB811E454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 dirty="0"/>
              <a:t>2. Inscriptions des électeurs étrangers</a:t>
            </a:r>
            <a:endParaRPr lang="fr-BE" dirty="0">
              <a:solidFill>
                <a:srgbClr val="E50046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47945F-CB34-4840-BEE2-9E8749DD08F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BE" dirty="0"/>
              <a:t>3. Accessibilité</a:t>
            </a:r>
            <a:endParaRPr lang="fr-BE" dirty="0">
              <a:solidFill>
                <a:srgbClr val="E5004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0E84F62-B00D-4C9F-9C84-21AA3AE6D9DC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fr-BE" dirty="0"/>
              <a:t>4. FAQ</a:t>
            </a:r>
            <a:endParaRPr lang="fr-BE" dirty="0">
              <a:solidFill>
                <a:srgbClr val="E50046"/>
              </a:solidFill>
            </a:endParaRPr>
          </a:p>
        </p:txBody>
      </p:sp>
      <p:pic>
        <p:nvPicPr>
          <p:cNvPr id="20" name="Espace réservé de l'image en ligne 19">
            <a:extLst>
              <a:ext uri="{FF2B5EF4-FFF2-40B4-BE49-F238E27FC236}">
                <a16:creationId xmlns:a16="http://schemas.microsoft.com/office/drawing/2014/main" id="{F8E932EB-C6DF-40E8-98A8-3F5C8B5DA581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532" y="2346649"/>
            <a:ext cx="2298733" cy="2146040"/>
          </a:xfrm>
          <a:prstGeom prst="ellipse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6C9348-F9F1-E14A-A99F-A3673FB61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19" name="Espace réservé de l'image en ligne 18" descr="Une image contenant texte, écriture manuscrite, meubles, fournitures de bureau&#10;&#10;Description générée automatiquement">
            <a:extLst>
              <a:ext uri="{FF2B5EF4-FFF2-40B4-BE49-F238E27FC236}">
                <a16:creationId xmlns:a16="http://schemas.microsoft.com/office/drawing/2014/main" id="{EA8D32E5-157E-AE4F-9A71-5083D5F302E7}"/>
              </a:ext>
            </a:extLst>
          </p:cNvPr>
          <p:cNvPicPr>
            <a:picLocks noGrp="1" noChangeAspect="1"/>
          </p:cNvPicPr>
          <p:nvPr>
            <p:ph type="clipArt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94" y="2346650"/>
            <a:ext cx="2160000" cy="2146039"/>
          </a:xfrm>
          <a:prstGeom prst="ellipse">
            <a:avLst/>
          </a:prstGeom>
        </p:spPr>
      </p:pic>
      <p:pic>
        <p:nvPicPr>
          <p:cNvPr id="13" name="Espace réservé de l'image en ligne 12" descr="Une image contenant roue, pneu, fauteuil roulant, vélo&#10;&#10;Description générée automatiquement">
            <a:extLst>
              <a:ext uri="{FF2B5EF4-FFF2-40B4-BE49-F238E27FC236}">
                <a16:creationId xmlns:a16="http://schemas.microsoft.com/office/drawing/2014/main" id="{A134A8C1-D3C1-B8A6-6C0E-FC3FF87F403C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07" y="2346650"/>
            <a:ext cx="2160000" cy="2146040"/>
          </a:xfrm>
          <a:prstGeom prst="ellipse">
            <a:avLst/>
          </a:prstGeom>
        </p:spPr>
      </p:pic>
      <p:pic>
        <p:nvPicPr>
          <p:cNvPr id="17" name="Espace réservé de l'image en ligne 16" descr="Une image contenant habits, personne, mur, intérieur&#10;&#10;Description générée automatiquement">
            <a:extLst>
              <a:ext uri="{FF2B5EF4-FFF2-40B4-BE49-F238E27FC236}">
                <a16:creationId xmlns:a16="http://schemas.microsoft.com/office/drawing/2014/main" id="{FAB8482A-2BA7-ADEE-F668-52393027418C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20" y="2346648"/>
            <a:ext cx="2159999" cy="21460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9234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96A2F-CAAC-4F89-A186-FD85D722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1 idée </a:t>
            </a:r>
            <a:r>
              <a:rPr lang="fr-BE" sz="3600" b="0">
                <a:latin typeface="Avenir Next LT Pro" panose="020B0504020202020204" pitchFamily="34" charset="77"/>
              </a:rPr>
              <a:t>(icône)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4CF54B-2164-4316-A3C0-C910B33D8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ou détail de l’idée présentée, </a:t>
            </a:r>
            <a:br>
              <a:rPr lang="fr-BE"/>
            </a:br>
            <a:r>
              <a:rPr lang="fr-BE"/>
              <a:t>en quelques mots ou quelques lignes</a:t>
            </a:r>
          </a:p>
        </p:txBody>
      </p:sp>
      <p:pic>
        <p:nvPicPr>
          <p:cNvPr id="7" name="Espace réservé de l'image en ligne 6" descr="Idée contour">
            <a:extLst>
              <a:ext uri="{FF2B5EF4-FFF2-40B4-BE49-F238E27FC236}">
                <a16:creationId xmlns:a16="http://schemas.microsoft.com/office/drawing/2014/main" id="{87752F6E-B25E-4D28-88E7-4DAB00E7B437}"/>
              </a:ext>
            </a:extLst>
          </p:cNvPr>
          <p:cNvPicPr>
            <a:picLocks noGrp="1" noChangeAspect="1"/>
          </p:cNvPicPr>
          <p:nvPr>
            <p:ph type="clipArt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6521" y="1521307"/>
            <a:ext cx="1258957" cy="1258957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9F52CD-4BB3-B841-999D-75BAA7DC0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261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87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BAFB4F-BC63-41C9-B38E-26878F1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</a:t>
            </a:r>
            <a:r>
              <a:rPr lang="fr-BE">
                <a:solidFill>
                  <a:srgbClr val="E50046"/>
                </a:solidFill>
              </a:rPr>
              <a:t>1 idée </a:t>
            </a:r>
            <a:r>
              <a:rPr lang="fr-BE" sz="3600" b="0">
                <a:latin typeface="Avenir Next LT Pro" panose="020B0504020202020204" pitchFamily="34" charset="77"/>
              </a:rPr>
              <a:t>(image)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8EE1DC-EAE7-47E9-ABF0-77CF31EF9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ou détail de l’idée présentée, </a:t>
            </a:r>
            <a:br>
              <a:rPr lang="fr-BE"/>
            </a:br>
            <a:r>
              <a:rPr lang="fr-BE"/>
              <a:t>en quelques mots ou quelques lignes</a:t>
            </a:r>
          </a:p>
        </p:txBody>
      </p:sp>
      <p:pic>
        <p:nvPicPr>
          <p:cNvPr id="6" name="Espace réservé pour une image  5" descr="Bananas">
            <a:extLst>
              <a:ext uri="{FF2B5EF4-FFF2-40B4-BE49-F238E27FC236}">
                <a16:creationId xmlns:a16="http://schemas.microsoft.com/office/drawing/2014/main" id="{A9E07E84-37B7-4C46-9534-1C6C5ECF36A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5015996" y="897210"/>
            <a:ext cx="2160000" cy="21600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5FC465-53FF-5D45-8318-62A65047A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430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A09E7B1-3A40-45DE-8D80-CB52020D7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26A6AB-049D-4B0F-902A-4D78A24C6E6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2</a:t>
            </a:r>
          </a:p>
        </p:txBody>
      </p:sp>
      <p:pic>
        <p:nvPicPr>
          <p:cNvPr id="14" name="Espace réservé pour une image  13" descr="Lots de gâteaux rouges clair">
            <a:extLst>
              <a:ext uri="{FF2B5EF4-FFF2-40B4-BE49-F238E27FC236}">
                <a16:creationId xmlns:a16="http://schemas.microsoft.com/office/drawing/2014/main" id="{588B0100-858A-43C1-864F-323A7C05AF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6" r="20056"/>
          <a:stretch/>
        </p:blipFill>
        <p:spPr>
          <a:xfrm>
            <a:off x="7361346" y="1989000"/>
            <a:ext cx="2880000" cy="2880000"/>
          </a:xfr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7C35DB60-13B9-41E3-AE8D-065A6006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</a:t>
            </a:r>
            <a:r>
              <a:rPr lang="fr-BE">
                <a:solidFill>
                  <a:srgbClr val="E50046"/>
                </a:solidFill>
              </a:rPr>
              <a:t>2 idées </a:t>
            </a:r>
            <a:r>
              <a:rPr lang="fr-BE" sz="3600" b="0">
                <a:latin typeface="Avenir Next LT Pro" panose="020B0504020202020204" pitchFamily="34" charset="77"/>
              </a:rPr>
              <a:t>(images)</a:t>
            </a:r>
          </a:p>
        </p:txBody>
      </p:sp>
      <p:pic>
        <p:nvPicPr>
          <p:cNvPr id="6" name="Espace réservé pour une image  5" descr="Bananas">
            <a:extLst>
              <a:ext uri="{FF2B5EF4-FFF2-40B4-BE49-F238E27FC236}">
                <a16:creationId xmlns:a16="http://schemas.microsoft.com/office/drawing/2014/main" id="{4551BA5A-A63D-45FE-925C-D0296D5FAD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1950654" y="1989000"/>
            <a:ext cx="2880000" cy="28800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90FCB-3D37-A940-8B1F-C96AC6E5E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637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EA7DDEC-C6FA-4F02-8A33-D2311658B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>
                <a:solidFill>
                  <a:srgbClr val="E50046"/>
                </a:solidFill>
              </a:rPr>
              <a:t>Idée 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7E53CDA-4D35-4291-9C92-2DF47685D43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>
                <a:solidFill>
                  <a:srgbClr val="E50046"/>
                </a:solidFill>
              </a:rPr>
              <a:t>Idée 2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7CB7CB7-D9F8-4862-92AD-7B121B90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2 idées </a:t>
            </a:r>
            <a:r>
              <a:rPr lang="fr-BE" sz="3600" b="0">
                <a:latin typeface="Avenir Next LT Pro" panose="020B0504020202020204" pitchFamily="34" charset="77"/>
              </a:rPr>
              <a:t>(icônes)</a:t>
            </a:r>
          </a:p>
        </p:txBody>
      </p:sp>
      <p:pic>
        <p:nvPicPr>
          <p:cNvPr id="15" name="Espace réservé de l'image en ligne 14" descr="Agriculture contour">
            <a:extLst>
              <a:ext uri="{FF2B5EF4-FFF2-40B4-BE49-F238E27FC236}">
                <a16:creationId xmlns:a16="http://schemas.microsoft.com/office/drawing/2014/main" id="{5EA933F2-020E-4656-9A0A-E152F37FDF5A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9088" y="2396988"/>
            <a:ext cx="2057398" cy="2057398"/>
          </a:xfrm>
        </p:spPr>
      </p:pic>
      <p:pic>
        <p:nvPicPr>
          <p:cNvPr id="13" name="Espace réservé de l'image en ligne 12" descr="Flèche en cercle contour">
            <a:extLst>
              <a:ext uri="{FF2B5EF4-FFF2-40B4-BE49-F238E27FC236}">
                <a16:creationId xmlns:a16="http://schemas.microsoft.com/office/drawing/2014/main" id="{88F9A935-A75F-4DDE-A463-6C95029EB996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5513" y="2400300"/>
            <a:ext cx="2057399" cy="2057399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F09B3B1-501A-E74E-85C6-AC6DEABFA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853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DE87F6-0CE2-4AAD-A674-20DC79AB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3 idées </a:t>
            </a:r>
            <a:r>
              <a:rPr lang="fr-BE" sz="3600">
                <a:latin typeface="Avenir Next LT Pro" panose="020B0504020202020204" pitchFamily="34" charset="77"/>
              </a:rPr>
              <a:t>(icônes)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CF7DC5-494B-4B47-B897-71E777089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648FA6-6896-4E2E-AAB4-A39FF40C2CC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C68278-3625-4ACB-963F-CFB23A8EE53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3</a:t>
            </a:r>
          </a:p>
        </p:txBody>
      </p:sp>
      <p:pic>
        <p:nvPicPr>
          <p:cNvPr id="13" name="Espace réservé de l'image en ligne 12" descr="Cage de foot contour">
            <a:extLst>
              <a:ext uri="{FF2B5EF4-FFF2-40B4-BE49-F238E27FC236}">
                <a16:creationId xmlns:a16="http://schemas.microsoft.com/office/drawing/2014/main" id="{34F5B7F4-51AD-4681-AE05-A877C1A2F3BF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0218" y="2738696"/>
            <a:ext cx="1380607" cy="1380607"/>
          </a:xfrm>
        </p:spPr>
      </p:pic>
      <p:pic>
        <p:nvPicPr>
          <p:cNvPr id="15" name="Espace réservé de l'image en ligne 14" descr="Football américain contour">
            <a:extLst>
              <a:ext uri="{FF2B5EF4-FFF2-40B4-BE49-F238E27FC236}">
                <a16:creationId xmlns:a16="http://schemas.microsoft.com/office/drawing/2014/main" id="{3FF958C6-C8BE-47E6-880F-FAA367CDC456}"/>
              </a:ext>
            </a:extLst>
          </p:cNvPr>
          <p:cNvPicPr>
            <a:picLocks noGrp="1" noChangeAspect="1"/>
          </p:cNvPicPr>
          <p:nvPr>
            <p:ph type="clipArt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5696" y="2738696"/>
            <a:ext cx="1380607" cy="1380607"/>
          </a:xfrm>
        </p:spPr>
      </p:pic>
      <p:pic>
        <p:nvPicPr>
          <p:cNvPr id="17" name="Espace réservé de l'image en ligne 16" descr="Basketball contour">
            <a:extLst>
              <a:ext uri="{FF2B5EF4-FFF2-40B4-BE49-F238E27FC236}">
                <a16:creationId xmlns:a16="http://schemas.microsoft.com/office/drawing/2014/main" id="{9785815C-1DAA-48D1-B1B1-D3CB83FB5206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1174" y="2702183"/>
            <a:ext cx="1380607" cy="1380607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615C5F-6982-CA45-9CC1-36B7AD58C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081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23ADB-BC5F-4D71-85B6-DA1DE3DD4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3 idées </a:t>
            </a:r>
            <a:r>
              <a:rPr lang="fr-BE" sz="3600">
                <a:solidFill>
                  <a:srgbClr val="E50046"/>
                </a:solidFill>
                <a:latin typeface="Avenir Next LT Pro" panose="020B0504020202020204" pitchFamily="34" charset="77"/>
              </a:rPr>
              <a:t>(images)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8C5820-C671-49FB-A57F-DB1ECD0D0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0428A2-FA89-4ED7-90E7-3B868928A80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6A18B4-A1FA-4C44-86A3-DCCA623BCA0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3</a:t>
            </a:r>
          </a:p>
        </p:txBody>
      </p:sp>
      <p:pic>
        <p:nvPicPr>
          <p:cNvPr id="12" name="Espace réservé pour une image  11" descr="Lots de gâteaux rouges clair">
            <a:extLst>
              <a:ext uri="{FF2B5EF4-FFF2-40B4-BE49-F238E27FC236}">
                <a16:creationId xmlns:a16="http://schemas.microsoft.com/office/drawing/2014/main" id="{F73C7D92-4DFA-46DC-ABA2-3C8BDC5A17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/>
        </p:blipFill>
        <p:spPr>
          <a:xfrm>
            <a:off x="5015999" y="2349000"/>
            <a:ext cx="2160000" cy="2160000"/>
          </a:xfrm>
        </p:spPr>
      </p:pic>
      <p:pic>
        <p:nvPicPr>
          <p:cNvPr id="14" name="Espace réservé pour une image  13" descr="Citron mûr tranché">
            <a:extLst>
              <a:ext uri="{FF2B5EF4-FFF2-40B4-BE49-F238E27FC236}">
                <a16:creationId xmlns:a16="http://schemas.microsoft.com/office/drawing/2014/main" id="{DE4E8708-9130-4297-8ADE-76903068C6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8603999" y="2349000"/>
            <a:ext cx="2160000" cy="2160000"/>
          </a:xfrm>
        </p:spPr>
      </p:pic>
      <p:pic>
        <p:nvPicPr>
          <p:cNvPr id="10" name="Espace réservé pour une image  9" descr="Bananas">
            <a:extLst>
              <a:ext uri="{FF2B5EF4-FFF2-40B4-BE49-F238E27FC236}">
                <a16:creationId xmlns:a16="http://schemas.microsoft.com/office/drawing/2014/main" id="{EF7EF3DE-FCDB-465A-8166-25B30235E8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1427999" y="2349000"/>
            <a:ext cx="2160000" cy="2160000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13FE3B-B7FF-EB41-A589-2C4B8D31D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084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9E99D-11B8-4EE0-A8FC-C60A5400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Slide avec 4 idées </a:t>
            </a:r>
            <a:r>
              <a:rPr lang="fr-BE" sz="3600" b="0" dirty="0">
                <a:latin typeface="Avenir Next LT Pro" panose="020B0504020202020204" pitchFamily="34" charset="77"/>
              </a:rPr>
              <a:t>(icônes)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754B8C-3829-4FAE-87BE-5C40515B9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2B299B-A6E2-4325-804C-56DB811E454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47945F-CB34-4840-BEE2-9E8749DD08F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3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0E84F62-B00D-4C9F-9C84-21AA3AE6D9DC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E50046"/>
                </a:solidFill>
              </a:rPr>
              <a:t>idée 4</a:t>
            </a:r>
          </a:p>
        </p:txBody>
      </p:sp>
      <p:pic>
        <p:nvPicPr>
          <p:cNvPr id="20" name="Espace réservé de l'image en ligne 19" descr="Anémone et poisson clown contour">
            <a:extLst>
              <a:ext uri="{FF2B5EF4-FFF2-40B4-BE49-F238E27FC236}">
                <a16:creationId xmlns:a16="http://schemas.microsoft.com/office/drawing/2014/main" id="{F8E932EB-C6DF-40E8-98A8-3F5C8B5DA581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578" y="2671987"/>
            <a:ext cx="1409666" cy="1409666"/>
          </a:xfrm>
        </p:spPr>
      </p:pic>
      <p:pic>
        <p:nvPicPr>
          <p:cNvPr id="22" name="Espace réservé de l'image en ligne 21" descr="Symbole de colère contour">
            <a:extLst>
              <a:ext uri="{FF2B5EF4-FFF2-40B4-BE49-F238E27FC236}">
                <a16:creationId xmlns:a16="http://schemas.microsoft.com/office/drawing/2014/main" id="{D92BF344-3149-456F-8B2C-08A6FB4A3422}"/>
              </a:ext>
            </a:extLst>
          </p:cNvPr>
          <p:cNvPicPr>
            <a:picLocks noGrp="1" noChangeAspect="1"/>
          </p:cNvPicPr>
          <p:nvPr>
            <p:ph type="clipArt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1876" y="2724167"/>
            <a:ext cx="1409665" cy="1409665"/>
          </a:xfrm>
        </p:spPr>
      </p:pic>
      <p:pic>
        <p:nvPicPr>
          <p:cNvPr id="24" name="Espace réservé de l'image en ligne 23" descr="Retouches et couture contour">
            <a:extLst>
              <a:ext uri="{FF2B5EF4-FFF2-40B4-BE49-F238E27FC236}">
                <a16:creationId xmlns:a16="http://schemas.microsoft.com/office/drawing/2014/main" id="{E54DF2DC-94B4-4B94-8CAA-4E4EA4EBA034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07173" y="2671988"/>
            <a:ext cx="1409665" cy="1409665"/>
          </a:xfrm>
        </p:spPr>
      </p:pic>
      <p:pic>
        <p:nvPicPr>
          <p:cNvPr id="26" name="Espace réservé de l'image en ligne 25" descr="Réveil contour">
            <a:extLst>
              <a:ext uri="{FF2B5EF4-FFF2-40B4-BE49-F238E27FC236}">
                <a16:creationId xmlns:a16="http://schemas.microsoft.com/office/drawing/2014/main" id="{E3E292D7-80C9-47D0-83D1-B6E325B6BFC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45756" y="2724167"/>
            <a:ext cx="1409666" cy="1409666"/>
          </a:xfr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6C9348-F9F1-E14A-A99F-A3673FB61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375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4A68ED-ABC4-445A-9CCF-E4FDEEB2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4 idées </a:t>
            </a:r>
            <a:r>
              <a:rPr lang="fr-BE" sz="3600">
                <a:solidFill>
                  <a:srgbClr val="E50046"/>
                </a:solidFill>
                <a:latin typeface="Avenir Next LT Pro" panose="020B0504020202020204" pitchFamily="34" charset="77"/>
              </a:rPr>
              <a:t>(images)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21EE52-3DF1-4AA6-8D5B-0DB3D6B7B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3DC7E7-17DF-4AD0-8CA0-02D1CB9D68D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5A7184-831F-43DA-8620-13315F6D0FF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3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2CEB1DD-5E5A-4D0E-A3D1-2642C7AA8F80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4</a:t>
            </a:r>
          </a:p>
        </p:txBody>
      </p:sp>
      <p:pic>
        <p:nvPicPr>
          <p:cNvPr id="12" name="Espace réservé pour une image  11" descr="Bananas">
            <a:extLst>
              <a:ext uri="{FF2B5EF4-FFF2-40B4-BE49-F238E27FC236}">
                <a16:creationId xmlns:a16="http://schemas.microsoft.com/office/drawing/2014/main" id="{BF7CDD70-B42C-4655-B1F1-AA6619B7885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462182" y="2349000"/>
            <a:ext cx="2160000" cy="2160000"/>
          </a:xfrm>
        </p:spPr>
      </p:pic>
      <p:pic>
        <p:nvPicPr>
          <p:cNvPr id="14" name="Espace réservé pour une image  13" descr="Lots de gâteaux rouges clair">
            <a:extLst>
              <a:ext uri="{FF2B5EF4-FFF2-40B4-BE49-F238E27FC236}">
                <a16:creationId xmlns:a16="http://schemas.microsoft.com/office/drawing/2014/main" id="{54007E0A-610E-409F-B752-0B84972D014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/>
        </p:blipFill>
        <p:spPr>
          <a:xfrm>
            <a:off x="3497538" y="2349000"/>
            <a:ext cx="2160000" cy="2160000"/>
          </a:xfrm>
        </p:spPr>
      </p:pic>
      <p:pic>
        <p:nvPicPr>
          <p:cNvPr id="16" name="Espace réservé pour une image  15" descr="Citron mûr tranché">
            <a:extLst>
              <a:ext uri="{FF2B5EF4-FFF2-40B4-BE49-F238E27FC236}">
                <a16:creationId xmlns:a16="http://schemas.microsoft.com/office/drawing/2014/main" id="{450A6812-9F95-4901-9CAF-55D6C25A16D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6532896" y="2349000"/>
            <a:ext cx="2160000" cy="2160000"/>
          </a:xfrm>
        </p:spPr>
      </p:pic>
      <p:pic>
        <p:nvPicPr>
          <p:cNvPr id="18" name="Espace réservé pour une image  17" descr="Gouttelettes d’eau sur pomme verte">
            <a:extLst>
              <a:ext uri="{FF2B5EF4-FFF2-40B4-BE49-F238E27FC236}">
                <a16:creationId xmlns:a16="http://schemas.microsoft.com/office/drawing/2014/main" id="{D3EEAF00-0663-4C2B-B527-11106B40BAB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9568254" y="2349000"/>
            <a:ext cx="2160000" cy="2160000"/>
          </a:xfr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5B1099-707D-6A40-8A24-783EB8588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239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8D193D-8724-4DDE-9849-605A7E72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</a:t>
            </a:r>
            <a:br>
              <a:rPr lang="fr-BE"/>
            </a:br>
            <a:r>
              <a:rPr lang="fr-BE"/>
              <a:t>avec </a:t>
            </a:r>
            <a:br>
              <a:rPr lang="fr-BE"/>
            </a:br>
            <a:r>
              <a:rPr lang="fr-BE">
                <a:solidFill>
                  <a:srgbClr val="E50046"/>
                </a:solidFill>
              </a:rPr>
              <a:t>5</a:t>
            </a:r>
            <a:r>
              <a:rPr lang="fr-BE"/>
              <a:t> </a:t>
            </a:r>
            <a:r>
              <a:rPr lang="fr-BE">
                <a:solidFill>
                  <a:srgbClr val="E50046"/>
                </a:solidFill>
              </a:rPr>
              <a:t>idées</a:t>
            </a:r>
            <a:r>
              <a:rPr lang="fr-BE"/>
              <a:t> </a:t>
            </a:r>
            <a:r>
              <a:rPr lang="fr-BE" sz="3600" b="0">
                <a:latin typeface="Avenir Next LT Pro" panose="020B0504020202020204" pitchFamily="34" charset="77"/>
              </a:rPr>
              <a:t>(icônes)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E42A8A-EA1E-41DC-87C6-ABED2D901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952B65-4320-4CF8-909F-ACC085F1061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BE0CF8-25C5-4574-A863-58FBDAE9947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3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26D5233-3E6F-41D8-964E-F66A02E2B89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4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03295BC-6E95-4A94-A491-09F0A64FBDF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BE"/>
              <a:t>Explication de l’</a:t>
            </a:r>
            <a:r>
              <a:rPr lang="fr-BE">
                <a:solidFill>
                  <a:srgbClr val="921A68"/>
                </a:solidFill>
              </a:rPr>
              <a:t>idée 5</a:t>
            </a:r>
          </a:p>
        </p:txBody>
      </p:sp>
      <p:pic>
        <p:nvPicPr>
          <p:cNvPr id="19" name="Espace réservé de l'image en ligne 18" descr="Lunettes 3D contour">
            <a:extLst>
              <a:ext uri="{FF2B5EF4-FFF2-40B4-BE49-F238E27FC236}">
                <a16:creationId xmlns:a16="http://schemas.microsoft.com/office/drawing/2014/main" id="{67884E5D-27F1-4A3D-8E19-41E6DE0F583B}"/>
              </a:ext>
            </a:extLst>
          </p:cNvPr>
          <p:cNvPicPr>
            <a:picLocks noGrp="1" noChangeAspect="1"/>
          </p:cNvPicPr>
          <p:nvPr>
            <p:ph type="clipArt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3746" y="710823"/>
            <a:ext cx="691863" cy="691863"/>
          </a:xfrm>
        </p:spPr>
      </p:pic>
      <p:pic>
        <p:nvPicPr>
          <p:cNvPr id="21" name="Espace réservé de l'image en ligne 20" descr="Boulier contour">
            <a:extLst>
              <a:ext uri="{FF2B5EF4-FFF2-40B4-BE49-F238E27FC236}">
                <a16:creationId xmlns:a16="http://schemas.microsoft.com/office/drawing/2014/main" id="{3A6A1E51-207D-4E2A-9E97-27C41B205369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3745" y="1884655"/>
            <a:ext cx="691864" cy="691864"/>
          </a:xfrm>
        </p:spPr>
      </p:pic>
      <p:pic>
        <p:nvPicPr>
          <p:cNvPr id="23" name="Espace réservé de l'image en ligne 22" descr="Avion contour">
            <a:extLst>
              <a:ext uri="{FF2B5EF4-FFF2-40B4-BE49-F238E27FC236}">
                <a16:creationId xmlns:a16="http://schemas.microsoft.com/office/drawing/2014/main" id="{EDD39D28-61C2-4E18-B25E-FA9919EDE958}"/>
              </a:ext>
            </a:extLst>
          </p:cNvPr>
          <p:cNvPicPr>
            <a:picLocks noGrp="1" noChangeAspect="1"/>
          </p:cNvPicPr>
          <p:nvPr>
            <p:ph type="clipArt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3745" y="3083068"/>
            <a:ext cx="691864" cy="691864"/>
          </a:xfrm>
        </p:spPr>
      </p:pic>
      <p:pic>
        <p:nvPicPr>
          <p:cNvPr id="25" name="Espace réservé de l'image en ligne 24" descr="Fourmi contour">
            <a:extLst>
              <a:ext uri="{FF2B5EF4-FFF2-40B4-BE49-F238E27FC236}">
                <a16:creationId xmlns:a16="http://schemas.microsoft.com/office/drawing/2014/main" id="{34D3DB30-BDD4-4090-937C-E64E066C3E9C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3745" y="4281481"/>
            <a:ext cx="691864" cy="691864"/>
          </a:xfrm>
        </p:spPr>
      </p:pic>
      <p:pic>
        <p:nvPicPr>
          <p:cNvPr id="27" name="Espace réservé de l'image en ligne 26" descr="Pomme contour">
            <a:extLst>
              <a:ext uri="{FF2B5EF4-FFF2-40B4-BE49-F238E27FC236}">
                <a16:creationId xmlns:a16="http://schemas.microsoft.com/office/drawing/2014/main" id="{7E39DA12-33F9-40BB-AA12-CE2920150409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3746" y="5455314"/>
            <a:ext cx="691863" cy="691863"/>
          </a:xfr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6C54FAD-F2A0-A540-B7FE-6B9D473AA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325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A850D-95D1-4AFB-B9AC-93E9E066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</a:t>
            </a:r>
            <a:br>
              <a:rPr lang="fr-BE"/>
            </a:br>
            <a:r>
              <a:rPr lang="fr-BE">
                <a:solidFill>
                  <a:srgbClr val="EE4C88"/>
                </a:solidFill>
              </a:rPr>
              <a:t>6 idées </a:t>
            </a:r>
            <a:r>
              <a:rPr lang="fr-BE" sz="3600" b="0">
                <a:latin typeface="Avenir Next LT Pro" panose="020B0504020202020204" pitchFamily="34" charset="77"/>
              </a:rPr>
              <a:t>(icônes)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13F51D-20E3-4489-B745-B63206F04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Explication de l’idée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F36E39-AFEC-4CB3-802A-1BE86F3BDE4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r-BE"/>
              <a:t>Explication de l’idée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32D27E-ADF9-4731-B51B-5FA7FE4E218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fr-BE"/>
              <a:t>Explication de l’idée 3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304E60F-A8D4-4300-A679-2272F93123F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fr-BE"/>
              <a:t>Explication de l’idée 4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F13B46-F5BC-4E9C-B02B-87849B08A8D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BE"/>
              <a:t>Explication de l’idée 5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CA9C9D9-9CB5-4D5D-B6FB-E37D63A2008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BE"/>
              <a:t>Explication de l’idée 6</a:t>
            </a:r>
          </a:p>
        </p:txBody>
      </p:sp>
      <p:pic>
        <p:nvPicPr>
          <p:cNvPr id="28" name="Espace réservé de l'image en ligne 27" descr="Oreille contour">
            <a:extLst>
              <a:ext uri="{FF2B5EF4-FFF2-40B4-BE49-F238E27FC236}">
                <a16:creationId xmlns:a16="http://schemas.microsoft.com/office/drawing/2014/main" id="{FF767691-9FCE-4329-B8F1-4D0B42FFB35E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8987" y="925512"/>
            <a:ext cx="914400" cy="914400"/>
          </a:xfrm>
        </p:spPr>
      </p:pic>
      <p:pic>
        <p:nvPicPr>
          <p:cNvPr id="30" name="Espace réservé de l'image en ligne 29" descr="Bétonnière contour">
            <a:extLst>
              <a:ext uri="{FF2B5EF4-FFF2-40B4-BE49-F238E27FC236}">
                <a16:creationId xmlns:a16="http://schemas.microsoft.com/office/drawing/2014/main" id="{8EA69AEC-BE86-4570-8D14-A6068967CB80}"/>
              </a:ext>
            </a:extLst>
          </p:cNvPr>
          <p:cNvPicPr>
            <a:picLocks noGrp="1" noChangeAspect="1"/>
          </p:cNvPicPr>
          <p:nvPr>
            <p:ph type="clipArt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1081" y="925512"/>
            <a:ext cx="914400" cy="914400"/>
          </a:xfrm>
        </p:spPr>
      </p:pic>
      <p:pic>
        <p:nvPicPr>
          <p:cNvPr id="32" name="Espace réservé de l'image en ligne 31" descr="Batterie plate contour">
            <a:extLst>
              <a:ext uri="{FF2B5EF4-FFF2-40B4-BE49-F238E27FC236}">
                <a16:creationId xmlns:a16="http://schemas.microsoft.com/office/drawing/2014/main" id="{AB2CE0CD-300B-4467-A8F4-8268D69C6F10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3969" y="925512"/>
            <a:ext cx="914400" cy="914400"/>
          </a:xfrm>
        </p:spPr>
      </p:pic>
      <p:pic>
        <p:nvPicPr>
          <p:cNvPr id="34" name="Espace réservé de l'image en ligne 33" descr="Publicité contour">
            <a:extLst>
              <a:ext uri="{FF2B5EF4-FFF2-40B4-BE49-F238E27FC236}">
                <a16:creationId xmlns:a16="http://schemas.microsoft.com/office/drawing/2014/main" id="{FAA9166B-101B-4158-80EC-6B4EA5A6AC5F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98987" y="4064000"/>
            <a:ext cx="914400" cy="914400"/>
          </a:xfrm>
        </p:spPr>
      </p:pic>
      <p:pic>
        <p:nvPicPr>
          <p:cNvPr id="36" name="Espace réservé de l'image en ligne 35" descr="Gland contour">
            <a:extLst>
              <a:ext uri="{FF2B5EF4-FFF2-40B4-BE49-F238E27FC236}">
                <a16:creationId xmlns:a16="http://schemas.microsoft.com/office/drawing/2014/main" id="{7FB13161-53EE-4C51-8757-DF084E8FE74E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81081" y="4064000"/>
            <a:ext cx="914400" cy="914400"/>
          </a:xfrm>
        </p:spPr>
      </p:pic>
      <p:pic>
        <p:nvPicPr>
          <p:cNvPr id="38" name="Espace réservé de l'image en ligne 37" descr="Ancrer contour">
            <a:extLst>
              <a:ext uri="{FF2B5EF4-FFF2-40B4-BE49-F238E27FC236}">
                <a16:creationId xmlns:a16="http://schemas.microsoft.com/office/drawing/2014/main" id="{629EA40C-E20C-4078-B784-475AA7B76829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52063" y="4064000"/>
            <a:ext cx="914400" cy="914400"/>
          </a:xfr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471866-A06B-8042-B918-740D394C5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43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19AAA73-E533-9FE4-51EB-3BF1EE0C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BE" sz="3500"/>
              <a:t>Élections régionales, fédérales et européennes</a:t>
            </a:r>
          </a:p>
          <a:p>
            <a:r>
              <a:rPr lang="fr-BE">
                <a:hlinkClick r:id="rId2"/>
              </a:rPr>
              <a:t>elections@rrn.fgov.be</a:t>
            </a:r>
            <a:r>
              <a:rPr lang="fr-BE"/>
              <a:t> </a:t>
            </a:r>
          </a:p>
          <a:p>
            <a:r>
              <a:rPr lang="fr-BE" b="1"/>
              <a:t>9 juin 2024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BA5BB0-1361-74B0-292B-7F562A6B8E1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/>
              <a:t>Élections provinciales et communales</a:t>
            </a:r>
          </a:p>
          <a:p>
            <a:r>
              <a:rPr lang="fr-BE">
                <a:hlinkClick r:id="rId3"/>
              </a:rPr>
              <a:t>elections@spw.wallonie.be</a:t>
            </a:r>
            <a:endParaRPr lang="fr-BE"/>
          </a:p>
          <a:p>
            <a:r>
              <a:rPr lang="fr-BE" b="1"/>
              <a:t>13 octobre 2024</a:t>
            </a:r>
          </a:p>
          <a:p>
            <a:endParaRPr lang="fr-BE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4ED049F-27BE-29BA-269D-45DC4FF791F2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654" y="1989000"/>
            <a:ext cx="2880000" cy="2880000"/>
          </a:xfrm>
        </p:spPr>
      </p:pic>
      <p:pic>
        <p:nvPicPr>
          <p:cNvPr id="15" name="Espace réservé pour une image 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334C5B-1449-E9DC-D0AE-CFD4D947E1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1623" y="1989139"/>
            <a:ext cx="2879725" cy="2879725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8FF6CA16-9DD5-955D-3970-B352E31D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99" y="355944"/>
            <a:ext cx="9382405" cy="997928"/>
          </a:xfrm>
        </p:spPr>
        <p:txBody>
          <a:bodyPr>
            <a:normAutofit fontScale="90000"/>
          </a:bodyPr>
          <a:lstStyle/>
          <a:p>
            <a:r>
              <a:rPr lang="fr-BE"/>
              <a:t>Qui fait quoi en matière électorale ?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5D37FA-C16F-546D-D7E2-7692A410E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110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819F8-27CA-4DBC-BE2D-8ADDBB64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/>
              <a:t>Titre du slide, idée ou question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EADC48-D7FE-4F91-8644-E367C3240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/>
              <a:t>Élément de réponse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24BC36-396B-49D4-8E92-D2C737FD1D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BE"/>
              <a:t>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B25738-DB74-43FF-8F9F-0FA54E0360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 b="0"/>
              <a:t>Élément de réponse 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A693CB7-D234-4841-AF67-EBB1273F3D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BE"/>
              <a:t>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7EFA300-D846-4BEA-9BC7-7095FB22E6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BE"/>
              <a:t>Élément de réponse 3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2BC3157-2973-402C-A7FA-3236A4F380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BE"/>
              <a:t>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F93DB5-E79C-B44B-9403-D6317E5E3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442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0A147-46A9-4064-B393-95E9F44BD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3 idées avec texte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87204A-7B2A-4FAD-8399-9383C8A5F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/>
              <a:t>Idée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08A8E2-3FCF-49FE-89D9-3BF0C0DEDA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/>
              <a:t>Idée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084772-5AFD-4BE9-BCC4-AAA02BE2B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/>
              <a:t>Idée 3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9AFA0C0-AB57-4634-9FF0-2095C328E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/>
              <a:t>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E784CBA-8F2D-44B9-AFD1-1031E8DA77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/>
              <a:t>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12DD4A5-347B-4A53-BDC7-37DC380238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BE"/>
              <a:t>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696969C-B2AC-8E4B-9468-289ED848F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88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A1334A-241A-4BA2-ACEB-7DD64756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2 idées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FBC230-CA62-4D80-9AB3-21FBD5348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/>
              <a:t>Idée 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040473-E759-467D-A3DB-DD276CD592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/>
              <a:t>Idée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815470-9C34-42DE-A6D4-0D08F6DA36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BE"/>
              <a:t>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00E26A1-BDF5-44D6-963B-70FA39E0F1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fr-BE"/>
              <a:t>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3AE727-CFB7-CD4B-AB3B-1FFCD5A76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3326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E7195-CE70-447F-B31F-87949E266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texte 1 idée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7A91FF-4895-45AF-8472-346BC7687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/>
              <a:t>Sous-titre éventuel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2FD7E7-3032-40E2-9ACD-E7FB64CF13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/>
              <a:t>"Lorem ipsum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commodo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 </a:t>
            </a:r>
            <a:r>
              <a:rPr lang="fr-BE" err="1"/>
              <a:t>Excepteur</a:t>
            </a:r>
            <a:r>
              <a:rPr lang="fr-BE"/>
              <a:t> </a:t>
            </a:r>
            <a:r>
              <a:rPr lang="fr-BE" err="1"/>
              <a:t>sint</a:t>
            </a:r>
            <a:r>
              <a:rPr lang="fr-BE"/>
              <a:t> </a:t>
            </a:r>
            <a:r>
              <a:rPr lang="fr-BE" err="1"/>
              <a:t>occaecat</a:t>
            </a:r>
            <a:r>
              <a:rPr lang="fr-BE"/>
              <a:t> </a:t>
            </a:r>
            <a:r>
              <a:rPr lang="fr-BE" err="1"/>
              <a:t>cupidatat</a:t>
            </a:r>
            <a:r>
              <a:rPr lang="fr-BE"/>
              <a:t> non </a:t>
            </a:r>
            <a:r>
              <a:rPr lang="fr-BE" err="1"/>
              <a:t>proident</a:t>
            </a:r>
            <a:r>
              <a:rPr lang="fr-BE"/>
              <a:t>, </a:t>
            </a:r>
            <a:r>
              <a:rPr lang="fr-BE" err="1"/>
              <a:t>sunt</a:t>
            </a:r>
            <a:r>
              <a:rPr lang="fr-BE"/>
              <a:t> in culpa qui officia </a:t>
            </a:r>
            <a:r>
              <a:rPr lang="fr-BE" err="1"/>
              <a:t>deserunt</a:t>
            </a:r>
            <a:r>
              <a:rPr lang="fr-BE"/>
              <a:t> mollit </a:t>
            </a:r>
            <a:r>
              <a:rPr lang="fr-BE" err="1"/>
              <a:t>anim</a:t>
            </a:r>
            <a:r>
              <a:rPr lang="fr-BE"/>
              <a:t> id est </a:t>
            </a:r>
            <a:r>
              <a:rPr lang="fr-BE" err="1"/>
              <a:t>laborum</a:t>
            </a:r>
            <a:r>
              <a:rPr lang="fr-BE"/>
              <a:t>."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BA56B8-2F09-E54F-BD49-2521039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831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EA33E-9B8D-4689-B2D5-576D4BA7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/>
              <a:t>« Ceci n’est pas </a:t>
            </a:r>
            <a:br>
              <a:rPr lang="fr-BE"/>
            </a:br>
            <a:r>
              <a:rPr lang="fr-BE"/>
              <a:t>une citation »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0B6D8-CC81-44A7-B9F6-C43E5C15A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Ceci n’est pas le nom de son créateur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CB7328-2545-7A45-ABD9-CA71A71D9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530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041B67C-DF2B-4079-8283-3DFAA784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libre Exemple avec </a:t>
            </a:r>
            <a:r>
              <a:rPr lang="fr-BE">
                <a:solidFill>
                  <a:srgbClr val="E50046"/>
                </a:solidFill>
              </a:rPr>
              <a:t>tableau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74442E65-3798-4413-AB4D-D73567B6826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680874081"/>
              </p:ext>
            </p:extLst>
          </p:nvPr>
        </p:nvGraphicFramePr>
        <p:xfrm>
          <a:off x="5728598" y="1069561"/>
          <a:ext cx="6032500" cy="516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177999930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18983945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13249603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761126815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739183701"/>
                    </a:ext>
                  </a:extLst>
                </a:gridCol>
              </a:tblGrid>
              <a:tr h="645284"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 anchor="ctr">
                    <a:solidFill>
                      <a:srgbClr val="E500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Colonne 1</a:t>
                      </a:r>
                    </a:p>
                  </a:txBody>
                  <a:tcPr anchor="ctr">
                    <a:solidFill>
                      <a:srgbClr val="E500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Colonne 2</a:t>
                      </a:r>
                    </a:p>
                  </a:txBody>
                  <a:tcPr anchor="ctr">
                    <a:solidFill>
                      <a:srgbClr val="E500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Colonne 3</a:t>
                      </a:r>
                    </a:p>
                  </a:txBody>
                  <a:tcPr anchor="ctr">
                    <a:solidFill>
                      <a:srgbClr val="E500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Colonne 4</a:t>
                      </a:r>
                    </a:p>
                  </a:txBody>
                  <a:tcPr anchor="ctr">
                    <a:solidFill>
                      <a:srgbClr val="E500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11099"/>
                  </a:ext>
                </a:extLst>
              </a:tr>
              <a:tr h="645284"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Élément 1</a:t>
                      </a:r>
                    </a:p>
                  </a:txBody>
                  <a:tcPr anchor="ctr"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446863"/>
                  </a:ext>
                </a:extLst>
              </a:tr>
              <a:tr h="645284"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Élément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372361"/>
                  </a:ext>
                </a:extLst>
              </a:tr>
              <a:tr h="645284"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Élément 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014832"/>
                  </a:ext>
                </a:extLst>
              </a:tr>
              <a:tr h="645284"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Élément 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912652"/>
                  </a:ext>
                </a:extLst>
              </a:tr>
              <a:tr h="645284"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Élément 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908344"/>
                  </a:ext>
                </a:extLst>
              </a:tr>
              <a:tr h="645284">
                <a:tc>
                  <a:txBody>
                    <a:bodyPr/>
                    <a:lstStyle/>
                    <a:p>
                      <a:r>
                        <a:rPr lang="fr-BE" sz="1600">
                          <a:latin typeface="Avenir Next LT Pro" panose="020B0504020202020204" pitchFamily="34" charset="0"/>
                        </a:rPr>
                        <a:t>Élément 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464019"/>
                  </a:ext>
                </a:extLst>
              </a:tr>
              <a:tr h="645284">
                <a:tc>
                  <a:txBody>
                    <a:bodyPr/>
                    <a:lstStyle/>
                    <a:p>
                      <a:r>
                        <a:rPr lang="fr-BE" sz="1600" b="1">
                          <a:latin typeface="Avenir Next LT Pro" panose="020B050402020202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 b="1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 b="1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 b="1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 b="1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43461"/>
                  </a:ext>
                </a:extLst>
              </a:tr>
            </a:tbl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3102CB-96A1-CE40-9D7B-00338A3AA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246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B2EBB1-CAFD-440C-9B6F-6E0D24A6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Slide avec graphique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CE98DCB1-EBAA-4B2D-A92F-238E667C788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19386479"/>
              </p:ext>
            </p:extLst>
          </p:nvPr>
        </p:nvGraphicFramePr>
        <p:xfrm>
          <a:off x="1276350" y="2373313"/>
          <a:ext cx="9764713" cy="38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EE6924-5815-454C-8451-772820DF6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727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88F244E-3404-4E32-8F75-046FB91A2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/>
              <a:t>Prénom Nom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5321A9-315B-4458-99B1-935E83930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/>
              <a:t>Nom de la DG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84E874-4769-4D12-BFE3-39C4E2BA1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/>
              <a:t>Nom de la direction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5CBCDC-A18C-4339-B7F0-F9EC169D2E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/>
              <a:t>12 janvier 2022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2A90109-43C1-4295-9A7F-EBECBBF0A3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BE" err="1"/>
              <a:t>Num</a:t>
            </a:r>
            <a:r>
              <a:rPr lang="fr-BE"/>
              <a:t>. de tél.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A5090F2-C56F-4465-AA45-BA47267E85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BE"/>
              <a:t>Adresse e-mail</a:t>
            </a:r>
          </a:p>
        </p:txBody>
      </p:sp>
    </p:spTree>
    <p:extLst>
      <p:ext uri="{BB962C8B-B14F-4D97-AF65-F5344CB8AC3E}">
        <p14:creationId xmlns:p14="http://schemas.microsoft.com/office/powerpoint/2010/main" val="648212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 descr="Gros plan de raisins de vignoble">
            <a:extLst>
              <a:ext uri="{FF2B5EF4-FFF2-40B4-BE49-F238E27FC236}">
                <a16:creationId xmlns:a16="http://schemas.microsoft.com/office/drawing/2014/main" id="{28097A0A-F047-4AC7-8453-E77D48B4AD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2019300" y="1790700"/>
            <a:ext cx="3492000" cy="349200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CCE850-8B40-46D8-9B48-E2C8DE3466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/>
              <a:t>Nom de la DG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99F46D-1473-413B-B5C7-5AA4F59F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/>
              <a:t>Nom de la direction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EAC035-D07E-4C4E-A5DD-C14B73124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/>
              <a:t>12 janvier 2022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3B8F73F-0B20-4D77-A210-069F28A4D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/>
              <a:t>Prénom Nom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AB59E24-8370-4757-9F6F-8F964C3ECA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BE" err="1"/>
              <a:t>Num</a:t>
            </a:r>
            <a:r>
              <a:rPr lang="fr-BE"/>
              <a:t>. de tél.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6FA65A2-3F58-49D4-89F0-0FE56A8879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BE"/>
              <a:t>Adresse e-mail</a:t>
            </a:r>
          </a:p>
        </p:txBody>
      </p:sp>
    </p:spTree>
    <p:extLst>
      <p:ext uri="{BB962C8B-B14F-4D97-AF65-F5344CB8AC3E}">
        <p14:creationId xmlns:p14="http://schemas.microsoft.com/office/powerpoint/2010/main" val="2997823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 descr="0Un gros plan de framboise avec des gouttelettes d'eau scintillantes">
            <a:extLst>
              <a:ext uri="{FF2B5EF4-FFF2-40B4-BE49-F238E27FC236}">
                <a16:creationId xmlns:a16="http://schemas.microsoft.com/office/drawing/2014/main" id="{BBA5756C-FD53-451F-9208-972FD16519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2" r="24992"/>
          <a:stretch/>
        </p:blipFill>
        <p:spPr>
          <a:xfrm>
            <a:off x="7015199" y="1"/>
            <a:ext cx="5176801" cy="685800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85EB15-CD62-4119-BB80-1E638A9FE7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BE"/>
              <a:t>Nom de la DG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96C65B-4D99-452D-83CB-403720A491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BE"/>
              <a:t>Nom de la direction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C72053-CFBB-43F9-98C1-740ED506B5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/>
              <a:t>Prénom Nom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E8F20D8-5ACB-449F-9D33-A13D2D4E85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BE" err="1"/>
              <a:t>Num</a:t>
            </a:r>
            <a:r>
              <a:rPr lang="fr-BE"/>
              <a:t>. de tél.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65BA1F0-5965-41F1-B1AB-8402E6D16F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Adresse e-mail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E2776A9-C207-44D4-B537-865F22E72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/>
              <a:t>12 janvier 2022</a:t>
            </a:r>
          </a:p>
        </p:txBody>
      </p:sp>
    </p:spTree>
    <p:extLst>
      <p:ext uri="{BB962C8B-B14F-4D97-AF65-F5344CB8AC3E}">
        <p14:creationId xmlns:p14="http://schemas.microsoft.com/office/powerpoint/2010/main" val="12826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DB06B-33E9-46E6-8A23-253DB60C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06" y="563418"/>
            <a:ext cx="10721591" cy="793110"/>
          </a:xfrm>
        </p:spPr>
        <p:txBody>
          <a:bodyPr>
            <a:noAutofit/>
          </a:bodyPr>
          <a:lstStyle/>
          <a:p>
            <a:r>
              <a:rPr lang="fr-BE" sz="3600">
                <a:hlinkClick r:id="rId3"/>
              </a:rPr>
              <a:t>https://electionslocales.wallonie.be/home.html</a:t>
            </a:r>
            <a:endParaRPr lang="fr-BE" sz="2800" b="0">
              <a:latin typeface="Avenir Next LT Pro" panose="020B0504020202020204" pitchFamily="34" charset="77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32D969A-8842-4938-8325-2EEEEBAC5A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6822"/>
          <a:stretch/>
        </p:blipFill>
        <p:spPr>
          <a:xfrm>
            <a:off x="457199" y="1867581"/>
            <a:ext cx="11277600" cy="4662000"/>
          </a:xfrm>
          <a:ln w="38100">
            <a:solidFill>
              <a:srgbClr val="EF8879"/>
            </a:solidFill>
          </a:ln>
          <a:effectLst>
            <a:softEdge rad="0"/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2AF3429-B719-344C-8EAD-0E7936F45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9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70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826" y="707925"/>
            <a:ext cx="5599094" cy="1500187"/>
          </a:xfrm>
        </p:spPr>
        <p:txBody>
          <a:bodyPr>
            <a:normAutofit/>
          </a:bodyPr>
          <a:lstStyle/>
          <a:p>
            <a:r>
              <a:rPr lang="fr-BE" dirty="0"/>
              <a:t>1. Procurations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8457" y="2583159"/>
            <a:ext cx="6391835" cy="36967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Tableau comparatif 9 juin – 13 octobre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Points d’attention</a:t>
            </a:r>
          </a:p>
          <a:p>
            <a:pPr>
              <a:lnSpc>
                <a:spcPct val="90000"/>
              </a:lnSpc>
              <a:defRPr/>
            </a:pPr>
            <a:endParaRPr lang="fr-BE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/>
              <a:t>Registre spécial des procurations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/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74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1D2D55B-08C1-F049-BB20-097278C75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7</a:t>
            </a:fld>
            <a:endParaRPr lang="fr-FR"/>
          </a:p>
        </p:txBody>
      </p:sp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8BA3AD6D-D3E8-FDCF-653C-2E06DDC6A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071479"/>
              </p:ext>
            </p:extLst>
          </p:nvPr>
        </p:nvGraphicFramePr>
        <p:xfrm>
          <a:off x="2032000" y="719666"/>
          <a:ext cx="8046720" cy="4563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4143991133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1562335569"/>
                    </a:ext>
                  </a:extLst>
                </a:gridCol>
              </a:tblGrid>
              <a:tr h="781775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9 juin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8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13 octobre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8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10162"/>
                  </a:ext>
                </a:extLst>
              </a:tr>
              <a:tr h="452933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fr-BE" dirty="0"/>
                        <a:t>Certificat médical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fr-BE" dirty="0"/>
                        <a:t>Certificat médical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533091"/>
                  </a:ext>
                </a:extLst>
              </a:tr>
              <a:tr h="4529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2. Électeur privé de liberté</a:t>
                      </a:r>
                    </a:p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2. Électeur privé de liberté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388094"/>
                  </a:ext>
                </a:extLst>
              </a:tr>
              <a:tr h="452933">
                <a:tc>
                  <a:txBody>
                    <a:bodyPr/>
                    <a:lstStyle/>
                    <a:p>
                      <a:r>
                        <a:rPr lang="fr-BE" dirty="0"/>
                        <a:t>3. Travailleur indépendant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fr-BE" dirty="0"/>
                        <a:t>3. Raisons professionnelles (inclus indépendants, ministres du cultes, étudiants, bateliers, forains).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386343"/>
                  </a:ext>
                </a:extLst>
              </a:tr>
              <a:tr h="452933">
                <a:tc>
                  <a:txBody>
                    <a:bodyPr/>
                    <a:lstStyle/>
                    <a:p>
                      <a:r>
                        <a:rPr lang="fr-BE" dirty="0"/>
                        <a:t>4. Raisons pro.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977997"/>
                  </a:ext>
                </a:extLst>
              </a:tr>
              <a:tr h="415547">
                <a:tc>
                  <a:txBody>
                    <a:bodyPr/>
                    <a:lstStyle/>
                    <a:p>
                      <a:r>
                        <a:rPr lang="fr-BE" dirty="0"/>
                        <a:t>5. Raison liée aux convictions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505556"/>
                  </a:ext>
                </a:extLst>
              </a:tr>
              <a:tr h="452933">
                <a:tc>
                  <a:txBody>
                    <a:bodyPr/>
                    <a:lstStyle/>
                    <a:p>
                      <a:r>
                        <a:rPr lang="fr-BE" dirty="0"/>
                        <a:t>6. Étudiants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174692"/>
                  </a:ext>
                </a:extLst>
              </a:tr>
              <a:tr h="452933">
                <a:tc>
                  <a:txBody>
                    <a:bodyPr/>
                    <a:lstStyle/>
                    <a:p>
                      <a:r>
                        <a:rPr lang="fr-BE" dirty="0"/>
                        <a:t>7. Électeur en séjour temporaire à l’étranger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4</a:t>
                      </a:r>
                      <a:r>
                        <a:rPr lang="fr-BE"/>
                        <a:t>. </a:t>
                      </a:r>
                      <a:r>
                        <a:rPr lang="fr-BE" dirty="0"/>
                        <a:t>Électeur en séjour temporaire à l’étranger</a:t>
                      </a:r>
                    </a:p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534055"/>
                  </a:ext>
                </a:extLst>
              </a:tr>
            </a:tbl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CCB5AA67-6350-8020-8EF9-2B28AE086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226" y="33973"/>
            <a:ext cx="7036267" cy="645053"/>
          </a:xfrm>
        </p:spPr>
        <p:txBody>
          <a:bodyPr>
            <a:noAutofit/>
          </a:bodyPr>
          <a:lstStyle/>
          <a:p>
            <a:r>
              <a:rPr lang="fr-BE" sz="2800" dirty="0"/>
              <a:t>1.1 Procurations: Tableau comparatif</a:t>
            </a:r>
            <a:endParaRPr lang="fr-FR" sz="28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EAB0217E-99DD-651D-B7B9-FCFE256CB337}"/>
              </a:ext>
            </a:extLst>
          </p:cNvPr>
          <p:cNvSpPr txBox="1">
            <a:spLocks/>
          </p:cNvSpPr>
          <p:nvPr/>
        </p:nvSpPr>
        <p:spPr>
          <a:xfrm>
            <a:off x="2110506" y="5493281"/>
            <a:ext cx="7968214" cy="1218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i="0" kern="1200" spc="0" baseline="0">
                <a:solidFill>
                  <a:schemeClr val="tx1"/>
                </a:solidFill>
                <a:latin typeface="Avenir Next LT Pro Demi" panose="020B0504020202020204" pitchFamily="34" charset="77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BE" sz="2800" b="0" dirty="0">
                <a:latin typeface="Avenir Next LT Pro" panose="020B0504020202020204" pitchFamily="34" charset="0"/>
                <a:sym typeface="Wingdings" panose="05000000000000000000" pitchFamily="2" charset="2"/>
              </a:rPr>
              <a:t> </a:t>
            </a:r>
            <a:r>
              <a:rPr lang="fr-BE" sz="2800" b="0" dirty="0">
                <a:latin typeface="Avenir Next LT Pro" panose="020B0504020202020204" pitchFamily="34" charset="0"/>
              </a:rPr>
              <a:t>Dans la pratique les motifs pour donner procuration sont presque les mêmes</a:t>
            </a:r>
            <a:endParaRPr lang="fr-FR" sz="2800" b="0" dirty="0">
              <a:latin typeface="Avenir Next LT Pro" panose="020B0504020202020204" pitchFamily="34" charset="0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07C6ABD-61BA-ADED-58EB-51F1CF3A1CD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935" y="798671"/>
            <a:ext cx="753626" cy="670170"/>
          </a:xfrm>
          <a:prstGeom prst="ellipse">
            <a:avLst/>
          </a:prstGeom>
        </p:spPr>
      </p:pic>
      <p:pic>
        <p:nvPicPr>
          <p:cNvPr id="14" name="Espace réservé pour une image 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42ECCCA-4B77-4E29-4C02-C2D14322C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7090" y="840444"/>
            <a:ext cx="586623" cy="5866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826" y="707925"/>
            <a:ext cx="5599094" cy="1500187"/>
          </a:xfrm>
        </p:spPr>
        <p:txBody>
          <a:bodyPr>
            <a:normAutofit/>
          </a:bodyPr>
          <a:lstStyle/>
          <a:p>
            <a:r>
              <a:rPr lang="fr-BE" sz="3200" dirty="0"/>
              <a:t>1.2 Procurations: points d’attention</a:t>
            </a:r>
            <a:endParaRPr lang="fr-FR" sz="3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8457" y="2583159"/>
            <a:ext cx="6391835" cy="36967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b="1" dirty="0"/>
              <a:t>Formulaires</a:t>
            </a:r>
            <a:r>
              <a:rPr lang="fr-BE" dirty="0"/>
              <a:t> de procuration </a:t>
            </a:r>
            <a:r>
              <a:rPr lang="fr-BE" b="1" dirty="0"/>
              <a:t>différents</a:t>
            </a:r>
          </a:p>
          <a:p>
            <a:pPr>
              <a:lnSpc>
                <a:spcPct val="90000"/>
              </a:lnSpc>
              <a:defRPr/>
            </a:pPr>
            <a:r>
              <a:rPr lang="fr-BE" b="1" dirty="0">
                <a:solidFill>
                  <a:srgbClr val="EF8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octobre 2024 </a:t>
            </a:r>
            <a:r>
              <a:rPr lang="fr-BE" dirty="0"/>
              <a:t>annexes au formulaire: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fr-BE" dirty="0">
                <a:solidFill>
                  <a:schemeClr val="tx1"/>
                </a:solidFill>
              </a:rPr>
              <a:t>Séjour temporaire à l’étranger (</a:t>
            </a:r>
            <a:r>
              <a:rPr lang="fr-BE" u="sng" dirty="0">
                <a:solidFill>
                  <a:schemeClr val="tx1"/>
                </a:solidFill>
              </a:rPr>
              <a:t>certificat du bourgmestre</a:t>
            </a:r>
            <a:r>
              <a:rPr lang="fr-BE" dirty="0">
                <a:solidFill>
                  <a:schemeClr val="tx1"/>
                </a:solidFill>
              </a:rPr>
              <a:t> et </a:t>
            </a:r>
            <a:r>
              <a:rPr lang="fr-BE" u="sng" dirty="0" err="1">
                <a:solidFill>
                  <a:schemeClr val="tx1"/>
                </a:solidFill>
              </a:rPr>
              <a:t>décl</a:t>
            </a:r>
            <a:r>
              <a:rPr lang="fr-BE" u="sng" dirty="0">
                <a:solidFill>
                  <a:schemeClr val="tx1"/>
                </a:solidFill>
              </a:rPr>
              <a:t>. honneur</a:t>
            </a:r>
            <a:r>
              <a:rPr lang="fr-BE" dirty="0">
                <a:solidFill>
                  <a:schemeClr val="tx1"/>
                </a:solidFill>
              </a:rPr>
              <a:t>)</a:t>
            </a:r>
          </a:p>
          <a:p>
            <a:pPr lvl="1">
              <a:defRPr/>
            </a:pPr>
            <a:endParaRPr lang="fr-BE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fr-BE" dirty="0">
                <a:solidFill>
                  <a:schemeClr val="tx1"/>
                </a:solidFill>
              </a:rPr>
              <a:t>Travailleur indépendant (</a:t>
            </a:r>
            <a:r>
              <a:rPr lang="fr-BE" u="sng" dirty="0" err="1">
                <a:solidFill>
                  <a:schemeClr val="tx1"/>
                </a:solidFill>
              </a:rPr>
              <a:t>décl</a:t>
            </a:r>
            <a:r>
              <a:rPr lang="fr-BE" u="sng" dirty="0">
                <a:solidFill>
                  <a:schemeClr val="tx1"/>
                </a:solidFill>
              </a:rPr>
              <a:t>. honneur</a:t>
            </a:r>
            <a:r>
              <a:rPr lang="fr-BE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/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8843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159D1-EF9C-9546-8944-0340ED47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826" y="707925"/>
            <a:ext cx="5599094" cy="1500187"/>
          </a:xfrm>
        </p:spPr>
        <p:txBody>
          <a:bodyPr>
            <a:normAutofit/>
          </a:bodyPr>
          <a:lstStyle/>
          <a:p>
            <a:r>
              <a:rPr lang="fr-BE" sz="3200" dirty="0"/>
              <a:t>1.3 Procurations: registre spécial</a:t>
            </a:r>
            <a:endParaRPr lang="fr-FR" sz="3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EA940F-A32C-D746-8EE5-D25F76B3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8457" y="2583159"/>
            <a:ext cx="6391835" cy="36967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>
                <a:solidFill>
                  <a:schemeClr val="tx1"/>
                </a:solidFill>
              </a:rPr>
              <a:t>Logique de prévention des risques de fraude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BE" dirty="0">
                <a:solidFill>
                  <a:schemeClr val="tx1"/>
                </a:solidFill>
              </a:rPr>
              <a:t>On y inscrit quoi ?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2E888F1-9354-3544-909C-CA68DEF56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/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149-DC15-0D41-B5CF-0BDEE67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0C148-1F61-5E4B-832C-FF724BEAA9FC}" type="slidenum">
              <a:rPr lang="fr-FR" smtClean="0"/>
              <a:pPr/>
              <a:t>9</a:t>
            </a:fld>
            <a:endParaRPr lang="fr-FR" dirty="0"/>
          </a:p>
        </p:txBody>
      </p:sp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A6395A1E-DC17-2948-66AA-0118F0511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695741"/>
              </p:ext>
            </p:extLst>
          </p:nvPr>
        </p:nvGraphicFramePr>
        <p:xfrm>
          <a:off x="5568457" y="4084412"/>
          <a:ext cx="639183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1836">
                  <a:extLst>
                    <a:ext uri="{9D8B030D-6E8A-4147-A177-3AD203B41FA5}">
                      <a16:colId xmlns:a16="http://schemas.microsoft.com/office/drawing/2014/main" val="887200645"/>
                    </a:ext>
                  </a:extLst>
                </a:gridCol>
              </a:tblGrid>
              <a:tr h="348003">
                <a:tc>
                  <a:txBody>
                    <a:bodyPr/>
                    <a:lstStyle/>
                    <a:p>
                      <a:pPr algn="ctr"/>
                      <a:r>
                        <a:rPr lang="fr-BE" b="0" dirty="0">
                          <a:solidFill>
                            <a:schemeClr val="tx1"/>
                          </a:solidFill>
                        </a:rPr>
                        <a:t>Duplicatas de convocation</a:t>
                      </a:r>
                      <a:endParaRPr lang="fr-BE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93008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Justificatifs d’absence</a:t>
                      </a:r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594680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Procurations contresignées</a:t>
                      </a:r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64078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Documents relatifs aux </a:t>
                      </a:r>
                      <a:r>
                        <a:rPr lang="fr-BE" dirty="0" err="1">
                          <a:solidFill>
                            <a:schemeClr val="tx1"/>
                          </a:solidFill>
                        </a:rPr>
                        <a:t>procus</a:t>
                      </a:r>
                      <a:r>
                        <a:rPr lang="fr-BE" dirty="0">
                          <a:solidFill>
                            <a:schemeClr val="tx1"/>
                          </a:solidFill>
                        </a:rPr>
                        <a:t> qui transiteraient par l’administration</a:t>
                      </a:r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227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6154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2">
      <a:majorFont>
        <a:latin typeface="Arial Rounded MT 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9A65A2DD5DF44A80A654981849549B" ma:contentTypeVersion="18" ma:contentTypeDescription="Crée un document." ma:contentTypeScope="" ma:versionID="3bf5ca2aeaf005cb718f713dc87cdad4">
  <xsd:schema xmlns:xsd="http://www.w3.org/2001/XMLSchema" xmlns:xs="http://www.w3.org/2001/XMLSchema" xmlns:p="http://schemas.microsoft.com/office/2006/metadata/properties" xmlns:ns2="c1a3df3e-33cb-4260-8132-609fc1ecef07" xmlns:ns3="db7435c9-3aa2-4ddd-a3fd-7413ce4a853b" targetNamespace="http://schemas.microsoft.com/office/2006/metadata/properties" ma:root="true" ma:fieldsID="bacf2d3a0781c947960a2d904aace54c" ns2:_="" ns3:_="">
    <xsd:import namespace="c1a3df3e-33cb-4260-8132-609fc1ecef07"/>
    <xsd:import namespace="db7435c9-3aa2-4ddd-a3fd-7413ce4a8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Nombre" minOccurs="0"/>
                <xsd:element ref="ns2:Commentaire" minOccurs="0"/>
                <xsd:element ref="ns2:Commentaire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3df3e-33cb-4260-8132-609fc1ece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cc4018d8-b214-4a48-af45-02710e18d6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mbre" ma:index="21" nillable="true" ma:displayName="Nombre" ma:decimals="0" ma:format="Dropdown" ma:internalName="Nombre" ma:percentage="FALSE">
      <xsd:simpleType>
        <xsd:restriction base="dms:Number"/>
      </xsd:simpleType>
    </xsd:element>
    <xsd:element name="Commentaire" ma:index="22" nillable="true" ma:displayName="Commentaire" ma:format="Dropdown" ma:internalName="Commentaire">
      <xsd:simpleType>
        <xsd:restriction base="dms:Note">
          <xsd:maxLength value="255"/>
        </xsd:restriction>
      </xsd:simpleType>
    </xsd:element>
    <xsd:element name="Commentaires" ma:index="23" nillable="true" ma:displayName="Commentaires" ma:format="Dropdown" ma:internalName="Commentaires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435c9-3aa2-4ddd-a3fd-7413ce4a8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912f9b1-2fdc-43e5-90a4-2bfe76ea57ae}" ma:internalName="TaxCatchAll" ma:showField="CatchAllData" ma:web="db7435c9-3aa2-4ddd-a3fd-7413ce4a8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a3df3e-33cb-4260-8132-609fc1ecef07">
      <Terms xmlns="http://schemas.microsoft.com/office/infopath/2007/PartnerControls"/>
    </lcf76f155ced4ddcb4097134ff3c332f>
    <TaxCatchAll xmlns="db7435c9-3aa2-4ddd-a3fd-7413ce4a853b" xsi:nil="true"/>
    <Nombre xmlns="c1a3df3e-33cb-4260-8132-609fc1ecef07" xsi:nil="true"/>
    <Commentaire xmlns="c1a3df3e-33cb-4260-8132-609fc1ecef07" xsi:nil="true"/>
    <Commentaires xmlns="c1a3df3e-33cb-4260-8132-609fc1ecef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CDABFC-82FA-4248-8159-3EB6A05452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a3df3e-33cb-4260-8132-609fc1ecef07"/>
    <ds:schemaRef ds:uri="db7435c9-3aa2-4ddd-a3fd-7413ce4a85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1D104B-4924-458B-B3CC-6F02FE1BEDAF}">
  <ds:schemaRefs>
    <ds:schemaRef ds:uri="http://schemas.microsoft.com/office/2006/documentManagement/types"/>
    <ds:schemaRef ds:uri="http://purl.org/dc/dcmitype/"/>
    <ds:schemaRef ds:uri="c1a3df3e-33cb-4260-8132-609fc1ecef07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b7435c9-3aa2-4ddd-a3fd-7413ce4a853b"/>
  </ds:schemaRefs>
</ds:datastoreItem>
</file>

<file path=customXml/itemProps3.xml><?xml version="1.0" encoding="utf-8"?>
<ds:datastoreItem xmlns:ds="http://schemas.openxmlformats.org/officeDocument/2006/customXml" ds:itemID="{37DC6B61-AC35-46CB-A280-CA476A892E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1405</Words>
  <Application>Microsoft Office PowerPoint</Application>
  <PresentationFormat>Grand écran</PresentationFormat>
  <Paragraphs>258</Paragraphs>
  <Slides>50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6" baseType="lpstr">
      <vt:lpstr>Arial</vt:lpstr>
      <vt:lpstr>Arial Rounded MT Bold</vt:lpstr>
      <vt:lpstr>Avenir Next LT Pro</vt:lpstr>
      <vt:lpstr>Avenir Next LT Pro Demi</vt:lpstr>
      <vt:lpstr>Calibri</vt:lpstr>
      <vt:lpstr>Thème Office</vt:lpstr>
      <vt:lpstr>Présentation PowerPoint</vt:lpstr>
      <vt:lpstr>Objectifs de la séance</vt:lpstr>
      <vt:lpstr>Plan</vt:lpstr>
      <vt:lpstr>Qui fait quoi en matière électorale ?</vt:lpstr>
      <vt:lpstr>https://electionslocales.wallonie.be/home.html</vt:lpstr>
      <vt:lpstr>1. Procurations</vt:lpstr>
      <vt:lpstr>1.1 Procurations: Tableau comparatif</vt:lpstr>
      <vt:lpstr>1.2 Procurations: points d’attention</vt:lpstr>
      <vt:lpstr>1.3 Procurations: registre spécial</vt:lpstr>
      <vt:lpstr>Quand ces documents seront ils disponibles ?</vt:lpstr>
      <vt:lpstr>2. Inscriptions des électeurs étrangers</vt:lpstr>
      <vt:lpstr>2. Inscriptions des électeurs étrangers</vt:lpstr>
      <vt:lpstr>2. Inscriptions des électeurs étrangers</vt:lpstr>
      <vt:lpstr>3.1 Accessibilité: bureaux adaptés</vt:lpstr>
      <vt:lpstr>3.2 Accessibilité: transport adapté</vt:lpstr>
      <vt:lpstr>Vademecum accessibilité à destination des présidents de bureaux de vote et des communes</vt:lpstr>
      <vt:lpstr>Présentation PowerPoint</vt:lpstr>
      <vt:lpstr>Présentation PowerPoint</vt:lpstr>
      <vt:lpstr>Slide avec 2 idées (icônes)</vt:lpstr>
      <vt:lpstr>Présentation PowerPoint</vt:lpstr>
      <vt:lpstr>Slide avec 2 idées (icônes)</vt:lpstr>
      <vt:lpstr>Titre du slide, idée ou question</vt:lpstr>
      <vt:lpstr>Présentation PowerPoint</vt:lpstr>
      <vt:lpstr>Présentation PowerPoint</vt:lpstr>
      <vt:lpstr>Section 1</vt:lpstr>
      <vt:lpstr>Présentation PowerPoint</vt:lpstr>
      <vt:lpstr>Slide avec une 1 idée (image)</vt:lpstr>
      <vt:lpstr>Slide avec une 1 idée (image)</vt:lpstr>
      <vt:lpstr>Slide avec une 1 idée (image)</vt:lpstr>
      <vt:lpstr>Slide avec 1 idée (icône)</vt:lpstr>
      <vt:lpstr>Slide avec 1 idée (image)</vt:lpstr>
      <vt:lpstr>Slide avec 2 idées (images)</vt:lpstr>
      <vt:lpstr>Slide avec 2 idées (icônes)</vt:lpstr>
      <vt:lpstr>Slide avec 3 idées (icônes)</vt:lpstr>
      <vt:lpstr>Slide avec 3 idées (images)</vt:lpstr>
      <vt:lpstr>Slide avec 4 idées (icônes)</vt:lpstr>
      <vt:lpstr>Slide avec 4 idées (images)</vt:lpstr>
      <vt:lpstr>Slide avec  5 idées (icônes)</vt:lpstr>
      <vt:lpstr>Slide avec  6 idées (icônes)</vt:lpstr>
      <vt:lpstr>Titre du slide, idée ou question</vt:lpstr>
      <vt:lpstr>Slide 3 idées avec texte</vt:lpstr>
      <vt:lpstr>Slide avec 2 idées</vt:lpstr>
      <vt:lpstr>Slide texte 1 idée</vt:lpstr>
      <vt:lpstr>« Ceci n’est pas  une citation »</vt:lpstr>
      <vt:lpstr>Slide libre Exemple avec tableau</vt:lpstr>
      <vt:lpstr>Slide avec graphique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Sujet de la réunion  17 juin 2021</dc:title>
  <dc:creator>DAMOISEAU Hayley</dc:creator>
  <cp:lastModifiedBy>SCHIETS Julien</cp:lastModifiedBy>
  <cp:revision>5</cp:revision>
  <dcterms:created xsi:type="dcterms:W3CDTF">2021-07-22T10:33:54Z</dcterms:created>
  <dcterms:modified xsi:type="dcterms:W3CDTF">2024-03-18T11:17:37Z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2021-08-03T07:55:23Z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e7808798-264a-4a1d-a713-6f169b9d3493</vt:lpwstr>
  </property>
  <property fmtid="{D5CDD505-2E9C-101B-9397-08002B2CF9AE}" pid="8" name="MSIP_Label_97a477d1-147d-4e34-b5e3-7b26d2f44870_ContentBits">
    <vt:lpwstr>0</vt:lpwstr>
  </property>
  <property fmtid="{D5CDD505-2E9C-101B-9397-08002B2CF9AE}" pid="9" name="ContentTypeId">
    <vt:lpwstr>0x010100559A65A2DD5DF44A80A654981849549B</vt:lpwstr>
  </property>
  <property fmtid="{D5CDD505-2E9C-101B-9397-08002B2CF9AE}" pid="10" name="MediaServiceImageTags">
    <vt:lpwstr/>
  </property>
</Properties>
</file>